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91" r:id="rId3"/>
    <p:sldId id="274" r:id="rId4"/>
    <p:sldId id="551" r:id="rId5"/>
    <p:sldId id="275" r:id="rId6"/>
    <p:sldId id="276" r:id="rId7"/>
    <p:sldId id="277" r:id="rId8"/>
    <p:sldId id="278" r:id="rId9"/>
    <p:sldId id="308" r:id="rId10"/>
    <p:sldId id="554" r:id="rId11"/>
    <p:sldId id="307" r:id="rId12"/>
    <p:sldId id="555" r:id="rId13"/>
    <p:sldId id="326" r:id="rId14"/>
    <p:sldId id="558" r:id="rId15"/>
    <p:sldId id="522" r:id="rId16"/>
    <p:sldId id="345" r:id="rId17"/>
    <p:sldId id="559" r:id="rId18"/>
    <p:sldId id="56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  <a:srgbClr val="0000FF"/>
    <a:srgbClr val="00FF00"/>
    <a:srgbClr val="0000CC"/>
    <a:srgbClr val="003399"/>
    <a:srgbClr val="FB3211"/>
    <a:srgbClr val="00CC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94660"/>
  </p:normalViewPr>
  <p:slideViewPr>
    <p:cSldViewPr>
      <p:cViewPr varScale="1">
        <p:scale>
          <a:sx n="156" d="100"/>
          <a:sy n="156" d="100"/>
        </p:scale>
        <p:origin x="1836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403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M:\SCWA%20Vault\ID2\79863C25-6B7C-4ADF-8592-7A9F47DCF788\0\242000-242999\242726\L\L\S20.LBerryessa%20Storage.1959-Present(Raw)%20(ID%20242726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LAKE</a:t>
            </a:r>
            <a:r>
              <a:rPr lang="en-US" sz="1600" baseline="0"/>
              <a:t> BERRYESSA STORAGE (AF)</a:t>
            </a:r>
            <a:endParaRPr lang="en-US" sz="1600"/>
          </a:p>
        </c:rich>
      </c:tx>
      <c:layout>
        <c:manualLayout>
          <c:xMode val="edge"/>
          <c:yMode val="edge"/>
          <c:x val="0.42541466636993391"/>
          <c:y val="9.120924257386805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59803052273439"/>
          <c:y val="5.1950433468543694E-2"/>
          <c:w val="0.87033967629046372"/>
          <c:h val="0.86950561505919854"/>
        </c:manualLayout>
      </c:layout>
      <c:lineChart>
        <c:grouping val="standard"/>
        <c:varyColors val="0"/>
        <c:ser>
          <c:idx val="0"/>
          <c:order val="0"/>
          <c:tx>
            <c:v>Storage</c:v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Data!$A$4:$A$18464</c:f>
              <c:numCache>
                <c:formatCode>m/d/yyyy</c:formatCode>
                <c:ptCount val="18461"/>
                <c:pt idx="0">
                  <c:v>21769</c:v>
                </c:pt>
                <c:pt idx="1">
                  <c:v>21776</c:v>
                </c:pt>
                <c:pt idx="2">
                  <c:v>21783</c:v>
                </c:pt>
                <c:pt idx="3">
                  <c:v>21790</c:v>
                </c:pt>
                <c:pt idx="4">
                  <c:v>21797</c:v>
                </c:pt>
                <c:pt idx="5">
                  <c:v>21804</c:v>
                </c:pt>
                <c:pt idx="6">
                  <c:v>21811</c:v>
                </c:pt>
                <c:pt idx="7">
                  <c:v>21818</c:v>
                </c:pt>
                <c:pt idx="8">
                  <c:v>21825</c:v>
                </c:pt>
                <c:pt idx="9">
                  <c:v>21832</c:v>
                </c:pt>
                <c:pt idx="10">
                  <c:v>21839</c:v>
                </c:pt>
                <c:pt idx="11">
                  <c:v>21846</c:v>
                </c:pt>
                <c:pt idx="12">
                  <c:v>21853</c:v>
                </c:pt>
                <c:pt idx="13">
                  <c:v>21860</c:v>
                </c:pt>
                <c:pt idx="14">
                  <c:v>21867</c:v>
                </c:pt>
                <c:pt idx="15">
                  <c:v>21874</c:v>
                </c:pt>
                <c:pt idx="16">
                  <c:v>21881</c:v>
                </c:pt>
                <c:pt idx="17">
                  <c:v>21888</c:v>
                </c:pt>
                <c:pt idx="18">
                  <c:v>21895</c:v>
                </c:pt>
                <c:pt idx="19">
                  <c:v>21902</c:v>
                </c:pt>
                <c:pt idx="20">
                  <c:v>21909</c:v>
                </c:pt>
                <c:pt idx="21">
                  <c:v>21916</c:v>
                </c:pt>
                <c:pt idx="22">
                  <c:v>21923</c:v>
                </c:pt>
                <c:pt idx="23">
                  <c:v>21930</c:v>
                </c:pt>
                <c:pt idx="24">
                  <c:v>21937</c:v>
                </c:pt>
                <c:pt idx="25">
                  <c:v>21944</c:v>
                </c:pt>
                <c:pt idx="26">
                  <c:v>21951</c:v>
                </c:pt>
                <c:pt idx="27">
                  <c:v>21958</c:v>
                </c:pt>
                <c:pt idx="28">
                  <c:v>21965</c:v>
                </c:pt>
                <c:pt idx="29">
                  <c:v>21972</c:v>
                </c:pt>
                <c:pt idx="30">
                  <c:v>21979</c:v>
                </c:pt>
                <c:pt idx="31">
                  <c:v>21986</c:v>
                </c:pt>
                <c:pt idx="32">
                  <c:v>21993</c:v>
                </c:pt>
                <c:pt idx="33">
                  <c:v>22000</c:v>
                </c:pt>
                <c:pt idx="34">
                  <c:v>22007</c:v>
                </c:pt>
                <c:pt idx="35">
                  <c:v>22014</c:v>
                </c:pt>
                <c:pt idx="36">
                  <c:v>22021</c:v>
                </c:pt>
                <c:pt idx="37">
                  <c:v>22028</c:v>
                </c:pt>
                <c:pt idx="38">
                  <c:v>22035</c:v>
                </c:pt>
                <c:pt idx="39">
                  <c:v>22042</c:v>
                </c:pt>
                <c:pt idx="40">
                  <c:v>22049</c:v>
                </c:pt>
                <c:pt idx="41">
                  <c:v>22056</c:v>
                </c:pt>
                <c:pt idx="42">
                  <c:v>22063</c:v>
                </c:pt>
                <c:pt idx="43">
                  <c:v>22070</c:v>
                </c:pt>
                <c:pt idx="44">
                  <c:v>22077</c:v>
                </c:pt>
                <c:pt idx="45">
                  <c:v>22084</c:v>
                </c:pt>
                <c:pt idx="46">
                  <c:v>22091</c:v>
                </c:pt>
                <c:pt idx="47">
                  <c:v>22098</c:v>
                </c:pt>
                <c:pt idx="48">
                  <c:v>22105</c:v>
                </c:pt>
                <c:pt idx="49">
                  <c:v>22112</c:v>
                </c:pt>
                <c:pt idx="50">
                  <c:v>22119</c:v>
                </c:pt>
                <c:pt idx="51">
                  <c:v>22126</c:v>
                </c:pt>
                <c:pt idx="52">
                  <c:v>22133</c:v>
                </c:pt>
                <c:pt idx="53">
                  <c:v>22140</c:v>
                </c:pt>
                <c:pt idx="54">
                  <c:v>22147</c:v>
                </c:pt>
                <c:pt idx="55">
                  <c:v>22154</c:v>
                </c:pt>
                <c:pt idx="56">
                  <c:v>22161</c:v>
                </c:pt>
                <c:pt idx="57">
                  <c:v>22168</c:v>
                </c:pt>
                <c:pt idx="58">
                  <c:v>22175</c:v>
                </c:pt>
                <c:pt idx="59">
                  <c:v>22182</c:v>
                </c:pt>
                <c:pt idx="60">
                  <c:v>22189</c:v>
                </c:pt>
                <c:pt idx="61">
                  <c:v>22196</c:v>
                </c:pt>
                <c:pt idx="62">
                  <c:v>22203</c:v>
                </c:pt>
                <c:pt idx="63">
                  <c:v>22210</c:v>
                </c:pt>
                <c:pt idx="64">
                  <c:v>22217</c:v>
                </c:pt>
                <c:pt idx="65">
                  <c:v>22224</c:v>
                </c:pt>
                <c:pt idx="66">
                  <c:v>22231</c:v>
                </c:pt>
                <c:pt idx="67">
                  <c:v>22238</c:v>
                </c:pt>
                <c:pt idx="68">
                  <c:v>22245</c:v>
                </c:pt>
                <c:pt idx="69">
                  <c:v>22252</c:v>
                </c:pt>
                <c:pt idx="70">
                  <c:v>22259</c:v>
                </c:pt>
                <c:pt idx="71">
                  <c:v>22266</c:v>
                </c:pt>
                <c:pt idx="72">
                  <c:v>22273</c:v>
                </c:pt>
                <c:pt idx="73">
                  <c:v>22280</c:v>
                </c:pt>
                <c:pt idx="74">
                  <c:v>22287</c:v>
                </c:pt>
                <c:pt idx="75">
                  <c:v>22294</c:v>
                </c:pt>
                <c:pt idx="76">
                  <c:v>22301</c:v>
                </c:pt>
                <c:pt idx="77">
                  <c:v>22308</c:v>
                </c:pt>
                <c:pt idx="78">
                  <c:v>22315</c:v>
                </c:pt>
                <c:pt idx="79">
                  <c:v>22322</c:v>
                </c:pt>
                <c:pt idx="80">
                  <c:v>22329</c:v>
                </c:pt>
                <c:pt idx="81">
                  <c:v>22336</c:v>
                </c:pt>
                <c:pt idx="82">
                  <c:v>22343</c:v>
                </c:pt>
                <c:pt idx="83">
                  <c:v>22350</c:v>
                </c:pt>
                <c:pt idx="84">
                  <c:v>22357</c:v>
                </c:pt>
                <c:pt idx="85">
                  <c:v>22364</c:v>
                </c:pt>
                <c:pt idx="86">
                  <c:v>22371</c:v>
                </c:pt>
                <c:pt idx="87">
                  <c:v>22378</c:v>
                </c:pt>
                <c:pt idx="88">
                  <c:v>22385</c:v>
                </c:pt>
                <c:pt idx="89">
                  <c:v>22392</c:v>
                </c:pt>
                <c:pt idx="90">
                  <c:v>22399</c:v>
                </c:pt>
                <c:pt idx="91">
                  <c:v>22406</c:v>
                </c:pt>
                <c:pt idx="92">
                  <c:v>22413</c:v>
                </c:pt>
                <c:pt idx="93">
                  <c:v>22420</c:v>
                </c:pt>
                <c:pt idx="94">
                  <c:v>22427</c:v>
                </c:pt>
                <c:pt idx="95">
                  <c:v>22434</c:v>
                </c:pt>
                <c:pt idx="96">
                  <c:v>22441</c:v>
                </c:pt>
                <c:pt idx="97">
                  <c:v>22448</c:v>
                </c:pt>
                <c:pt idx="98">
                  <c:v>22455</c:v>
                </c:pt>
                <c:pt idx="99">
                  <c:v>22462</c:v>
                </c:pt>
                <c:pt idx="100">
                  <c:v>22469</c:v>
                </c:pt>
                <c:pt idx="101">
                  <c:v>22476</c:v>
                </c:pt>
                <c:pt idx="102">
                  <c:v>22483</c:v>
                </c:pt>
                <c:pt idx="103">
                  <c:v>22490</c:v>
                </c:pt>
                <c:pt idx="104">
                  <c:v>22497</c:v>
                </c:pt>
                <c:pt idx="105">
                  <c:v>22504</c:v>
                </c:pt>
                <c:pt idx="106">
                  <c:v>22511</c:v>
                </c:pt>
                <c:pt idx="107">
                  <c:v>22518</c:v>
                </c:pt>
                <c:pt idx="108">
                  <c:v>22525</c:v>
                </c:pt>
                <c:pt idx="109">
                  <c:v>22532</c:v>
                </c:pt>
                <c:pt idx="110">
                  <c:v>22539</c:v>
                </c:pt>
                <c:pt idx="111">
                  <c:v>22546</c:v>
                </c:pt>
                <c:pt idx="112">
                  <c:v>22553</c:v>
                </c:pt>
                <c:pt idx="113">
                  <c:v>22560</c:v>
                </c:pt>
                <c:pt idx="114">
                  <c:v>22567</c:v>
                </c:pt>
                <c:pt idx="115">
                  <c:v>22574</c:v>
                </c:pt>
                <c:pt idx="116">
                  <c:v>22581</c:v>
                </c:pt>
                <c:pt idx="117">
                  <c:v>22588</c:v>
                </c:pt>
                <c:pt idx="118">
                  <c:v>22595</c:v>
                </c:pt>
                <c:pt idx="119">
                  <c:v>22602</c:v>
                </c:pt>
                <c:pt idx="120">
                  <c:v>22609</c:v>
                </c:pt>
                <c:pt idx="121">
                  <c:v>22616</c:v>
                </c:pt>
                <c:pt idx="122">
                  <c:v>22623</c:v>
                </c:pt>
                <c:pt idx="123">
                  <c:v>22630</c:v>
                </c:pt>
                <c:pt idx="124">
                  <c:v>22637</c:v>
                </c:pt>
                <c:pt idx="125">
                  <c:v>22644</c:v>
                </c:pt>
                <c:pt idx="126">
                  <c:v>22651</c:v>
                </c:pt>
                <c:pt idx="127">
                  <c:v>22658</c:v>
                </c:pt>
                <c:pt idx="128">
                  <c:v>22665</c:v>
                </c:pt>
                <c:pt idx="129">
                  <c:v>22672</c:v>
                </c:pt>
                <c:pt idx="130">
                  <c:v>22679</c:v>
                </c:pt>
                <c:pt idx="131">
                  <c:v>22686</c:v>
                </c:pt>
                <c:pt idx="132">
                  <c:v>22693</c:v>
                </c:pt>
                <c:pt idx="133">
                  <c:v>22700</c:v>
                </c:pt>
                <c:pt idx="134">
                  <c:v>22707</c:v>
                </c:pt>
                <c:pt idx="135">
                  <c:v>22714</c:v>
                </c:pt>
                <c:pt idx="136">
                  <c:v>22721</c:v>
                </c:pt>
                <c:pt idx="137">
                  <c:v>22728</c:v>
                </c:pt>
                <c:pt idx="138">
                  <c:v>22735</c:v>
                </c:pt>
                <c:pt idx="139">
                  <c:v>22742</c:v>
                </c:pt>
                <c:pt idx="140">
                  <c:v>22749</c:v>
                </c:pt>
                <c:pt idx="141">
                  <c:v>22756</c:v>
                </c:pt>
                <c:pt idx="142">
                  <c:v>22763</c:v>
                </c:pt>
                <c:pt idx="143">
                  <c:v>22770</c:v>
                </c:pt>
                <c:pt idx="144">
                  <c:v>22777</c:v>
                </c:pt>
                <c:pt idx="145">
                  <c:v>22784</c:v>
                </c:pt>
                <c:pt idx="146">
                  <c:v>22791</c:v>
                </c:pt>
                <c:pt idx="147">
                  <c:v>22798</c:v>
                </c:pt>
                <c:pt idx="148">
                  <c:v>22805</c:v>
                </c:pt>
                <c:pt idx="149">
                  <c:v>22812</c:v>
                </c:pt>
                <c:pt idx="150">
                  <c:v>22819</c:v>
                </c:pt>
                <c:pt idx="151">
                  <c:v>22826</c:v>
                </c:pt>
                <c:pt idx="152">
                  <c:v>22833</c:v>
                </c:pt>
                <c:pt idx="153">
                  <c:v>22840</c:v>
                </c:pt>
                <c:pt idx="154">
                  <c:v>22847</c:v>
                </c:pt>
                <c:pt idx="155">
                  <c:v>22854</c:v>
                </c:pt>
                <c:pt idx="156">
                  <c:v>22861</c:v>
                </c:pt>
                <c:pt idx="157">
                  <c:v>22868</c:v>
                </c:pt>
                <c:pt idx="158">
                  <c:v>22875</c:v>
                </c:pt>
                <c:pt idx="159">
                  <c:v>22882</c:v>
                </c:pt>
                <c:pt idx="160">
                  <c:v>22889</c:v>
                </c:pt>
                <c:pt idx="161">
                  <c:v>22896</c:v>
                </c:pt>
                <c:pt idx="162">
                  <c:v>22903</c:v>
                </c:pt>
                <c:pt idx="163">
                  <c:v>22910</c:v>
                </c:pt>
                <c:pt idx="164">
                  <c:v>22917</c:v>
                </c:pt>
                <c:pt idx="165">
                  <c:v>22924</c:v>
                </c:pt>
                <c:pt idx="166">
                  <c:v>22931</c:v>
                </c:pt>
                <c:pt idx="167">
                  <c:v>22938</c:v>
                </c:pt>
                <c:pt idx="168">
                  <c:v>22945</c:v>
                </c:pt>
                <c:pt idx="169">
                  <c:v>22952</c:v>
                </c:pt>
                <c:pt idx="170">
                  <c:v>22959</c:v>
                </c:pt>
                <c:pt idx="171">
                  <c:v>22966</c:v>
                </c:pt>
                <c:pt idx="172">
                  <c:v>22973</c:v>
                </c:pt>
                <c:pt idx="173">
                  <c:v>22980</c:v>
                </c:pt>
                <c:pt idx="174">
                  <c:v>22987</c:v>
                </c:pt>
                <c:pt idx="175">
                  <c:v>22994</c:v>
                </c:pt>
                <c:pt idx="176">
                  <c:v>23001</c:v>
                </c:pt>
                <c:pt idx="177">
                  <c:v>23008</c:v>
                </c:pt>
                <c:pt idx="178">
                  <c:v>23015</c:v>
                </c:pt>
                <c:pt idx="179">
                  <c:v>23022</c:v>
                </c:pt>
                <c:pt idx="180">
                  <c:v>23029</c:v>
                </c:pt>
                <c:pt idx="181">
                  <c:v>23036</c:v>
                </c:pt>
                <c:pt idx="182">
                  <c:v>23043</c:v>
                </c:pt>
                <c:pt idx="183">
                  <c:v>23050</c:v>
                </c:pt>
                <c:pt idx="184">
                  <c:v>23057</c:v>
                </c:pt>
                <c:pt idx="185">
                  <c:v>23064</c:v>
                </c:pt>
                <c:pt idx="186">
                  <c:v>23071</c:v>
                </c:pt>
                <c:pt idx="187">
                  <c:v>23078</c:v>
                </c:pt>
                <c:pt idx="188">
                  <c:v>23085</c:v>
                </c:pt>
                <c:pt idx="189">
                  <c:v>23092</c:v>
                </c:pt>
                <c:pt idx="190">
                  <c:v>23099</c:v>
                </c:pt>
                <c:pt idx="191">
                  <c:v>23106</c:v>
                </c:pt>
                <c:pt idx="192">
                  <c:v>23113</c:v>
                </c:pt>
                <c:pt idx="193">
                  <c:v>23120</c:v>
                </c:pt>
                <c:pt idx="194">
                  <c:v>23127</c:v>
                </c:pt>
                <c:pt idx="195">
                  <c:v>23134</c:v>
                </c:pt>
                <c:pt idx="196">
                  <c:v>23141</c:v>
                </c:pt>
                <c:pt idx="197">
                  <c:v>23148</c:v>
                </c:pt>
                <c:pt idx="198">
                  <c:v>23155</c:v>
                </c:pt>
                <c:pt idx="199">
                  <c:v>23162</c:v>
                </c:pt>
                <c:pt idx="200">
                  <c:v>23169</c:v>
                </c:pt>
                <c:pt idx="201">
                  <c:v>23176</c:v>
                </c:pt>
                <c:pt idx="202">
                  <c:v>23183</c:v>
                </c:pt>
                <c:pt idx="203">
                  <c:v>23190</c:v>
                </c:pt>
                <c:pt idx="204">
                  <c:v>23197</c:v>
                </c:pt>
                <c:pt idx="205">
                  <c:v>23204</c:v>
                </c:pt>
                <c:pt idx="206">
                  <c:v>23211</c:v>
                </c:pt>
                <c:pt idx="207">
                  <c:v>23218</c:v>
                </c:pt>
                <c:pt idx="208">
                  <c:v>23225</c:v>
                </c:pt>
                <c:pt idx="209">
                  <c:v>23232</c:v>
                </c:pt>
                <c:pt idx="210">
                  <c:v>23239</c:v>
                </c:pt>
                <c:pt idx="211">
                  <c:v>23246</c:v>
                </c:pt>
                <c:pt idx="212">
                  <c:v>23253</c:v>
                </c:pt>
                <c:pt idx="213">
                  <c:v>23260</c:v>
                </c:pt>
                <c:pt idx="214">
                  <c:v>23267</c:v>
                </c:pt>
                <c:pt idx="215">
                  <c:v>23274</c:v>
                </c:pt>
                <c:pt idx="216">
                  <c:v>23281</c:v>
                </c:pt>
                <c:pt idx="217">
                  <c:v>23288</c:v>
                </c:pt>
                <c:pt idx="218">
                  <c:v>23295</c:v>
                </c:pt>
                <c:pt idx="219">
                  <c:v>23302</c:v>
                </c:pt>
                <c:pt idx="220">
                  <c:v>23309</c:v>
                </c:pt>
                <c:pt idx="221">
                  <c:v>23316</c:v>
                </c:pt>
                <c:pt idx="222">
                  <c:v>23323</c:v>
                </c:pt>
                <c:pt idx="223">
                  <c:v>23330</c:v>
                </c:pt>
                <c:pt idx="224">
                  <c:v>23337</c:v>
                </c:pt>
                <c:pt idx="225">
                  <c:v>23344</c:v>
                </c:pt>
                <c:pt idx="226">
                  <c:v>23351</c:v>
                </c:pt>
                <c:pt idx="227">
                  <c:v>23358</c:v>
                </c:pt>
                <c:pt idx="228">
                  <c:v>23365</c:v>
                </c:pt>
                <c:pt idx="229">
                  <c:v>23372</c:v>
                </c:pt>
                <c:pt idx="230">
                  <c:v>23379</c:v>
                </c:pt>
                <c:pt idx="231">
                  <c:v>23386</c:v>
                </c:pt>
                <c:pt idx="232">
                  <c:v>23393</c:v>
                </c:pt>
                <c:pt idx="233">
                  <c:v>23400</c:v>
                </c:pt>
                <c:pt idx="234">
                  <c:v>23407</c:v>
                </c:pt>
                <c:pt idx="235">
                  <c:v>23414</c:v>
                </c:pt>
                <c:pt idx="236">
                  <c:v>23421</c:v>
                </c:pt>
                <c:pt idx="237">
                  <c:v>23428</c:v>
                </c:pt>
                <c:pt idx="238">
                  <c:v>23435</c:v>
                </c:pt>
                <c:pt idx="239">
                  <c:v>23442</c:v>
                </c:pt>
                <c:pt idx="240">
                  <c:v>23449</c:v>
                </c:pt>
                <c:pt idx="241">
                  <c:v>23456</c:v>
                </c:pt>
                <c:pt idx="242">
                  <c:v>23463</c:v>
                </c:pt>
                <c:pt idx="243">
                  <c:v>23470</c:v>
                </c:pt>
                <c:pt idx="244">
                  <c:v>23477</c:v>
                </c:pt>
                <c:pt idx="245">
                  <c:v>23484</c:v>
                </c:pt>
                <c:pt idx="246">
                  <c:v>23491</c:v>
                </c:pt>
                <c:pt idx="247">
                  <c:v>23498</c:v>
                </c:pt>
                <c:pt idx="248">
                  <c:v>23505</c:v>
                </c:pt>
                <c:pt idx="249">
                  <c:v>23512</c:v>
                </c:pt>
                <c:pt idx="250">
                  <c:v>23519</c:v>
                </c:pt>
                <c:pt idx="251">
                  <c:v>23526</c:v>
                </c:pt>
                <c:pt idx="252">
                  <c:v>23533</c:v>
                </c:pt>
                <c:pt idx="253">
                  <c:v>23540</c:v>
                </c:pt>
                <c:pt idx="254">
                  <c:v>23547</c:v>
                </c:pt>
                <c:pt idx="255">
                  <c:v>23554</c:v>
                </c:pt>
                <c:pt idx="256">
                  <c:v>23561</c:v>
                </c:pt>
                <c:pt idx="257">
                  <c:v>23568</c:v>
                </c:pt>
                <c:pt idx="258">
                  <c:v>23575</c:v>
                </c:pt>
                <c:pt idx="259">
                  <c:v>23582</c:v>
                </c:pt>
                <c:pt idx="260">
                  <c:v>23589</c:v>
                </c:pt>
                <c:pt idx="261">
                  <c:v>23596</c:v>
                </c:pt>
                <c:pt idx="262">
                  <c:v>23603</c:v>
                </c:pt>
                <c:pt idx="263">
                  <c:v>23610</c:v>
                </c:pt>
                <c:pt idx="264">
                  <c:v>23617</c:v>
                </c:pt>
                <c:pt idx="265">
                  <c:v>23624</c:v>
                </c:pt>
                <c:pt idx="266">
                  <c:v>23631</c:v>
                </c:pt>
                <c:pt idx="267">
                  <c:v>23638</c:v>
                </c:pt>
                <c:pt idx="268">
                  <c:v>23645</c:v>
                </c:pt>
                <c:pt idx="269">
                  <c:v>23652</c:v>
                </c:pt>
                <c:pt idx="270">
                  <c:v>23659</c:v>
                </c:pt>
                <c:pt idx="271">
                  <c:v>23666</c:v>
                </c:pt>
                <c:pt idx="272">
                  <c:v>23673</c:v>
                </c:pt>
                <c:pt idx="273">
                  <c:v>23680</c:v>
                </c:pt>
                <c:pt idx="274">
                  <c:v>23687</c:v>
                </c:pt>
                <c:pt idx="275">
                  <c:v>23694</c:v>
                </c:pt>
                <c:pt idx="276">
                  <c:v>23701</c:v>
                </c:pt>
                <c:pt idx="277">
                  <c:v>23708</c:v>
                </c:pt>
                <c:pt idx="278">
                  <c:v>23715</c:v>
                </c:pt>
                <c:pt idx="279">
                  <c:v>23722</c:v>
                </c:pt>
                <c:pt idx="280">
                  <c:v>23729</c:v>
                </c:pt>
                <c:pt idx="281">
                  <c:v>23736</c:v>
                </c:pt>
                <c:pt idx="282">
                  <c:v>23743</c:v>
                </c:pt>
                <c:pt idx="283">
                  <c:v>23750</c:v>
                </c:pt>
                <c:pt idx="284">
                  <c:v>23757</c:v>
                </c:pt>
                <c:pt idx="285">
                  <c:v>23764</c:v>
                </c:pt>
                <c:pt idx="286">
                  <c:v>23771</c:v>
                </c:pt>
                <c:pt idx="287">
                  <c:v>23778</c:v>
                </c:pt>
                <c:pt idx="288">
                  <c:v>23785</c:v>
                </c:pt>
                <c:pt idx="289">
                  <c:v>23792</c:v>
                </c:pt>
                <c:pt idx="290">
                  <c:v>23799</c:v>
                </c:pt>
                <c:pt idx="291">
                  <c:v>23806</c:v>
                </c:pt>
                <c:pt idx="292">
                  <c:v>23813</c:v>
                </c:pt>
                <c:pt idx="293">
                  <c:v>23820</c:v>
                </c:pt>
                <c:pt idx="294">
                  <c:v>23827</c:v>
                </c:pt>
                <c:pt idx="295">
                  <c:v>23834</c:v>
                </c:pt>
                <c:pt idx="296">
                  <c:v>23841</c:v>
                </c:pt>
                <c:pt idx="297">
                  <c:v>23848</c:v>
                </c:pt>
                <c:pt idx="298">
                  <c:v>23855</c:v>
                </c:pt>
                <c:pt idx="299">
                  <c:v>23862</c:v>
                </c:pt>
                <c:pt idx="300">
                  <c:v>23869</c:v>
                </c:pt>
                <c:pt idx="301">
                  <c:v>23876</c:v>
                </c:pt>
                <c:pt idx="302">
                  <c:v>23883</c:v>
                </c:pt>
                <c:pt idx="303">
                  <c:v>23890</c:v>
                </c:pt>
                <c:pt idx="304">
                  <c:v>23897</c:v>
                </c:pt>
                <c:pt idx="305">
                  <c:v>23904</c:v>
                </c:pt>
                <c:pt idx="306">
                  <c:v>23911</c:v>
                </c:pt>
                <c:pt idx="307">
                  <c:v>23918</c:v>
                </c:pt>
                <c:pt idx="308">
                  <c:v>23925</c:v>
                </c:pt>
                <c:pt idx="309">
                  <c:v>23932</c:v>
                </c:pt>
                <c:pt idx="310">
                  <c:v>23939</c:v>
                </c:pt>
                <c:pt idx="311">
                  <c:v>23946</c:v>
                </c:pt>
                <c:pt idx="312">
                  <c:v>23953</c:v>
                </c:pt>
                <c:pt idx="313">
                  <c:v>23960</c:v>
                </c:pt>
                <c:pt idx="314">
                  <c:v>23967</c:v>
                </c:pt>
                <c:pt idx="315">
                  <c:v>23974</c:v>
                </c:pt>
                <c:pt idx="316">
                  <c:v>23981</c:v>
                </c:pt>
                <c:pt idx="317">
                  <c:v>23988</c:v>
                </c:pt>
                <c:pt idx="318">
                  <c:v>23995</c:v>
                </c:pt>
                <c:pt idx="319">
                  <c:v>24002</c:v>
                </c:pt>
                <c:pt idx="320">
                  <c:v>24009</c:v>
                </c:pt>
                <c:pt idx="321">
                  <c:v>24016</c:v>
                </c:pt>
                <c:pt idx="322">
                  <c:v>24023</c:v>
                </c:pt>
                <c:pt idx="323">
                  <c:v>24030</c:v>
                </c:pt>
                <c:pt idx="324">
                  <c:v>24037</c:v>
                </c:pt>
                <c:pt idx="325">
                  <c:v>24044</c:v>
                </c:pt>
                <c:pt idx="326">
                  <c:v>24051</c:v>
                </c:pt>
                <c:pt idx="327">
                  <c:v>24058</c:v>
                </c:pt>
                <c:pt idx="328">
                  <c:v>24065</c:v>
                </c:pt>
                <c:pt idx="329">
                  <c:v>24072</c:v>
                </c:pt>
                <c:pt idx="330">
                  <c:v>24079</c:v>
                </c:pt>
                <c:pt idx="331">
                  <c:v>24086</c:v>
                </c:pt>
                <c:pt idx="332">
                  <c:v>24093</c:v>
                </c:pt>
                <c:pt idx="333">
                  <c:v>24100</c:v>
                </c:pt>
                <c:pt idx="334">
                  <c:v>24107</c:v>
                </c:pt>
                <c:pt idx="335">
                  <c:v>24114</c:v>
                </c:pt>
                <c:pt idx="336">
                  <c:v>24121</c:v>
                </c:pt>
                <c:pt idx="337">
                  <c:v>24128</c:v>
                </c:pt>
                <c:pt idx="338">
                  <c:v>24135</c:v>
                </c:pt>
                <c:pt idx="339">
                  <c:v>24142</c:v>
                </c:pt>
                <c:pt idx="340">
                  <c:v>24149</c:v>
                </c:pt>
                <c:pt idx="341">
                  <c:v>24156</c:v>
                </c:pt>
                <c:pt idx="342">
                  <c:v>24163</c:v>
                </c:pt>
                <c:pt idx="343">
                  <c:v>24170</c:v>
                </c:pt>
                <c:pt idx="344">
                  <c:v>24177</c:v>
                </c:pt>
                <c:pt idx="345">
                  <c:v>24184</c:v>
                </c:pt>
                <c:pt idx="346">
                  <c:v>24191</c:v>
                </c:pt>
                <c:pt idx="347">
                  <c:v>24198</c:v>
                </c:pt>
                <c:pt idx="348">
                  <c:v>24205</c:v>
                </c:pt>
                <c:pt idx="349">
                  <c:v>24212</c:v>
                </c:pt>
                <c:pt idx="350">
                  <c:v>24219</c:v>
                </c:pt>
                <c:pt idx="351">
                  <c:v>24226</c:v>
                </c:pt>
                <c:pt idx="352">
                  <c:v>24233</c:v>
                </c:pt>
                <c:pt idx="353">
                  <c:v>24240</c:v>
                </c:pt>
                <c:pt idx="354">
                  <c:v>24247</c:v>
                </c:pt>
                <c:pt idx="355">
                  <c:v>24254</c:v>
                </c:pt>
                <c:pt idx="356">
                  <c:v>24261</c:v>
                </c:pt>
                <c:pt idx="357">
                  <c:v>24268</c:v>
                </c:pt>
                <c:pt idx="358">
                  <c:v>24275</c:v>
                </c:pt>
                <c:pt idx="359">
                  <c:v>24282</c:v>
                </c:pt>
                <c:pt idx="360">
                  <c:v>24289</c:v>
                </c:pt>
                <c:pt idx="361">
                  <c:v>24296</c:v>
                </c:pt>
                <c:pt idx="362">
                  <c:v>24303</c:v>
                </c:pt>
                <c:pt idx="363">
                  <c:v>24310</c:v>
                </c:pt>
                <c:pt idx="364">
                  <c:v>24317</c:v>
                </c:pt>
                <c:pt idx="365">
                  <c:v>24324</c:v>
                </c:pt>
                <c:pt idx="366">
                  <c:v>24331</c:v>
                </c:pt>
                <c:pt idx="367">
                  <c:v>24338</c:v>
                </c:pt>
                <c:pt idx="368">
                  <c:v>24345</c:v>
                </c:pt>
                <c:pt idx="369">
                  <c:v>24352</c:v>
                </c:pt>
                <c:pt idx="370">
                  <c:v>24359</c:v>
                </c:pt>
                <c:pt idx="371">
                  <c:v>24366</c:v>
                </c:pt>
                <c:pt idx="372">
                  <c:v>24373</c:v>
                </c:pt>
                <c:pt idx="373">
                  <c:v>24380</c:v>
                </c:pt>
                <c:pt idx="374">
                  <c:v>24387</c:v>
                </c:pt>
                <c:pt idx="375">
                  <c:v>24394</c:v>
                </c:pt>
                <c:pt idx="376">
                  <c:v>24401</c:v>
                </c:pt>
                <c:pt idx="377">
                  <c:v>24408</c:v>
                </c:pt>
                <c:pt idx="378">
                  <c:v>24415</c:v>
                </c:pt>
                <c:pt idx="379">
                  <c:v>24422</c:v>
                </c:pt>
                <c:pt idx="380">
                  <c:v>24429</c:v>
                </c:pt>
                <c:pt idx="381">
                  <c:v>24436</c:v>
                </c:pt>
                <c:pt idx="382">
                  <c:v>24443</c:v>
                </c:pt>
                <c:pt idx="383">
                  <c:v>24450</c:v>
                </c:pt>
                <c:pt idx="384">
                  <c:v>24457</c:v>
                </c:pt>
                <c:pt idx="385">
                  <c:v>24464</c:v>
                </c:pt>
                <c:pt idx="386">
                  <c:v>24471</c:v>
                </c:pt>
                <c:pt idx="387">
                  <c:v>24478</c:v>
                </c:pt>
                <c:pt idx="388">
                  <c:v>24485</c:v>
                </c:pt>
                <c:pt idx="389">
                  <c:v>24492</c:v>
                </c:pt>
                <c:pt idx="390">
                  <c:v>24499</c:v>
                </c:pt>
                <c:pt idx="391">
                  <c:v>24506</c:v>
                </c:pt>
                <c:pt idx="392">
                  <c:v>24513</c:v>
                </c:pt>
                <c:pt idx="393">
                  <c:v>24520</c:v>
                </c:pt>
                <c:pt idx="394">
                  <c:v>24527</c:v>
                </c:pt>
                <c:pt idx="395">
                  <c:v>24534</c:v>
                </c:pt>
                <c:pt idx="396">
                  <c:v>24541</c:v>
                </c:pt>
                <c:pt idx="397">
                  <c:v>24548</c:v>
                </c:pt>
                <c:pt idx="398">
                  <c:v>24555</c:v>
                </c:pt>
                <c:pt idx="399">
                  <c:v>24562</c:v>
                </c:pt>
                <c:pt idx="400">
                  <c:v>24569</c:v>
                </c:pt>
                <c:pt idx="401">
                  <c:v>24576</c:v>
                </c:pt>
                <c:pt idx="402">
                  <c:v>24583</c:v>
                </c:pt>
                <c:pt idx="403">
                  <c:v>24590</c:v>
                </c:pt>
                <c:pt idx="404">
                  <c:v>24597</c:v>
                </c:pt>
                <c:pt idx="405">
                  <c:v>24604</c:v>
                </c:pt>
                <c:pt idx="406">
                  <c:v>24611</c:v>
                </c:pt>
                <c:pt idx="407">
                  <c:v>24618</c:v>
                </c:pt>
                <c:pt idx="408">
                  <c:v>24625</c:v>
                </c:pt>
                <c:pt idx="409">
                  <c:v>24632</c:v>
                </c:pt>
                <c:pt idx="410">
                  <c:v>24639</c:v>
                </c:pt>
                <c:pt idx="411">
                  <c:v>24646</c:v>
                </c:pt>
                <c:pt idx="412">
                  <c:v>24653</c:v>
                </c:pt>
                <c:pt idx="413">
                  <c:v>24660</c:v>
                </c:pt>
                <c:pt idx="414">
                  <c:v>24667</c:v>
                </c:pt>
                <c:pt idx="415">
                  <c:v>24674</c:v>
                </c:pt>
                <c:pt idx="416">
                  <c:v>24681</c:v>
                </c:pt>
                <c:pt idx="417">
                  <c:v>24688</c:v>
                </c:pt>
                <c:pt idx="418">
                  <c:v>24695</c:v>
                </c:pt>
                <c:pt idx="419">
                  <c:v>24702</c:v>
                </c:pt>
                <c:pt idx="420">
                  <c:v>24709</c:v>
                </c:pt>
                <c:pt idx="421">
                  <c:v>24716</c:v>
                </c:pt>
                <c:pt idx="422">
                  <c:v>24723</c:v>
                </c:pt>
                <c:pt idx="423">
                  <c:v>24730</c:v>
                </c:pt>
                <c:pt idx="424">
                  <c:v>24737</c:v>
                </c:pt>
                <c:pt idx="425">
                  <c:v>24744</c:v>
                </c:pt>
                <c:pt idx="426">
                  <c:v>24751</c:v>
                </c:pt>
                <c:pt idx="427">
                  <c:v>24758</c:v>
                </c:pt>
                <c:pt idx="428">
                  <c:v>24765</c:v>
                </c:pt>
                <c:pt idx="429">
                  <c:v>24772</c:v>
                </c:pt>
                <c:pt idx="430">
                  <c:v>24779</c:v>
                </c:pt>
                <c:pt idx="431">
                  <c:v>24786</c:v>
                </c:pt>
                <c:pt idx="432">
                  <c:v>24793</c:v>
                </c:pt>
                <c:pt idx="433">
                  <c:v>24800</c:v>
                </c:pt>
                <c:pt idx="434">
                  <c:v>24807</c:v>
                </c:pt>
                <c:pt idx="435">
                  <c:v>24814</c:v>
                </c:pt>
                <c:pt idx="436">
                  <c:v>24821</c:v>
                </c:pt>
                <c:pt idx="437">
                  <c:v>24828</c:v>
                </c:pt>
                <c:pt idx="438">
                  <c:v>24835</c:v>
                </c:pt>
                <c:pt idx="439">
                  <c:v>24842</c:v>
                </c:pt>
                <c:pt idx="440">
                  <c:v>24849</c:v>
                </c:pt>
                <c:pt idx="441">
                  <c:v>24856</c:v>
                </c:pt>
                <c:pt idx="442">
                  <c:v>24863</c:v>
                </c:pt>
                <c:pt idx="443">
                  <c:v>24870</c:v>
                </c:pt>
                <c:pt idx="444">
                  <c:v>24877</c:v>
                </c:pt>
                <c:pt idx="445">
                  <c:v>24884</c:v>
                </c:pt>
                <c:pt idx="446">
                  <c:v>24891</c:v>
                </c:pt>
                <c:pt idx="447">
                  <c:v>24898</c:v>
                </c:pt>
                <c:pt idx="448">
                  <c:v>24905</c:v>
                </c:pt>
                <c:pt idx="449">
                  <c:v>24912</c:v>
                </c:pt>
                <c:pt idx="450">
                  <c:v>24919</c:v>
                </c:pt>
                <c:pt idx="451">
                  <c:v>24926</c:v>
                </c:pt>
                <c:pt idx="452">
                  <c:v>24933</c:v>
                </c:pt>
                <c:pt idx="453">
                  <c:v>24940</c:v>
                </c:pt>
                <c:pt idx="454">
                  <c:v>24947</c:v>
                </c:pt>
                <c:pt idx="455">
                  <c:v>24954</c:v>
                </c:pt>
                <c:pt idx="456">
                  <c:v>24961</c:v>
                </c:pt>
                <c:pt idx="457">
                  <c:v>24968</c:v>
                </c:pt>
                <c:pt idx="458">
                  <c:v>24975</c:v>
                </c:pt>
                <c:pt idx="459">
                  <c:v>24982</c:v>
                </c:pt>
                <c:pt idx="460">
                  <c:v>24989</c:v>
                </c:pt>
                <c:pt idx="461">
                  <c:v>24996</c:v>
                </c:pt>
                <c:pt idx="462">
                  <c:v>25003</c:v>
                </c:pt>
                <c:pt idx="463">
                  <c:v>25010</c:v>
                </c:pt>
                <c:pt idx="464">
                  <c:v>25017</c:v>
                </c:pt>
                <c:pt idx="465">
                  <c:v>25024</c:v>
                </c:pt>
                <c:pt idx="466">
                  <c:v>25031</c:v>
                </c:pt>
                <c:pt idx="467">
                  <c:v>25038</c:v>
                </c:pt>
                <c:pt idx="468">
                  <c:v>25045</c:v>
                </c:pt>
                <c:pt idx="469">
                  <c:v>25052</c:v>
                </c:pt>
                <c:pt idx="470">
                  <c:v>25059</c:v>
                </c:pt>
                <c:pt idx="471">
                  <c:v>25066</c:v>
                </c:pt>
                <c:pt idx="472">
                  <c:v>25073</c:v>
                </c:pt>
                <c:pt idx="473">
                  <c:v>25080</c:v>
                </c:pt>
                <c:pt idx="474">
                  <c:v>25087</c:v>
                </c:pt>
                <c:pt idx="475">
                  <c:v>25094</c:v>
                </c:pt>
                <c:pt idx="476">
                  <c:v>25101</c:v>
                </c:pt>
                <c:pt idx="477">
                  <c:v>25108</c:v>
                </c:pt>
                <c:pt idx="478">
                  <c:v>25115</c:v>
                </c:pt>
                <c:pt idx="479">
                  <c:v>25122</c:v>
                </c:pt>
                <c:pt idx="480">
                  <c:v>25129</c:v>
                </c:pt>
                <c:pt idx="481">
                  <c:v>25136</c:v>
                </c:pt>
                <c:pt idx="482">
                  <c:v>25143</c:v>
                </c:pt>
                <c:pt idx="483">
                  <c:v>25150</c:v>
                </c:pt>
                <c:pt idx="484">
                  <c:v>25157</c:v>
                </c:pt>
                <c:pt idx="485">
                  <c:v>25164</c:v>
                </c:pt>
                <c:pt idx="486">
                  <c:v>25171</c:v>
                </c:pt>
                <c:pt idx="487">
                  <c:v>25178</c:v>
                </c:pt>
                <c:pt idx="488">
                  <c:v>25185</c:v>
                </c:pt>
                <c:pt idx="489">
                  <c:v>25192</c:v>
                </c:pt>
                <c:pt idx="490">
                  <c:v>25199</c:v>
                </c:pt>
                <c:pt idx="491">
                  <c:v>25206</c:v>
                </c:pt>
                <c:pt idx="492">
                  <c:v>25213</c:v>
                </c:pt>
                <c:pt idx="493">
                  <c:v>25220</c:v>
                </c:pt>
                <c:pt idx="494">
                  <c:v>25227</c:v>
                </c:pt>
                <c:pt idx="495">
                  <c:v>25234</c:v>
                </c:pt>
                <c:pt idx="496">
                  <c:v>25241</c:v>
                </c:pt>
                <c:pt idx="497">
                  <c:v>25248</c:v>
                </c:pt>
                <c:pt idx="498">
                  <c:v>25255</c:v>
                </c:pt>
                <c:pt idx="499">
                  <c:v>25262</c:v>
                </c:pt>
                <c:pt idx="500">
                  <c:v>25269</c:v>
                </c:pt>
                <c:pt idx="501">
                  <c:v>25276</c:v>
                </c:pt>
                <c:pt idx="502">
                  <c:v>25283</c:v>
                </c:pt>
                <c:pt idx="503">
                  <c:v>25290</c:v>
                </c:pt>
                <c:pt idx="504">
                  <c:v>25297</c:v>
                </c:pt>
                <c:pt idx="505">
                  <c:v>25304</c:v>
                </c:pt>
                <c:pt idx="506">
                  <c:v>25311</c:v>
                </c:pt>
                <c:pt idx="507">
                  <c:v>25318</c:v>
                </c:pt>
                <c:pt idx="508">
                  <c:v>25325</c:v>
                </c:pt>
                <c:pt idx="509">
                  <c:v>25332</c:v>
                </c:pt>
                <c:pt idx="510">
                  <c:v>25339</c:v>
                </c:pt>
                <c:pt idx="511">
                  <c:v>25346</c:v>
                </c:pt>
                <c:pt idx="512">
                  <c:v>25353</c:v>
                </c:pt>
                <c:pt idx="513">
                  <c:v>25360</c:v>
                </c:pt>
                <c:pt idx="514">
                  <c:v>25367</c:v>
                </c:pt>
                <c:pt idx="515">
                  <c:v>25374</c:v>
                </c:pt>
                <c:pt idx="516">
                  <c:v>25381</c:v>
                </c:pt>
                <c:pt idx="517">
                  <c:v>25388</c:v>
                </c:pt>
                <c:pt idx="518">
                  <c:v>25395</c:v>
                </c:pt>
                <c:pt idx="519">
                  <c:v>25402</c:v>
                </c:pt>
                <c:pt idx="520">
                  <c:v>25409</c:v>
                </c:pt>
                <c:pt idx="521">
                  <c:v>25416</c:v>
                </c:pt>
                <c:pt idx="522">
                  <c:v>25423</c:v>
                </c:pt>
                <c:pt idx="523">
                  <c:v>25430</c:v>
                </c:pt>
                <c:pt idx="524">
                  <c:v>25437</c:v>
                </c:pt>
                <c:pt idx="525">
                  <c:v>25444</c:v>
                </c:pt>
                <c:pt idx="526">
                  <c:v>25451</c:v>
                </c:pt>
                <c:pt idx="527">
                  <c:v>25458</c:v>
                </c:pt>
                <c:pt idx="528">
                  <c:v>25465</c:v>
                </c:pt>
                <c:pt idx="529">
                  <c:v>25472</c:v>
                </c:pt>
                <c:pt idx="530">
                  <c:v>25479</c:v>
                </c:pt>
                <c:pt idx="531">
                  <c:v>25486</c:v>
                </c:pt>
                <c:pt idx="532">
                  <c:v>25493</c:v>
                </c:pt>
                <c:pt idx="533">
                  <c:v>25500</c:v>
                </c:pt>
                <c:pt idx="534">
                  <c:v>25507</c:v>
                </c:pt>
                <c:pt idx="535">
                  <c:v>25514</c:v>
                </c:pt>
                <c:pt idx="536">
                  <c:v>25521</c:v>
                </c:pt>
                <c:pt idx="537">
                  <c:v>25528</c:v>
                </c:pt>
                <c:pt idx="538">
                  <c:v>25535</c:v>
                </c:pt>
                <c:pt idx="539">
                  <c:v>25542</c:v>
                </c:pt>
                <c:pt idx="540">
                  <c:v>25549</c:v>
                </c:pt>
                <c:pt idx="541">
                  <c:v>25556</c:v>
                </c:pt>
                <c:pt idx="542">
                  <c:v>25563</c:v>
                </c:pt>
                <c:pt idx="543">
                  <c:v>25570</c:v>
                </c:pt>
                <c:pt idx="544">
                  <c:v>25577</c:v>
                </c:pt>
                <c:pt idx="545">
                  <c:v>25584</c:v>
                </c:pt>
                <c:pt idx="546">
                  <c:v>25591</c:v>
                </c:pt>
                <c:pt idx="547">
                  <c:v>25598</c:v>
                </c:pt>
                <c:pt idx="548">
                  <c:v>25605</c:v>
                </c:pt>
                <c:pt idx="549">
                  <c:v>25612</c:v>
                </c:pt>
                <c:pt idx="550">
                  <c:v>25619</c:v>
                </c:pt>
                <c:pt idx="551">
                  <c:v>25626</c:v>
                </c:pt>
                <c:pt idx="552">
                  <c:v>25633</c:v>
                </c:pt>
                <c:pt idx="553">
                  <c:v>25640</c:v>
                </c:pt>
                <c:pt idx="554">
                  <c:v>25647</c:v>
                </c:pt>
                <c:pt idx="555">
                  <c:v>25654</c:v>
                </c:pt>
                <c:pt idx="556">
                  <c:v>25661</c:v>
                </c:pt>
                <c:pt idx="557">
                  <c:v>25668</c:v>
                </c:pt>
                <c:pt idx="558">
                  <c:v>25675</c:v>
                </c:pt>
                <c:pt idx="559">
                  <c:v>25682</c:v>
                </c:pt>
                <c:pt idx="560">
                  <c:v>25689</c:v>
                </c:pt>
                <c:pt idx="561">
                  <c:v>25696</c:v>
                </c:pt>
                <c:pt idx="562">
                  <c:v>25703</c:v>
                </c:pt>
                <c:pt idx="563">
                  <c:v>25710</c:v>
                </c:pt>
                <c:pt idx="564">
                  <c:v>25717</c:v>
                </c:pt>
                <c:pt idx="565">
                  <c:v>25724</c:v>
                </c:pt>
                <c:pt idx="566">
                  <c:v>25731</c:v>
                </c:pt>
                <c:pt idx="567">
                  <c:v>25738</c:v>
                </c:pt>
                <c:pt idx="568">
                  <c:v>25745</c:v>
                </c:pt>
                <c:pt idx="569">
                  <c:v>25752</c:v>
                </c:pt>
                <c:pt idx="570">
                  <c:v>25759</c:v>
                </c:pt>
                <c:pt idx="571">
                  <c:v>25766</c:v>
                </c:pt>
                <c:pt idx="572">
                  <c:v>25773</c:v>
                </c:pt>
                <c:pt idx="573">
                  <c:v>25780</c:v>
                </c:pt>
                <c:pt idx="574">
                  <c:v>25787</c:v>
                </c:pt>
                <c:pt idx="575">
                  <c:v>25794</c:v>
                </c:pt>
                <c:pt idx="576">
                  <c:v>25801</c:v>
                </c:pt>
                <c:pt idx="577">
                  <c:v>25808</c:v>
                </c:pt>
                <c:pt idx="578">
                  <c:v>25815</c:v>
                </c:pt>
                <c:pt idx="579">
                  <c:v>25822</c:v>
                </c:pt>
                <c:pt idx="580">
                  <c:v>25829</c:v>
                </c:pt>
                <c:pt idx="581">
                  <c:v>25836</c:v>
                </c:pt>
                <c:pt idx="582">
                  <c:v>25843</c:v>
                </c:pt>
                <c:pt idx="583">
                  <c:v>25850</c:v>
                </c:pt>
                <c:pt idx="584">
                  <c:v>25857</c:v>
                </c:pt>
                <c:pt idx="585">
                  <c:v>25864</c:v>
                </c:pt>
                <c:pt idx="586">
                  <c:v>25871</c:v>
                </c:pt>
                <c:pt idx="587">
                  <c:v>25878</c:v>
                </c:pt>
                <c:pt idx="588">
                  <c:v>25885</c:v>
                </c:pt>
                <c:pt idx="589">
                  <c:v>25892</c:v>
                </c:pt>
                <c:pt idx="590">
                  <c:v>25899</c:v>
                </c:pt>
                <c:pt idx="591">
                  <c:v>25906</c:v>
                </c:pt>
                <c:pt idx="592">
                  <c:v>25913</c:v>
                </c:pt>
                <c:pt idx="593">
                  <c:v>25920</c:v>
                </c:pt>
                <c:pt idx="594">
                  <c:v>25927</c:v>
                </c:pt>
                <c:pt idx="595">
                  <c:v>25934</c:v>
                </c:pt>
                <c:pt idx="596">
                  <c:v>25941</c:v>
                </c:pt>
                <c:pt idx="597">
                  <c:v>25948</c:v>
                </c:pt>
                <c:pt idx="598">
                  <c:v>25955</c:v>
                </c:pt>
                <c:pt idx="599">
                  <c:v>25962</c:v>
                </c:pt>
                <c:pt idx="600">
                  <c:v>25969</c:v>
                </c:pt>
                <c:pt idx="601">
                  <c:v>25976</c:v>
                </c:pt>
                <c:pt idx="602">
                  <c:v>25983</c:v>
                </c:pt>
                <c:pt idx="603">
                  <c:v>25990</c:v>
                </c:pt>
                <c:pt idx="604">
                  <c:v>25997</c:v>
                </c:pt>
                <c:pt idx="605">
                  <c:v>26004</c:v>
                </c:pt>
                <c:pt idx="606">
                  <c:v>26011</c:v>
                </c:pt>
                <c:pt idx="607">
                  <c:v>26018</c:v>
                </c:pt>
                <c:pt idx="608">
                  <c:v>26025</c:v>
                </c:pt>
                <c:pt idx="609">
                  <c:v>26032</c:v>
                </c:pt>
                <c:pt idx="610">
                  <c:v>26039</c:v>
                </c:pt>
                <c:pt idx="611">
                  <c:v>26046</c:v>
                </c:pt>
                <c:pt idx="612">
                  <c:v>26053</c:v>
                </c:pt>
                <c:pt idx="613">
                  <c:v>26060</c:v>
                </c:pt>
                <c:pt idx="614">
                  <c:v>26067</c:v>
                </c:pt>
                <c:pt idx="615">
                  <c:v>26074</c:v>
                </c:pt>
                <c:pt idx="616">
                  <c:v>26081</c:v>
                </c:pt>
                <c:pt idx="617">
                  <c:v>26088</c:v>
                </c:pt>
                <c:pt idx="618">
                  <c:v>26095</c:v>
                </c:pt>
                <c:pt idx="619">
                  <c:v>26102</c:v>
                </c:pt>
                <c:pt idx="620">
                  <c:v>26109</c:v>
                </c:pt>
                <c:pt idx="621">
                  <c:v>26116</c:v>
                </c:pt>
                <c:pt idx="622">
                  <c:v>26123</c:v>
                </c:pt>
                <c:pt idx="623">
                  <c:v>26130</c:v>
                </c:pt>
                <c:pt idx="624">
                  <c:v>26137</c:v>
                </c:pt>
                <c:pt idx="625">
                  <c:v>26144</c:v>
                </c:pt>
                <c:pt idx="626">
                  <c:v>26151</c:v>
                </c:pt>
                <c:pt idx="627">
                  <c:v>26158</c:v>
                </c:pt>
                <c:pt idx="628">
                  <c:v>26165</c:v>
                </c:pt>
                <c:pt idx="629">
                  <c:v>26172</c:v>
                </c:pt>
                <c:pt idx="630">
                  <c:v>26179</c:v>
                </c:pt>
                <c:pt idx="631">
                  <c:v>26186</c:v>
                </c:pt>
                <c:pt idx="632">
                  <c:v>26193</c:v>
                </c:pt>
                <c:pt idx="633">
                  <c:v>26200</c:v>
                </c:pt>
                <c:pt idx="634">
                  <c:v>26207</c:v>
                </c:pt>
                <c:pt idx="635">
                  <c:v>26214</c:v>
                </c:pt>
                <c:pt idx="636">
                  <c:v>26221</c:v>
                </c:pt>
                <c:pt idx="637">
                  <c:v>26228</c:v>
                </c:pt>
                <c:pt idx="638">
                  <c:v>26235</c:v>
                </c:pt>
                <c:pt idx="639">
                  <c:v>26242</c:v>
                </c:pt>
                <c:pt idx="640">
                  <c:v>26249</c:v>
                </c:pt>
                <c:pt idx="641">
                  <c:v>26256</c:v>
                </c:pt>
                <c:pt idx="642">
                  <c:v>26263</c:v>
                </c:pt>
                <c:pt idx="643">
                  <c:v>26270</c:v>
                </c:pt>
                <c:pt idx="644">
                  <c:v>26277</c:v>
                </c:pt>
                <c:pt idx="645">
                  <c:v>26284</c:v>
                </c:pt>
                <c:pt idx="646">
                  <c:v>26291</c:v>
                </c:pt>
                <c:pt idx="647">
                  <c:v>26298</c:v>
                </c:pt>
                <c:pt idx="648">
                  <c:v>26305</c:v>
                </c:pt>
                <c:pt idx="649">
                  <c:v>26312</c:v>
                </c:pt>
                <c:pt idx="650">
                  <c:v>26319</c:v>
                </c:pt>
                <c:pt idx="651">
                  <c:v>26326</c:v>
                </c:pt>
                <c:pt idx="652">
                  <c:v>26333</c:v>
                </c:pt>
                <c:pt idx="653">
                  <c:v>26340</c:v>
                </c:pt>
                <c:pt idx="654">
                  <c:v>26347</c:v>
                </c:pt>
                <c:pt idx="655">
                  <c:v>26354</c:v>
                </c:pt>
                <c:pt idx="656">
                  <c:v>26361</c:v>
                </c:pt>
                <c:pt idx="657">
                  <c:v>26368</c:v>
                </c:pt>
                <c:pt idx="658">
                  <c:v>26375</c:v>
                </c:pt>
                <c:pt idx="659">
                  <c:v>26382</c:v>
                </c:pt>
                <c:pt idx="660">
                  <c:v>26389</c:v>
                </c:pt>
                <c:pt idx="661">
                  <c:v>26396</c:v>
                </c:pt>
                <c:pt idx="662">
                  <c:v>26403</c:v>
                </c:pt>
                <c:pt idx="663">
                  <c:v>26410</c:v>
                </c:pt>
                <c:pt idx="664">
                  <c:v>26417</c:v>
                </c:pt>
                <c:pt idx="665">
                  <c:v>26424</c:v>
                </c:pt>
                <c:pt idx="666">
                  <c:v>26431</c:v>
                </c:pt>
                <c:pt idx="667">
                  <c:v>26438</c:v>
                </c:pt>
                <c:pt idx="668">
                  <c:v>26445</c:v>
                </c:pt>
                <c:pt idx="669">
                  <c:v>26452</c:v>
                </c:pt>
                <c:pt idx="670">
                  <c:v>26459</c:v>
                </c:pt>
                <c:pt idx="671">
                  <c:v>26466</c:v>
                </c:pt>
                <c:pt idx="672">
                  <c:v>26473</c:v>
                </c:pt>
                <c:pt idx="673">
                  <c:v>26480</c:v>
                </c:pt>
                <c:pt idx="674">
                  <c:v>26487</c:v>
                </c:pt>
                <c:pt idx="675">
                  <c:v>26494</c:v>
                </c:pt>
                <c:pt idx="676">
                  <c:v>26501</c:v>
                </c:pt>
                <c:pt idx="677">
                  <c:v>26508</c:v>
                </c:pt>
                <c:pt idx="678">
                  <c:v>26515</c:v>
                </c:pt>
                <c:pt idx="679">
                  <c:v>26522</c:v>
                </c:pt>
                <c:pt idx="680">
                  <c:v>26529</c:v>
                </c:pt>
                <c:pt idx="681">
                  <c:v>26536</c:v>
                </c:pt>
                <c:pt idx="682">
                  <c:v>26543</c:v>
                </c:pt>
                <c:pt idx="683">
                  <c:v>26550</c:v>
                </c:pt>
                <c:pt idx="684">
                  <c:v>26557</c:v>
                </c:pt>
                <c:pt idx="685">
                  <c:v>26564</c:v>
                </c:pt>
                <c:pt idx="686">
                  <c:v>26571</c:v>
                </c:pt>
                <c:pt idx="687">
                  <c:v>26578</c:v>
                </c:pt>
                <c:pt idx="688">
                  <c:v>26585</c:v>
                </c:pt>
                <c:pt idx="689">
                  <c:v>26592</c:v>
                </c:pt>
                <c:pt idx="690">
                  <c:v>26599</c:v>
                </c:pt>
                <c:pt idx="691">
                  <c:v>26606</c:v>
                </c:pt>
                <c:pt idx="692">
                  <c:v>26613</c:v>
                </c:pt>
                <c:pt idx="693">
                  <c:v>26620</c:v>
                </c:pt>
                <c:pt idx="694">
                  <c:v>26627</c:v>
                </c:pt>
                <c:pt idx="695">
                  <c:v>26634</c:v>
                </c:pt>
                <c:pt idx="696">
                  <c:v>26641</c:v>
                </c:pt>
                <c:pt idx="697">
                  <c:v>26648</c:v>
                </c:pt>
                <c:pt idx="698">
                  <c:v>26655</c:v>
                </c:pt>
                <c:pt idx="699">
                  <c:v>26662</c:v>
                </c:pt>
                <c:pt idx="700">
                  <c:v>26669</c:v>
                </c:pt>
                <c:pt idx="701">
                  <c:v>26676</c:v>
                </c:pt>
                <c:pt idx="702">
                  <c:v>26683</c:v>
                </c:pt>
                <c:pt idx="703">
                  <c:v>26690</c:v>
                </c:pt>
                <c:pt idx="704">
                  <c:v>26697</c:v>
                </c:pt>
                <c:pt idx="705">
                  <c:v>26704</c:v>
                </c:pt>
                <c:pt idx="706">
                  <c:v>26711</c:v>
                </c:pt>
                <c:pt idx="707">
                  <c:v>26718</c:v>
                </c:pt>
                <c:pt idx="708">
                  <c:v>26725</c:v>
                </c:pt>
                <c:pt idx="709">
                  <c:v>26732</c:v>
                </c:pt>
                <c:pt idx="710">
                  <c:v>26739</c:v>
                </c:pt>
                <c:pt idx="711">
                  <c:v>26746</c:v>
                </c:pt>
                <c:pt idx="712">
                  <c:v>26753</c:v>
                </c:pt>
                <c:pt idx="713">
                  <c:v>26760</c:v>
                </c:pt>
                <c:pt idx="714">
                  <c:v>26767</c:v>
                </c:pt>
                <c:pt idx="715">
                  <c:v>26774</c:v>
                </c:pt>
                <c:pt idx="716">
                  <c:v>26781</c:v>
                </c:pt>
                <c:pt idx="717">
                  <c:v>26788</c:v>
                </c:pt>
                <c:pt idx="718">
                  <c:v>26795</c:v>
                </c:pt>
                <c:pt idx="719">
                  <c:v>26802</c:v>
                </c:pt>
                <c:pt idx="720">
                  <c:v>26809</c:v>
                </c:pt>
                <c:pt idx="721">
                  <c:v>26816</c:v>
                </c:pt>
                <c:pt idx="722">
                  <c:v>26823</c:v>
                </c:pt>
                <c:pt idx="723">
                  <c:v>26830</c:v>
                </c:pt>
                <c:pt idx="724">
                  <c:v>26837</c:v>
                </c:pt>
                <c:pt idx="725">
                  <c:v>26844</c:v>
                </c:pt>
                <c:pt idx="726">
                  <c:v>26851</c:v>
                </c:pt>
                <c:pt idx="727">
                  <c:v>26858</c:v>
                </c:pt>
                <c:pt idx="728">
                  <c:v>26865</c:v>
                </c:pt>
                <c:pt idx="729">
                  <c:v>26872</c:v>
                </c:pt>
                <c:pt idx="730">
                  <c:v>26879</c:v>
                </c:pt>
                <c:pt idx="731">
                  <c:v>26886</c:v>
                </c:pt>
                <c:pt idx="732">
                  <c:v>26893</c:v>
                </c:pt>
                <c:pt idx="733">
                  <c:v>26900</c:v>
                </c:pt>
                <c:pt idx="734">
                  <c:v>26907</c:v>
                </c:pt>
                <c:pt idx="735">
                  <c:v>26914</c:v>
                </c:pt>
                <c:pt idx="736">
                  <c:v>26921</c:v>
                </c:pt>
                <c:pt idx="737">
                  <c:v>26928</c:v>
                </c:pt>
                <c:pt idx="738">
                  <c:v>26935</c:v>
                </c:pt>
                <c:pt idx="739">
                  <c:v>26942</c:v>
                </c:pt>
                <c:pt idx="740">
                  <c:v>26949</c:v>
                </c:pt>
                <c:pt idx="741">
                  <c:v>26956</c:v>
                </c:pt>
                <c:pt idx="742">
                  <c:v>26963</c:v>
                </c:pt>
                <c:pt idx="743">
                  <c:v>26970</c:v>
                </c:pt>
                <c:pt idx="744">
                  <c:v>26977</c:v>
                </c:pt>
                <c:pt idx="745">
                  <c:v>26984</c:v>
                </c:pt>
                <c:pt idx="746">
                  <c:v>26991</c:v>
                </c:pt>
                <c:pt idx="747">
                  <c:v>26998</c:v>
                </c:pt>
                <c:pt idx="748">
                  <c:v>27005</c:v>
                </c:pt>
                <c:pt idx="749">
                  <c:v>27012</c:v>
                </c:pt>
                <c:pt idx="750">
                  <c:v>27019</c:v>
                </c:pt>
                <c:pt idx="751">
                  <c:v>27026</c:v>
                </c:pt>
                <c:pt idx="752">
                  <c:v>27033</c:v>
                </c:pt>
                <c:pt idx="753">
                  <c:v>27040</c:v>
                </c:pt>
                <c:pt idx="754">
                  <c:v>27047</c:v>
                </c:pt>
                <c:pt idx="755">
                  <c:v>27054</c:v>
                </c:pt>
                <c:pt idx="756">
                  <c:v>27061</c:v>
                </c:pt>
                <c:pt idx="757">
                  <c:v>27068</c:v>
                </c:pt>
                <c:pt idx="758">
                  <c:v>27075</c:v>
                </c:pt>
                <c:pt idx="759">
                  <c:v>27082</c:v>
                </c:pt>
                <c:pt idx="760">
                  <c:v>27089</c:v>
                </c:pt>
                <c:pt idx="761">
                  <c:v>27096</c:v>
                </c:pt>
                <c:pt idx="762">
                  <c:v>27103</c:v>
                </c:pt>
                <c:pt idx="763">
                  <c:v>27110</c:v>
                </c:pt>
                <c:pt idx="764">
                  <c:v>27117</c:v>
                </c:pt>
                <c:pt idx="765">
                  <c:v>27124</c:v>
                </c:pt>
                <c:pt idx="766">
                  <c:v>27131</c:v>
                </c:pt>
                <c:pt idx="767">
                  <c:v>27138</c:v>
                </c:pt>
                <c:pt idx="768">
                  <c:v>27145</c:v>
                </c:pt>
                <c:pt idx="769">
                  <c:v>27152</c:v>
                </c:pt>
                <c:pt idx="770">
                  <c:v>27159</c:v>
                </c:pt>
                <c:pt idx="771">
                  <c:v>27166</c:v>
                </c:pt>
                <c:pt idx="772">
                  <c:v>27173</c:v>
                </c:pt>
                <c:pt idx="773">
                  <c:v>27180</c:v>
                </c:pt>
                <c:pt idx="774">
                  <c:v>27187</c:v>
                </c:pt>
                <c:pt idx="775">
                  <c:v>27194</c:v>
                </c:pt>
                <c:pt idx="776">
                  <c:v>27201</c:v>
                </c:pt>
                <c:pt idx="777">
                  <c:v>27208</c:v>
                </c:pt>
                <c:pt idx="778">
                  <c:v>27215</c:v>
                </c:pt>
                <c:pt idx="779">
                  <c:v>27222</c:v>
                </c:pt>
                <c:pt idx="780">
                  <c:v>27229</c:v>
                </c:pt>
                <c:pt idx="781">
                  <c:v>27236</c:v>
                </c:pt>
                <c:pt idx="782">
                  <c:v>27243</c:v>
                </c:pt>
                <c:pt idx="783">
                  <c:v>27250</c:v>
                </c:pt>
                <c:pt idx="784">
                  <c:v>27257</c:v>
                </c:pt>
                <c:pt idx="785">
                  <c:v>27264</c:v>
                </c:pt>
                <c:pt idx="786">
                  <c:v>27271</c:v>
                </c:pt>
                <c:pt idx="787">
                  <c:v>27278</c:v>
                </c:pt>
                <c:pt idx="788">
                  <c:v>27285</c:v>
                </c:pt>
                <c:pt idx="789">
                  <c:v>27292</c:v>
                </c:pt>
                <c:pt idx="790">
                  <c:v>27299</c:v>
                </c:pt>
                <c:pt idx="791">
                  <c:v>27306</c:v>
                </c:pt>
                <c:pt idx="792">
                  <c:v>27313</c:v>
                </c:pt>
                <c:pt idx="793">
                  <c:v>27320</c:v>
                </c:pt>
                <c:pt idx="794">
                  <c:v>27327</c:v>
                </c:pt>
                <c:pt idx="795">
                  <c:v>27334</c:v>
                </c:pt>
                <c:pt idx="796">
                  <c:v>27341</c:v>
                </c:pt>
                <c:pt idx="797">
                  <c:v>27348</c:v>
                </c:pt>
                <c:pt idx="798">
                  <c:v>27355</c:v>
                </c:pt>
                <c:pt idx="799">
                  <c:v>27362</c:v>
                </c:pt>
                <c:pt idx="800">
                  <c:v>27369</c:v>
                </c:pt>
                <c:pt idx="801">
                  <c:v>27376</c:v>
                </c:pt>
                <c:pt idx="802">
                  <c:v>27383</c:v>
                </c:pt>
                <c:pt idx="803">
                  <c:v>27390</c:v>
                </c:pt>
                <c:pt idx="804">
                  <c:v>27397</c:v>
                </c:pt>
                <c:pt idx="805">
                  <c:v>27404</c:v>
                </c:pt>
                <c:pt idx="806">
                  <c:v>27411</c:v>
                </c:pt>
                <c:pt idx="807">
                  <c:v>27418</c:v>
                </c:pt>
                <c:pt idx="808">
                  <c:v>27425</c:v>
                </c:pt>
                <c:pt idx="809">
                  <c:v>27432</c:v>
                </c:pt>
                <c:pt idx="810">
                  <c:v>27439</c:v>
                </c:pt>
                <c:pt idx="811">
                  <c:v>27446</c:v>
                </c:pt>
                <c:pt idx="812">
                  <c:v>27453</c:v>
                </c:pt>
                <c:pt idx="813">
                  <c:v>27460</c:v>
                </c:pt>
                <c:pt idx="814">
                  <c:v>27467</c:v>
                </c:pt>
                <c:pt idx="815">
                  <c:v>27474</c:v>
                </c:pt>
                <c:pt idx="816">
                  <c:v>27481</c:v>
                </c:pt>
                <c:pt idx="817">
                  <c:v>27488</c:v>
                </c:pt>
                <c:pt idx="818">
                  <c:v>27495</c:v>
                </c:pt>
                <c:pt idx="819">
                  <c:v>27502</c:v>
                </c:pt>
                <c:pt idx="820">
                  <c:v>27509</c:v>
                </c:pt>
                <c:pt idx="821">
                  <c:v>27516</c:v>
                </c:pt>
                <c:pt idx="822">
                  <c:v>27523</c:v>
                </c:pt>
                <c:pt idx="823">
                  <c:v>27530</c:v>
                </c:pt>
                <c:pt idx="824">
                  <c:v>27537</c:v>
                </c:pt>
                <c:pt idx="825">
                  <c:v>27544</c:v>
                </c:pt>
                <c:pt idx="826">
                  <c:v>27551</c:v>
                </c:pt>
                <c:pt idx="827">
                  <c:v>27558</c:v>
                </c:pt>
                <c:pt idx="828">
                  <c:v>27565</c:v>
                </c:pt>
                <c:pt idx="829">
                  <c:v>27572</c:v>
                </c:pt>
                <c:pt idx="830">
                  <c:v>27579</c:v>
                </c:pt>
                <c:pt idx="831">
                  <c:v>27586</c:v>
                </c:pt>
                <c:pt idx="832">
                  <c:v>27593</c:v>
                </c:pt>
                <c:pt idx="833">
                  <c:v>27600</c:v>
                </c:pt>
                <c:pt idx="834">
                  <c:v>27607</c:v>
                </c:pt>
                <c:pt idx="835">
                  <c:v>27614</c:v>
                </c:pt>
                <c:pt idx="836">
                  <c:v>27621</c:v>
                </c:pt>
                <c:pt idx="837">
                  <c:v>27628</c:v>
                </c:pt>
                <c:pt idx="838">
                  <c:v>27635</c:v>
                </c:pt>
                <c:pt idx="839">
                  <c:v>27642</c:v>
                </c:pt>
                <c:pt idx="840">
                  <c:v>27649</c:v>
                </c:pt>
                <c:pt idx="841">
                  <c:v>27656</c:v>
                </c:pt>
                <c:pt idx="842">
                  <c:v>27663</c:v>
                </c:pt>
                <c:pt idx="843">
                  <c:v>27670</c:v>
                </c:pt>
                <c:pt idx="844">
                  <c:v>27677</c:v>
                </c:pt>
                <c:pt idx="845">
                  <c:v>27684</c:v>
                </c:pt>
                <c:pt idx="846">
                  <c:v>27691</c:v>
                </c:pt>
                <c:pt idx="847">
                  <c:v>27698</c:v>
                </c:pt>
                <c:pt idx="848">
                  <c:v>27705</c:v>
                </c:pt>
                <c:pt idx="849">
                  <c:v>27712</c:v>
                </c:pt>
                <c:pt idx="850">
                  <c:v>27719</c:v>
                </c:pt>
                <c:pt idx="851">
                  <c:v>27726</c:v>
                </c:pt>
                <c:pt idx="852">
                  <c:v>27733</c:v>
                </c:pt>
                <c:pt idx="853">
                  <c:v>27740</c:v>
                </c:pt>
                <c:pt idx="854">
                  <c:v>27747</c:v>
                </c:pt>
                <c:pt idx="855">
                  <c:v>27754</c:v>
                </c:pt>
                <c:pt idx="856">
                  <c:v>27761</c:v>
                </c:pt>
                <c:pt idx="857">
                  <c:v>27768</c:v>
                </c:pt>
                <c:pt idx="858">
                  <c:v>27775</c:v>
                </c:pt>
                <c:pt idx="859">
                  <c:v>27782</c:v>
                </c:pt>
                <c:pt idx="860">
                  <c:v>27789</c:v>
                </c:pt>
                <c:pt idx="861">
                  <c:v>27796</c:v>
                </c:pt>
                <c:pt idx="862">
                  <c:v>27803</c:v>
                </c:pt>
                <c:pt idx="863">
                  <c:v>27810</c:v>
                </c:pt>
                <c:pt idx="864">
                  <c:v>27817</c:v>
                </c:pt>
                <c:pt idx="865">
                  <c:v>27824</c:v>
                </c:pt>
                <c:pt idx="866">
                  <c:v>27831</c:v>
                </c:pt>
                <c:pt idx="867">
                  <c:v>27838</c:v>
                </c:pt>
                <c:pt idx="868">
                  <c:v>27845</c:v>
                </c:pt>
                <c:pt idx="869">
                  <c:v>27852</c:v>
                </c:pt>
                <c:pt idx="870">
                  <c:v>27859</c:v>
                </c:pt>
                <c:pt idx="871">
                  <c:v>27866</c:v>
                </c:pt>
                <c:pt idx="872">
                  <c:v>27873</c:v>
                </c:pt>
                <c:pt idx="873">
                  <c:v>27880</c:v>
                </c:pt>
                <c:pt idx="874">
                  <c:v>27887</c:v>
                </c:pt>
                <c:pt idx="875">
                  <c:v>27894</c:v>
                </c:pt>
                <c:pt idx="876">
                  <c:v>27901</c:v>
                </c:pt>
                <c:pt idx="877">
                  <c:v>27908</c:v>
                </c:pt>
                <c:pt idx="878">
                  <c:v>27915</c:v>
                </c:pt>
                <c:pt idx="879">
                  <c:v>27922</c:v>
                </c:pt>
                <c:pt idx="880">
                  <c:v>27929</c:v>
                </c:pt>
                <c:pt idx="881">
                  <c:v>27936</c:v>
                </c:pt>
                <c:pt idx="882">
                  <c:v>27943</c:v>
                </c:pt>
                <c:pt idx="883">
                  <c:v>27950</c:v>
                </c:pt>
                <c:pt idx="884">
                  <c:v>27957</c:v>
                </c:pt>
                <c:pt idx="885">
                  <c:v>27964</c:v>
                </c:pt>
                <c:pt idx="886">
                  <c:v>27971</c:v>
                </c:pt>
                <c:pt idx="887">
                  <c:v>27978</c:v>
                </c:pt>
                <c:pt idx="888">
                  <c:v>27985</c:v>
                </c:pt>
                <c:pt idx="889">
                  <c:v>27992</c:v>
                </c:pt>
                <c:pt idx="890">
                  <c:v>27999</c:v>
                </c:pt>
                <c:pt idx="891">
                  <c:v>28006</c:v>
                </c:pt>
                <c:pt idx="892">
                  <c:v>28013</c:v>
                </c:pt>
                <c:pt idx="893">
                  <c:v>28020</c:v>
                </c:pt>
                <c:pt idx="894">
                  <c:v>28027</c:v>
                </c:pt>
                <c:pt idx="895">
                  <c:v>28034</c:v>
                </c:pt>
                <c:pt idx="896">
                  <c:v>28041</c:v>
                </c:pt>
                <c:pt idx="897">
                  <c:v>28048</c:v>
                </c:pt>
                <c:pt idx="898">
                  <c:v>28055</c:v>
                </c:pt>
                <c:pt idx="899">
                  <c:v>28062</c:v>
                </c:pt>
                <c:pt idx="900">
                  <c:v>28069</c:v>
                </c:pt>
                <c:pt idx="901">
                  <c:v>28076</c:v>
                </c:pt>
                <c:pt idx="902">
                  <c:v>28083</c:v>
                </c:pt>
                <c:pt idx="903">
                  <c:v>28090</c:v>
                </c:pt>
                <c:pt idx="904">
                  <c:v>28097</c:v>
                </c:pt>
                <c:pt idx="905">
                  <c:v>28104</c:v>
                </c:pt>
                <c:pt idx="906">
                  <c:v>28111</c:v>
                </c:pt>
                <c:pt idx="907">
                  <c:v>28118</c:v>
                </c:pt>
                <c:pt idx="908">
                  <c:v>28125</c:v>
                </c:pt>
                <c:pt idx="909">
                  <c:v>28132</c:v>
                </c:pt>
                <c:pt idx="910">
                  <c:v>28139</c:v>
                </c:pt>
                <c:pt idx="911">
                  <c:v>28146</c:v>
                </c:pt>
                <c:pt idx="912">
                  <c:v>28153</c:v>
                </c:pt>
                <c:pt idx="913">
                  <c:v>28160</c:v>
                </c:pt>
                <c:pt idx="914">
                  <c:v>28167</c:v>
                </c:pt>
                <c:pt idx="915">
                  <c:v>28174</c:v>
                </c:pt>
                <c:pt idx="916">
                  <c:v>28181</c:v>
                </c:pt>
                <c:pt idx="917">
                  <c:v>28188</c:v>
                </c:pt>
                <c:pt idx="918">
                  <c:v>28195</c:v>
                </c:pt>
                <c:pt idx="919">
                  <c:v>28202</c:v>
                </c:pt>
                <c:pt idx="920">
                  <c:v>28209</c:v>
                </c:pt>
                <c:pt idx="921">
                  <c:v>28216</c:v>
                </c:pt>
                <c:pt idx="922">
                  <c:v>28223</c:v>
                </c:pt>
                <c:pt idx="923">
                  <c:v>28230</c:v>
                </c:pt>
                <c:pt idx="924">
                  <c:v>28237</c:v>
                </c:pt>
                <c:pt idx="925">
                  <c:v>28244</c:v>
                </c:pt>
                <c:pt idx="926">
                  <c:v>28251</c:v>
                </c:pt>
                <c:pt idx="927">
                  <c:v>28258</c:v>
                </c:pt>
                <c:pt idx="928">
                  <c:v>28265</c:v>
                </c:pt>
                <c:pt idx="929">
                  <c:v>28272</c:v>
                </c:pt>
                <c:pt idx="930">
                  <c:v>28279</c:v>
                </c:pt>
                <c:pt idx="931">
                  <c:v>28286</c:v>
                </c:pt>
                <c:pt idx="932">
                  <c:v>28293</c:v>
                </c:pt>
                <c:pt idx="933">
                  <c:v>28300</c:v>
                </c:pt>
                <c:pt idx="934">
                  <c:v>28307</c:v>
                </c:pt>
                <c:pt idx="935">
                  <c:v>28314</c:v>
                </c:pt>
                <c:pt idx="936">
                  <c:v>28321</c:v>
                </c:pt>
                <c:pt idx="937">
                  <c:v>28328</c:v>
                </c:pt>
                <c:pt idx="938">
                  <c:v>28335</c:v>
                </c:pt>
                <c:pt idx="939">
                  <c:v>28342</c:v>
                </c:pt>
                <c:pt idx="940">
                  <c:v>28349</c:v>
                </c:pt>
                <c:pt idx="941">
                  <c:v>28356</c:v>
                </c:pt>
                <c:pt idx="942">
                  <c:v>28363</c:v>
                </c:pt>
                <c:pt idx="943">
                  <c:v>28370</c:v>
                </c:pt>
                <c:pt idx="944">
                  <c:v>28377</c:v>
                </c:pt>
                <c:pt idx="945">
                  <c:v>28384</c:v>
                </c:pt>
                <c:pt idx="946">
                  <c:v>28391</c:v>
                </c:pt>
                <c:pt idx="947">
                  <c:v>28398</c:v>
                </c:pt>
                <c:pt idx="948">
                  <c:v>28405</c:v>
                </c:pt>
                <c:pt idx="949">
                  <c:v>28412</c:v>
                </c:pt>
                <c:pt idx="950">
                  <c:v>28419</c:v>
                </c:pt>
                <c:pt idx="951">
                  <c:v>28426</c:v>
                </c:pt>
                <c:pt idx="952">
                  <c:v>28433</c:v>
                </c:pt>
                <c:pt idx="953">
                  <c:v>28440</c:v>
                </c:pt>
                <c:pt idx="954">
                  <c:v>28447</c:v>
                </c:pt>
                <c:pt idx="955">
                  <c:v>28454</c:v>
                </c:pt>
                <c:pt idx="956">
                  <c:v>28461</c:v>
                </c:pt>
                <c:pt idx="957">
                  <c:v>28468</c:v>
                </c:pt>
                <c:pt idx="958">
                  <c:v>28475</c:v>
                </c:pt>
                <c:pt idx="959">
                  <c:v>28482</c:v>
                </c:pt>
                <c:pt idx="960">
                  <c:v>28489</c:v>
                </c:pt>
                <c:pt idx="961">
                  <c:v>28496</c:v>
                </c:pt>
                <c:pt idx="962">
                  <c:v>28503</c:v>
                </c:pt>
                <c:pt idx="963">
                  <c:v>28510</c:v>
                </c:pt>
                <c:pt idx="964">
                  <c:v>28517</c:v>
                </c:pt>
                <c:pt idx="965">
                  <c:v>28524</c:v>
                </c:pt>
                <c:pt idx="966">
                  <c:v>28531</c:v>
                </c:pt>
                <c:pt idx="967">
                  <c:v>28538</c:v>
                </c:pt>
                <c:pt idx="968">
                  <c:v>28545</c:v>
                </c:pt>
                <c:pt idx="969">
                  <c:v>28552</c:v>
                </c:pt>
                <c:pt idx="970">
                  <c:v>28559</c:v>
                </c:pt>
                <c:pt idx="971">
                  <c:v>28566</c:v>
                </c:pt>
                <c:pt idx="972">
                  <c:v>28573</c:v>
                </c:pt>
                <c:pt idx="973">
                  <c:v>28580</c:v>
                </c:pt>
                <c:pt idx="974">
                  <c:v>28587</c:v>
                </c:pt>
                <c:pt idx="975">
                  <c:v>28594</c:v>
                </c:pt>
                <c:pt idx="976">
                  <c:v>28601</c:v>
                </c:pt>
                <c:pt idx="977">
                  <c:v>28608</c:v>
                </c:pt>
                <c:pt idx="978">
                  <c:v>28615</c:v>
                </c:pt>
                <c:pt idx="979">
                  <c:v>28622</c:v>
                </c:pt>
                <c:pt idx="980">
                  <c:v>28629</c:v>
                </c:pt>
                <c:pt idx="981">
                  <c:v>28636</c:v>
                </c:pt>
                <c:pt idx="982">
                  <c:v>28643</c:v>
                </c:pt>
                <c:pt idx="983">
                  <c:v>28650</c:v>
                </c:pt>
                <c:pt idx="984">
                  <c:v>28657</c:v>
                </c:pt>
                <c:pt idx="985">
                  <c:v>28664</c:v>
                </c:pt>
                <c:pt idx="986">
                  <c:v>28671</c:v>
                </c:pt>
                <c:pt idx="987">
                  <c:v>28678</c:v>
                </c:pt>
                <c:pt idx="988">
                  <c:v>28685</c:v>
                </c:pt>
                <c:pt idx="989">
                  <c:v>28692</c:v>
                </c:pt>
                <c:pt idx="990">
                  <c:v>28699</c:v>
                </c:pt>
                <c:pt idx="991">
                  <c:v>28706</c:v>
                </c:pt>
                <c:pt idx="992">
                  <c:v>28713</c:v>
                </c:pt>
                <c:pt idx="993">
                  <c:v>28720</c:v>
                </c:pt>
                <c:pt idx="994">
                  <c:v>28727</c:v>
                </c:pt>
                <c:pt idx="995">
                  <c:v>28734</c:v>
                </c:pt>
                <c:pt idx="996">
                  <c:v>28741</c:v>
                </c:pt>
                <c:pt idx="997">
                  <c:v>28748</c:v>
                </c:pt>
                <c:pt idx="998">
                  <c:v>28755</c:v>
                </c:pt>
                <c:pt idx="999">
                  <c:v>28762</c:v>
                </c:pt>
                <c:pt idx="1000">
                  <c:v>28769</c:v>
                </c:pt>
                <c:pt idx="1001">
                  <c:v>28776</c:v>
                </c:pt>
                <c:pt idx="1002">
                  <c:v>28783</c:v>
                </c:pt>
                <c:pt idx="1003">
                  <c:v>28790</c:v>
                </c:pt>
                <c:pt idx="1004">
                  <c:v>28797</c:v>
                </c:pt>
                <c:pt idx="1005">
                  <c:v>28804</c:v>
                </c:pt>
                <c:pt idx="1006">
                  <c:v>28811</c:v>
                </c:pt>
                <c:pt idx="1007">
                  <c:v>28818</c:v>
                </c:pt>
                <c:pt idx="1008">
                  <c:v>28825</c:v>
                </c:pt>
                <c:pt idx="1009">
                  <c:v>28832</c:v>
                </c:pt>
                <c:pt idx="1010">
                  <c:v>28839</c:v>
                </c:pt>
                <c:pt idx="1011">
                  <c:v>28846</c:v>
                </c:pt>
                <c:pt idx="1012">
                  <c:v>28853</c:v>
                </c:pt>
                <c:pt idx="1013">
                  <c:v>28860</c:v>
                </c:pt>
                <c:pt idx="1014">
                  <c:v>28867</c:v>
                </c:pt>
                <c:pt idx="1015">
                  <c:v>28874</c:v>
                </c:pt>
                <c:pt idx="1016">
                  <c:v>28881</c:v>
                </c:pt>
                <c:pt idx="1017">
                  <c:v>28888</c:v>
                </c:pt>
                <c:pt idx="1018">
                  <c:v>28895</c:v>
                </c:pt>
                <c:pt idx="1019">
                  <c:v>28902</c:v>
                </c:pt>
                <c:pt idx="1020">
                  <c:v>28909</c:v>
                </c:pt>
                <c:pt idx="1021">
                  <c:v>28916</c:v>
                </c:pt>
                <c:pt idx="1022">
                  <c:v>28923</c:v>
                </c:pt>
                <c:pt idx="1023">
                  <c:v>28930</c:v>
                </c:pt>
                <c:pt idx="1024">
                  <c:v>28937</c:v>
                </c:pt>
                <c:pt idx="1025">
                  <c:v>28944</c:v>
                </c:pt>
                <c:pt idx="1026">
                  <c:v>28951</c:v>
                </c:pt>
                <c:pt idx="1027">
                  <c:v>28958</c:v>
                </c:pt>
                <c:pt idx="1028">
                  <c:v>28965</c:v>
                </c:pt>
                <c:pt idx="1029">
                  <c:v>28972</c:v>
                </c:pt>
                <c:pt idx="1030">
                  <c:v>28979</c:v>
                </c:pt>
                <c:pt idx="1031">
                  <c:v>28986</c:v>
                </c:pt>
                <c:pt idx="1032">
                  <c:v>28993</c:v>
                </c:pt>
                <c:pt idx="1033">
                  <c:v>29000</c:v>
                </c:pt>
                <c:pt idx="1034">
                  <c:v>29007</c:v>
                </c:pt>
                <c:pt idx="1035">
                  <c:v>29014</c:v>
                </c:pt>
                <c:pt idx="1036">
                  <c:v>29021</c:v>
                </c:pt>
                <c:pt idx="1037">
                  <c:v>29028</c:v>
                </c:pt>
                <c:pt idx="1038">
                  <c:v>29035</c:v>
                </c:pt>
                <c:pt idx="1039">
                  <c:v>29042</c:v>
                </c:pt>
                <c:pt idx="1040">
                  <c:v>29049</c:v>
                </c:pt>
                <c:pt idx="1041">
                  <c:v>29056</c:v>
                </c:pt>
                <c:pt idx="1042">
                  <c:v>29063</c:v>
                </c:pt>
                <c:pt idx="1043">
                  <c:v>29070</c:v>
                </c:pt>
                <c:pt idx="1044">
                  <c:v>29077</c:v>
                </c:pt>
                <c:pt idx="1045">
                  <c:v>29084</c:v>
                </c:pt>
                <c:pt idx="1046">
                  <c:v>29091</c:v>
                </c:pt>
                <c:pt idx="1047">
                  <c:v>29098</c:v>
                </c:pt>
                <c:pt idx="1048">
                  <c:v>29105</c:v>
                </c:pt>
                <c:pt idx="1049">
                  <c:v>29112</c:v>
                </c:pt>
                <c:pt idx="1050">
                  <c:v>29119</c:v>
                </c:pt>
                <c:pt idx="1051">
                  <c:v>29126</c:v>
                </c:pt>
                <c:pt idx="1052">
                  <c:v>29133</c:v>
                </c:pt>
                <c:pt idx="1053">
                  <c:v>29140</c:v>
                </c:pt>
                <c:pt idx="1054">
                  <c:v>29147</c:v>
                </c:pt>
                <c:pt idx="1055">
                  <c:v>29154</c:v>
                </c:pt>
                <c:pt idx="1056">
                  <c:v>29161</c:v>
                </c:pt>
                <c:pt idx="1057">
                  <c:v>29168</c:v>
                </c:pt>
                <c:pt idx="1058">
                  <c:v>29175</c:v>
                </c:pt>
                <c:pt idx="1059">
                  <c:v>29182</c:v>
                </c:pt>
                <c:pt idx="1060">
                  <c:v>29189</c:v>
                </c:pt>
                <c:pt idx="1061">
                  <c:v>29196</c:v>
                </c:pt>
                <c:pt idx="1062">
                  <c:v>29203</c:v>
                </c:pt>
                <c:pt idx="1063">
                  <c:v>29210</c:v>
                </c:pt>
                <c:pt idx="1064">
                  <c:v>29217</c:v>
                </c:pt>
                <c:pt idx="1065">
                  <c:v>29221</c:v>
                </c:pt>
                <c:pt idx="1066">
                  <c:v>29222</c:v>
                </c:pt>
                <c:pt idx="1067">
                  <c:v>29223</c:v>
                </c:pt>
                <c:pt idx="1068">
                  <c:v>29224</c:v>
                </c:pt>
                <c:pt idx="1069">
                  <c:v>29225</c:v>
                </c:pt>
                <c:pt idx="1070">
                  <c:v>29226</c:v>
                </c:pt>
                <c:pt idx="1071">
                  <c:v>29227</c:v>
                </c:pt>
                <c:pt idx="1072">
                  <c:v>29228</c:v>
                </c:pt>
                <c:pt idx="1073">
                  <c:v>29229</c:v>
                </c:pt>
                <c:pt idx="1074">
                  <c:v>29230</c:v>
                </c:pt>
                <c:pt idx="1075">
                  <c:v>29231</c:v>
                </c:pt>
                <c:pt idx="1076">
                  <c:v>29232</c:v>
                </c:pt>
                <c:pt idx="1077">
                  <c:v>29233</c:v>
                </c:pt>
                <c:pt idx="1078">
                  <c:v>29234</c:v>
                </c:pt>
                <c:pt idx="1079">
                  <c:v>29235</c:v>
                </c:pt>
                <c:pt idx="1080">
                  <c:v>29236</c:v>
                </c:pt>
                <c:pt idx="1081">
                  <c:v>29237</c:v>
                </c:pt>
                <c:pt idx="1082">
                  <c:v>29238</c:v>
                </c:pt>
                <c:pt idx="1083">
                  <c:v>29239</c:v>
                </c:pt>
                <c:pt idx="1084">
                  <c:v>29240</c:v>
                </c:pt>
                <c:pt idx="1085">
                  <c:v>29241</c:v>
                </c:pt>
                <c:pt idx="1086">
                  <c:v>29242</c:v>
                </c:pt>
                <c:pt idx="1087">
                  <c:v>29243</c:v>
                </c:pt>
                <c:pt idx="1088">
                  <c:v>29244</c:v>
                </c:pt>
                <c:pt idx="1089">
                  <c:v>29245</c:v>
                </c:pt>
                <c:pt idx="1090">
                  <c:v>29246</c:v>
                </c:pt>
                <c:pt idx="1091">
                  <c:v>29247</c:v>
                </c:pt>
                <c:pt idx="1092">
                  <c:v>29248</c:v>
                </c:pt>
                <c:pt idx="1093">
                  <c:v>29249</c:v>
                </c:pt>
                <c:pt idx="1094">
                  <c:v>29250</c:v>
                </c:pt>
                <c:pt idx="1095">
                  <c:v>29251</c:v>
                </c:pt>
                <c:pt idx="1096">
                  <c:v>29252</c:v>
                </c:pt>
                <c:pt idx="1097">
                  <c:v>29253</c:v>
                </c:pt>
                <c:pt idx="1098">
                  <c:v>29254</c:v>
                </c:pt>
                <c:pt idx="1099">
                  <c:v>29255</c:v>
                </c:pt>
                <c:pt idx="1100">
                  <c:v>29256</c:v>
                </c:pt>
                <c:pt idx="1101">
                  <c:v>29257</c:v>
                </c:pt>
                <c:pt idx="1102">
                  <c:v>29258</c:v>
                </c:pt>
                <c:pt idx="1103">
                  <c:v>29259</c:v>
                </c:pt>
                <c:pt idx="1104">
                  <c:v>29260</c:v>
                </c:pt>
                <c:pt idx="1105">
                  <c:v>29261</c:v>
                </c:pt>
                <c:pt idx="1106">
                  <c:v>29262</c:v>
                </c:pt>
                <c:pt idx="1107">
                  <c:v>29263</c:v>
                </c:pt>
                <c:pt idx="1108">
                  <c:v>29264</c:v>
                </c:pt>
                <c:pt idx="1109">
                  <c:v>29265</c:v>
                </c:pt>
                <c:pt idx="1110">
                  <c:v>29266</c:v>
                </c:pt>
                <c:pt idx="1111">
                  <c:v>29267</c:v>
                </c:pt>
                <c:pt idx="1112">
                  <c:v>29268</c:v>
                </c:pt>
                <c:pt idx="1113">
                  <c:v>29269</c:v>
                </c:pt>
                <c:pt idx="1114">
                  <c:v>29270</c:v>
                </c:pt>
                <c:pt idx="1115">
                  <c:v>29271</c:v>
                </c:pt>
                <c:pt idx="1116">
                  <c:v>29272</c:v>
                </c:pt>
                <c:pt idx="1117">
                  <c:v>29273</c:v>
                </c:pt>
                <c:pt idx="1118">
                  <c:v>29274</c:v>
                </c:pt>
                <c:pt idx="1119">
                  <c:v>29275</c:v>
                </c:pt>
                <c:pt idx="1120">
                  <c:v>29276</c:v>
                </c:pt>
                <c:pt idx="1121">
                  <c:v>29277</c:v>
                </c:pt>
                <c:pt idx="1122">
                  <c:v>29278</c:v>
                </c:pt>
                <c:pt idx="1123">
                  <c:v>29279</c:v>
                </c:pt>
                <c:pt idx="1124">
                  <c:v>29280</c:v>
                </c:pt>
                <c:pt idx="1125">
                  <c:v>29281</c:v>
                </c:pt>
                <c:pt idx="1126">
                  <c:v>29282</c:v>
                </c:pt>
                <c:pt idx="1127">
                  <c:v>29283</c:v>
                </c:pt>
                <c:pt idx="1128">
                  <c:v>29284</c:v>
                </c:pt>
                <c:pt idx="1129">
                  <c:v>29285</c:v>
                </c:pt>
                <c:pt idx="1130">
                  <c:v>29286</c:v>
                </c:pt>
                <c:pt idx="1131">
                  <c:v>29287</c:v>
                </c:pt>
                <c:pt idx="1132">
                  <c:v>29288</c:v>
                </c:pt>
                <c:pt idx="1133">
                  <c:v>29289</c:v>
                </c:pt>
                <c:pt idx="1134">
                  <c:v>29290</c:v>
                </c:pt>
                <c:pt idx="1135">
                  <c:v>29291</c:v>
                </c:pt>
                <c:pt idx="1136">
                  <c:v>29292</c:v>
                </c:pt>
                <c:pt idx="1137">
                  <c:v>29293</c:v>
                </c:pt>
                <c:pt idx="1138">
                  <c:v>29294</c:v>
                </c:pt>
                <c:pt idx="1139">
                  <c:v>29295</c:v>
                </c:pt>
                <c:pt idx="1140">
                  <c:v>29296</c:v>
                </c:pt>
                <c:pt idx="1141">
                  <c:v>29297</c:v>
                </c:pt>
                <c:pt idx="1142">
                  <c:v>29298</c:v>
                </c:pt>
                <c:pt idx="1143">
                  <c:v>29299</c:v>
                </c:pt>
                <c:pt idx="1144">
                  <c:v>29300</c:v>
                </c:pt>
                <c:pt idx="1145">
                  <c:v>29301</c:v>
                </c:pt>
                <c:pt idx="1146">
                  <c:v>29302</c:v>
                </c:pt>
                <c:pt idx="1147">
                  <c:v>29303</c:v>
                </c:pt>
                <c:pt idx="1148">
                  <c:v>29304</c:v>
                </c:pt>
                <c:pt idx="1149">
                  <c:v>29305</c:v>
                </c:pt>
                <c:pt idx="1150">
                  <c:v>29306</c:v>
                </c:pt>
                <c:pt idx="1151">
                  <c:v>29307</c:v>
                </c:pt>
                <c:pt idx="1152">
                  <c:v>29308</c:v>
                </c:pt>
                <c:pt idx="1153">
                  <c:v>29309</c:v>
                </c:pt>
                <c:pt idx="1154">
                  <c:v>29310</c:v>
                </c:pt>
                <c:pt idx="1155">
                  <c:v>29311</c:v>
                </c:pt>
                <c:pt idx="1156">
                  <c:v>29312</c:v>
                </c:pt>
                <c:pt idx="1157">
                  <c:v>29313</c:v>
                </c:pt>
                <c:pt idx="1158">
                  <c:v>29314</c:v>
                </c:pt>
                <c:pt idx="1159">
                  <c:v>29315</c:v>
                </c:pt>
                <c:pt idx="1160">
                  <c:v>29316</c:v>
                </c:pt>
                <c:pt idx="1161">
                  <c:v>29317</c:v>
                </c:pt>
                <c:pt idx="1162">
                  <c:v>29318</c:v>
                </c:pt>
                <c:pt idx="1163">
                  <c:v>29319</c:v>
                </c:pt>
                <c:pt idx="1164">
                  <c:v>29320</c:v>
                </c:pt>
                <c:pt idx="1165">
                  <c:v>29321</c:v>
                </c:pt>
                <c:pt idx="1166">
                  <c:v>29322</c:v>
                </c:pt>
                <c:pt idx="1167">
                  <c:v>29323</c:v>
                </c:pt>
                <c:pt idx="1168">
                  <c:v>29324</c:v>
                </c:pt>
                <c:pt idx="1169">
                  <c:v>29325</c:v>
                </c:pt>
                <c:pt idx="1170">
                  <c:v>29326</c:v>
                </c:pt>
                <c:pt idx="1171">
                  <c:v>29327</c:v>
                </c:pt>
                <c:pt idx="1172">
                  <c:v>29328</c:v>
                </c:pt>
                <c:pt idx="1173">
                  <c:v>29329</c:v>
                </c:pt>
                <c:pt idx="1174">
                  <c:v>29330</c:v>
                </c:pt>
                <c:pt idx="1175">
                  <c:v>29331</c:v>
                </c:pt>
                <c:pt idx="1176">
                  <c:v>29332</c:v>
                </c:pt>
                <c:pt idx="1177">
                  <c:v>29333</c:v>
                </c:pt>
                <c:pt idx="1178">
                  <c:v>29334</c:v>
                </c:pt>
                <c:pt idx="1179">
                  <c:v>29335</c:v>
                </c:pt>
                <c:pt idx="1180">
                  <c:v>29336</c:v>
                </c:pt>
                <c:pt idx="1181">
                  <c:v>29337</c:v>
                </c:pt>
                <c:pt idx="1182">
                  <c:v>29338</c:v>
                </c:pt>
                <c:pt idx="1183">
                  <c:v>29339</c:v>
                </c:pt>
                <c:pt idx="1184">
                  <c:v>29340</c:v>
                </c:pt>
                <c:pt idx="1185">
                  <c:v>29341</c:v>
                </c:pt>
                <c:pt idx="1186">
                  <c:v>29342</c:v>
                </c:pt>
                <c:pt idx="1187">
                  <c:v>29343</c:v>
                </c:pt>
                <c:pt idx="1188">
                  <c:v>29344</c:v>
                </c:pt>
                <c:pt idx="1189">
                  <c:v>29345</c:v>
                </c:pt>
                <c:pt idx="1190">
                  <c:v>29346</c:v>
                </c:pt>
                <c:pt idx="1191">
                  <c:v>29347</c:v>
                </c:pt>
                <c:pt idx="1192">
                  <c:v>29348</c:v>
                </c:pt>
                <c:pt idx="1193">
                  <c:v>29349</c:v>
                </c:pt>
                <c:pt idx="1194">
                  <c:v>29350</c:v>
                </c:pt>
                <c:pt idx="1195">
                  <c:v>29351</c:v>
                </c:pt>
                <c:pt idx="1196">
                  <c:v>29352</c:v>
                </c:pt>
                <c:pt idx="1197">
                  <c:v>29353</c:v>
                </c:pt>
                <c:pt idx="1198">
                  <c:v>29354</c:v>
                </c:pt>
                <c:pt idx="1199">
                  <c:v>29355</c:v>
                </c:pt>
                <c:pt idx="1200">
                  <c:v>29356</c:v>
                </c:pt>
                <c:pt idx="1201">
                  <c:v>29357</c:v>
                </c:pt>
                <c:pt idx="1202">
                  <c:v>29358</c:v>
                </c:pt>
                <c:pt idx="1203">
                  <c:v>29359</c:v>
                </c:pt>
                <c:pt idx="1204">
                  <c:v>29360</c:v>
                </c:pt>
                <c:pt idx="1205">
                  <c:v>29361</c:v>
                </c:pt>
                <c:pt idx="1206">
                  <c:v>29362</c:v>
                </c:pt>
                <c:pt idx="1207">
                  <c:v>29363</c:v>
                </c:pt>
                <c:pt idx="1208">
                  <c:v>29364</c:v>
                </c:pt>
                <c:pt idx="1209">
                  <c:v>29365</c:v>
                </c:pt>
                <c:pt idx="1210">
                  <c:v>29366</c:v>
                </c:pt>
                <c:pt idx="1211">
                  <c:v>29367</c:v>
                </c:pt>
                <c:pt idx="1212">
                  <c:v>29368</c:v>
                </c:pt>
                <c:pt idx="1213">
                  <c:v>29369</c:v>
                </c:pt>
                <c:pt idx="1214">
                  <c:v>29370</c:v>
                </c:pt>
                <c:pt idx="1215">
                  <c:v>29371</c:v>
                </c:pt>
                <c:pt idx="1216">
                  <c:v>29372</c:v>
                </c:pt>
                <c:pt idx="1217">
                  <c:v>29373</c:v>
                </c:pt>
                <c:pt idx="1218">
                  <c:v>29374</c:v>
                </c:pt>
                <c:pt idx="1219">
                  <c:v>29375</c:v>
                </c:pt>
                <c:pt idx="1220">
                  <c:v>29376</c:v>
                </c:pt>
                <c:pt idx="1221">
                  <c:v>29377</c:v>
                </c:pt>
                <c:pt idx="1222">
                  <c:v>29378</c:v>
                </c:pt>
                <c:pt idx="1223">
                  <c:v>29379</c:v>
                </c:pt>
                <c:pt idx="1224">
                  <c:v>29380</c:v>
                </c:pt>
                <c:pt idx="1225">
                  <c:v>29381</c:v>
                </c:pt>
                <c:pt idx="1226">
                  <c:v>29382</c:v>
                </c:pt>
                <c:pt idx="1227">
                  <c:v>29383</c:v>
                </c:pt>
                <c:pt idx="1228">
                  <c:v>29384</c:v>
                </c:pt>
                <c:pt idx="1229">
                  <c:v>29385</c:v>
                </c:pt>
                <c:pt idx="1230">
                  <c:v>29386</c:v>
                </c:pt>
                <c:pt idx="1231">
                  <c:v>29387</c:v>
                </c:pt>
                <c:pt idx="1232">
                  <c:v>29388</c:v>
                </c:pt>
                <c:pt idx="1233">
                  <c:v>29389</c:v>
                </c:pt>
                <c:pt idx="1234">
                  <c:v>29390</c:v>
                </c:pt>
                <c:pt idx="1235">
                  <c:v>29391</c:v>
                </c:pt>
                <c:pt idx="1236">
                  <c:v>29392</c:v>
                </c:pt>
                <c:pt idx="1237">
                  <c:v>29393</c:v>
                </c:pt>
                <c:pt idx="1238">
                  <c:v>29394</c:v>
                </c:pt>
                <c:pt idx="1239">
                  <c:v>29395</c:v>
                </c:pt>
                <c:pt idx="1240">
                  <c:v>29396</c:v>
                </c:pt>
                <c:pt idx="1241">
                  <c:v>29397</c:v>
                </c:pt>
                <c:pt idx="1242">
                  <c:v>29398</c:v>
                </c:pt>
                <c:pt idx="1243">
                  <c:v>29399</c:v>
                </c:pt>
                <c:pt idx="1244">
                  <c:v>29400</c:v>
                </c:pt>
                <c:pt idx="1245">
                  <c:v>29401</c:v>
                </c:pt>
                <c:pt idx="1246">
                  <c:v>29402</c:v>
                </c:pt>
                <c:pt idx="1247">
                  <c:v>29403</c:v>
                </c:pt>
                <c:pt idx="1248">
                  <c:v>29404</c:v>
                </c:pt>
                <c:pt idx="1249">
                  <c:v>29405</c:v>
                </c:pt>
                <c:pt idx="1250">
                  <c:v>29406</c:v>
                </c:pt>
                <c:pt idx="1251">
                  <c:v>29407</c:v>
                </c:pt>
                <c:pt idx="1252">
                  <c:v>29408</c:v>
                </c:pt>
                <c:pt idx="1253">
                  <c:v>29409</c:v>
                </c:pt>
                <c:pt idx="1254">
                  <c:v>29410</c:v>
                </c:pt>
                <c:pt idx="1255">
                  <c:v>29411</c:v>
                </c:pt>
                <c:pt idx="1256">
                  <c:v>29412</c:v>
                </c:pt>
                <c:pt idx="1257">
                  <c:v>29413</c:v>
                </c:pt>
                <c:pt idx="1258">
                  <c:v>29414</c:v>
                </c:pt>
                <c:pt idx="1259">
                  <c:v>29415</c:v>
                </c:pt>
                <c:pt idx="1260">
                  <c:v>29416</c:v>
                </c:pt>
                <c:pt idx="1261">
                  <c:v>29417</c:v>
                </c:pt>
                <c:pt idx="1262">
                  <c:v>29418</c:v>
                </c:pt>
                <c:pt idx="1263">
                  <c:v>29419</c:v>
                </c:pt>
                <c:pt idx="1264">
                  <c:v>29420</c:v>
                </c:pt>
                <c:pt idx="1265">
                  <c:v>29421</c:v>
                </c:pt>
                <c:pt idx="1266">
                  <c:v>29422</c:v>
                </c:pt>
                <c:pt idx="1267">
                  <c:v>29423</c:v>
                </c:pt>
                <c:pt idx="1268">
                  <c:v>29424</c:v>
                </c:pt>
                <c:pt idx="1269">
                  <c:v>29425</c:v>
                </c:pt>
                <c:pt idx="1270">
                  <c:v>29426</c:v>
                </c:pt>
                <c:pt idx="1271">
                  <c:v>29427</c:v>
                </c:pt>
                <c:pt idx="1272">
                  <c:v>29428</c:v>
                </c:pt>
                <c:pt idx="1273">
                  <c:v>29429</c:v>
                </c:pt>
                <c:pt idx="1274">
                  <c:v>29430</c:v>
                </c:pt>
                <c:pt idx="1275">
                  <c:v>29431</c:v>
                </c:pt>
                <c:pt idx="1276">
                  <c:v>29432</c:v>
                </c:pt>
                <c:pt idx="1277">
                  <c:v>29433</c:v>
                </c:pt>
                <c:pt idx="1278">
                  <c:v>29434</c:v>
                </c:pt>
                <c:pt idx="1279">
                  <c:v>29435</c:v>
                </c:pt>
                <c:pt idx="1280">
                  <c:v>29436</c:v>
                </c:pt>
                <c:pt idx="1281">
                  <c:v>29437</c:v>
                </c:pt>
                <c:pt idx="1282">
                  <c:v>29438</c:v>
                </c:pt>
                <c:pt idx="1283">
                  <c:v>29439</c:v>
                </c:pt>
                <c:pt idx="1284">
                  <c:v>29440</c:v>
                </c:pt>
                <c:pt idx="1285">
                  <c:v>29441</c:v>
                </c:pt>
                <c:pt idx="1286">
                  <c:v>29442</c:v>
                </c:pt>
                <c:pt idx="1287">
                  <c:v>29443</c:v>
                </c:pt>
                <c:pt idx="1288">
                  <c:v>29444</c:v>
                </c:pt>
                <c:pt idx="1289">
                  <c:v>29445</c:v>
                </c:pt>
                <c:pt idx="1290">
                  <c:v>29446</c:v>
                </c:pt>
                <c:pt idx="1291">
                  <c:v>29447</c:v>
                </c:pt>
                <c:pt idx="1292">
                  <c:v>29448</c:v>
                </c:pt>
                <c:pt idx="1293">
                  <c:v>29449</c:v>
                </c:pt>
                <c:pt idx="1294">
                  <c:v>29450</c:v>
                </c:pt>
                <c:pt idx="1295">
                  <c:v>29451</c:v>
                </c:pt>
                <c:pt idx="1296">
                  <c:v>29452</c:v>
                </c:pt>
                <c:pt idx="1297">
                  <c:v>29453</c:v>
                </c:pt>
                <c:pt idx="1298">
                  <c:v>29454</c:v>
                </c:pt>
                <c:pt idx="1299">
                  <c:v>29455</c:v>
                </c:pt>
                <c:pt idx="1300">
                  <c:v>29456</c:v>
                </c:pt>
                <c:pt idx="1301">
                  <c:v>29457</c:v>
                </c:pt>
                <c:pt idx="1302">
                  <c:v>29458</c:v>
                </c:pt>
                <c:pt idx="1303">
                  <c:v>29459</c:v>
                </c:pt>
                <c:pt idx="1304">
                  <c:v>29460</c:v>
                </c:pt>
                <c:pt idx="1305">
                  <c:v>29461</c:v>
                </c:pt>
                <c:pt idx="1306">
                  <c:v>29462</c:v>
                </c:pt>
                <c:pt idx="1307">
                  <c:v>29463</c:v>
                </c:pt>
                <c:pt idx="1308">
                  <c:v>29464</c:v>
                </c:pt>
                <c:pt idx="1309">
                  <c:v>29465</c:v>
                </c:pt>
                <c:pt idx="1310">
                  <c:v>29466</c:v>
                </c:pt>
                <c:pt idx="1311">
                  <c:v>29467</c:v>
                </c:pt>
                <c:pt idx="1312">
                  <c:v>29468</c:v>
                </c:pt>
                <c:pt idx="1313">
                  <c:v>29469</c:v>
                </c:pt>
                <c:pt idx="1314">
                  <c:v>29470</c:v>
                </c:pt>
                <c:pt idx="1315">
                  <c:v>29471</c:v>
                </c:pt>
                <c:pt idx="1316">
                  <c:v>29472</c:v>
                </c:pt>
                <c:pt idx="1317">
                  <c:v>29473</c:v>
                </c:pt>
                <c:pt idx="1318">
                  <c:v>29474</c:v>
                </c:pt>
                <c:pt idx="1319">
                  <c:v>29475</c:v>
                </c:pt>
                <c:pt idx="1320">
                  <c:v>29476</c:v>
                </c:pt>
                <c:pt idx="1321">
                  <c:v>29477</c:v>
                </c:pt>
                <c:pt idx="1322">
                  <c:v>29478</c:v>
                </c:pt>
                <c:pt idx="1323">
                  <c:v>29479</c:v>
                </c:pt>
                <c:pt idx="1324">
                  <c:v>29480</c:v>
                </c:pt>
                <c:pt idx="1325">
                  <c:v>29481</c:v>
                </c:pt>
                <c:pt idx="1326">
                  <c:v>29482</c:v>
                </c:pt>
                <c:pt idx="1327">
                  <c:v>29483</c:v>
                </c:pt>
                <c:pt idx="1328">
                  <c:v>29484</c:v>
                </c:pt>
                <c:pt idx="1329">
                  <c:v>29485</c:v>
                </c:pt>
                <c:pt idx="1330">
                  <c:v>29486</c:v>
                </c:pt>
                <c:pt idx="1331">
                  <c:v>29487</c:v>
                </c:pt>
                <c:pt idx="1332">
                  <c:v>29488</c:v>
                </c:pt>
                <c:pt idx="1333">
                  <c:v>29489</c:v>
                </c:pt>
                <c:pt idx="1334">
                  <c:v>29490</c:v>
                </c:pt>
                <c:pt idx="1335">
                  <c:v>29491</c:v>
                </c:pt>
                <c:pt idx="1336">
                  <c:v>29492</c:v>
                </c:pt>
                <c:pt idx="1337">
                  <c:v>29493</c:v>
                </c:pt>
                <c:pt idx="1338">
                  <c:v>29494</c:v>
                </c:pt>
                <c:pt idx="1339">
                  <c:v>29495</c:v>
                </c:pt>
                <c:pt idx="1340">
                  <c:v>29496</c:v>
                </c:pt>
                <c:pt idx="1341">
                  <c:v>29497</c:v>
                </c:pt>
                <c:pt idx="1342">
                  <c:v>29498</c:v>
                </c:pt>
                <c:pt idx="1343">
                  <c:v>29499</c:v>
                </c:pt>
                <c:pt idx="1344">
                  <c:v>29500</c:v>
                </c:pt>
                <c:pt idx="1345">
                  <c:v>29501</c:v>
                </c:pt>
                <c:pt idx="1346">
                  <c:v>29502</c:v>
                </c:pt>
                <c:pt idx="1347">
                  <c:v>29503</c:v>
                </c:pt>
                <c:pt idx="1348">
                  <c:v>29504</c:v>
                </c:pt>
                <c:pt idx="1349">
                  <c:v>29505</c:v>
                </c:pt>
                <c:pt idx="1350">
                  <c:v>29506</c:v>
                </c:pt>
                <c:pt idx="1351">
                  <c:v>29507</c:v>
                </c:pt>
                <c:pt idx="1352">
                  <c:v>29508</c:v>
                </c:pt>
                <c:pt idx="1353">
                  <c:v>29509</c:v>
                </c:pt>
                <c:pt idx="1354">
                  <c:v>29510</c:v>
                </c:pt>
                <c:pt idx="1355">
                  <c:v>29511</c:v>
                </c:pt>
                <c:pt idx="1356">
                  <c:v>29512</c:v>
                </c:pt>
                <c:pt idx="1357">
                  <c:v>29513</c:v>
                </c:pt>
                <c:pt idx="1358">
                  <c:v>29514</c:v>
                </c:pt>
                <c:pt idx="1359">
                  <c:v>29515</c:v>
                </c:pt>
                <c:pt idx="1360">
                  <c:v>29516</c:v>
                </c:pt>
                <c:pt idx="1361">
                  <c:v>29517</c:v>
                </c:pt>
                <c:pt idx="1362">
                  <c:v>29518</c:v>
                </c:pt>
                <c:pt idx="1363">
                  <c:v>29519</c:v>
                </c:pt>
                <c:pt idx="1364">
                  <c:v>29520</c:v>
                </c:pt>
                <c:pt idx="1365">
                  <c:v>29521</c:v>
                </c:pt>
                <c:pt idx="1366">
                  <c:v>29522</c:v>
                </c:pt>
                <c:pt idx="1367">
                  <c:v>29523</c:v>
                </c:pt>
                <c:pt idx="1368">
                  <c:v>29524</c:v>
                </c:pt>
                <c:pt idx="1369">
                  <c:v>29525</c:v>
                </c:pt>
                <c:pt idx="1370">
                  <c:v>29526</c:v>
                </c:pt>
                <c:pt idx="1371">
                  <c:v>29527</c:v>
                </c:pt>
                <c:pt idx="1372">
                  <c:v>29528</c:v>
                </c:pt>
                <c:pt idx="1373">
                  <c:v>29529</c:v>
                </c:pt>
                <c:pt idx="1374">
                  <c:v>29530</c:v>
                </c:pt>
                <c:pt idx="1375">
                  <c:v>29531</c:v>
                </c:pt>
                <c:pt idx="1376">
                  <c:v>29532</c:v>
                </c:pt>
                <c:pt idx="1377">
                  <c:v>29533</c:v>
                </c:pt>
                <c:pt idx="1378">
                  <c:v>29534</c:v>
                </c:pt>
                <c:pt idx="1379">
                  <c:v>29535</c:v>
                </c:pt>
                <c:pt idx="1380">
                  <c:v>29536</c:v>
                </c:pt>
                <c:pt idx="1381">
                  <c:v>29537</c:v>
                </c:pt>
                <c:pt idx="1382">
                  <c:v>29538</c:v>
                </c:pt>
                <c:pt idx="1383">
                  <c:v>29539</c:v>
                </c:pt>
                <c:pt idx="1384">
                  <c:v>29540</c:v>
                </c:pt>
                <c:pt idx="1385">
                  <c:v>29541</c:v>
                </c:pt>
                <c:pt idx="1386">
                  <c:v>29542</c:v>
                </c:pt>
                <c:pt idx="1387">
                  <c:v>29543</c:v>
                </c:pt>
                <c:pt idx="1388">
                  <c:v>29544</c:v>
                </c:pt>
                <c:pt idx="1389">
                  <c:v>29545</c:v>
                </c:pt>
                <c:pt idx="1390">
                  <c:v>29546</c:v>
                </c:pt>
                <c:pt idx="1391">
                  <c:v>29547</c:v>
                </c:pt>
                <c:pt idx="1392">
                  <c:v>29548</c:v>
                </c:pt>
                <c:pt idx="1393">
                  <c:v>29549</c:v>
                </c:pt>
                <c:pt idx="1394">
                  <c:v>29550</c:v>
                </c:pt>
                <c:pt idx="1395">
                  <c:v>29551</c:v>
                </c:pt>
                <c:pt idx="1396">
                  <c:v>29552</c:v>
                </c:pt>
                <c:pt idx="1397">
                  <c:v>29553</c:v>
                </c:pt>
                <c:pt idx="1398">
                  <c:v>29554</c:v>
                </c:pt>
                <c:pt idx="1399">
                  <c:v>29555</c:v>
                </c:pt>
                <c:pt idx="1400">
                  <c:v>29556</c:v>
                </c:pt>
                <c:pt idx="1401">
                  <c:v>29557</c:v>
                </c:pt>
                <c:pt idx="1402">
                  <c:v>29558</c:v>
                </c:pt>
                <c:pt idx="1403">
                  <c:v>29559</c:v>
                </c:pt>
                <c:pt idx="1404">
                  <c:v>29560</c:v>
                </c:pt>
                <c:pt idx="1405">
                  <c:v>29561</c:v>
                </c:pt>
                <c:pt idx="1406">
                  <c:v>29562</c:v>
                </c:pt>
                <c:pt idx="1407">
                  <c:v>29563</c:v>
                </c:pt>
                <c:pt idx="1408">
                  <c:v>29564</c:v>
                </c:pt>
                <c:pt idx="1409">
                  <c:v>29565</c:v>
                </c:pt>
                <c:pt idx="1410">
                  <c:v>29566</c:v>
                </c:pt>
                <c:pt idx="1411">
                  <c:v>29567</c:v>
                </c:pt>
                <c:pt idx="1412">
                  <c:v>29568</c:v>
                </c:pt>
                <c:pt idx="1413">
                  <c:v>29569</c:v>
                </c:pt>
                <c:pt idx="1414">
                  <c:v>29570</c:v>
                </c:pt>
                <c:pt idx="1415">
                  <c:v>29571</c:v>
                </c:pt>
                <c:pt idx="1416">
                  <c:v>29572</c:v>
                </c:pt>
                <c:pt idx="1417">
                  <c:v>29573</c:v>
                </c:pt>
                <c:pt idx="1418">
                  <c:v>29574</c:v>
                </c:pt>
                <c:pt idx="1419">
                  <c:v>29575</c:v>
                </c:pt>
                <c:pt idx="1420">
                  <c:v>29576</c:v>
                </c:pt>
                <c:pt idx="1421">
                  <c:v>29577</c:v>
                </c:pt>
                <c:pt idx="1422">
                  <c:v>29578</c:v>
                </c:pt>
                <c:pt idx="1423">
                  <c:v>29579</c:v>
                </c:pt>
                <c:pt idx="1424">
                  <c:v>29580</c:v>
                </c:pt>
                <c:pt idx="1425">
                  <c:v>29581</c:v>
                </c:pt>
                <c:pt idx="1426">
                  <c:v>29582</c:v>
                </c:pt>
                <c:pt idx="1427">
                  <c:v>29583</c:v>
                </c:pt>
                <c:pt idx="1428">
                  <c:v>29584</c:v>
                </c:pt>
                <c:pt idx="1429">
                  <c:v>29585</c:v>
                </c:pt>
                <c:pt idx="1430">
                  <c:v>29586</c:v>
                </c:pt>
                <c:pt idx="1431">
                  <c:v>29587</c:v>
                </c:pt>
                <c:pt idx="1432">
                  <c:v>29588</c:v>
                </c:pt>
                <c:pt idx="1433">
                  <c:v>29589</c:v>
                </c:pt>
                <c:pt idx="1434">
                  <c:v>29590</c:v>
                </c:pt>
                <c:pt idx="1435">
                  <c:v>29591</c:v>
                </c:pt>
                <c:pt idx="1436">
                  <c:v>29592</c:v>
                </c:pt>
                <c:pt idx="1437">
                  <c:v>29593</c:v>
                </c:pt>
                <c:pt idx="1438">
                  <c:v>29594</c:v>
                </c:pt>
                <c:pt idx="1439">
                  <c:v>29595</c:v>
                </c:pt>
                <c:pt idx="1440">
                  <c:v>29596</c:v>
                </c:pt>
                <c:pt idx="1441">
                  <c:v>29597</c:v>
                </c:pt>
                <c:pt idx="1442">
                  <c:v>29598</c:v>
                </c:pt>
                <c:pt idx="1443">
                  <c:v>29599</c:v>
                </c:pt>
                <c:pt idx="1444">
                  <c:v>29600</c:v>
                </c:pt>
                <c:pt idx="1445">
                  <c:v>29601</c:v>
                </c:pt>
                <c:pt idx="1446">
                  <c:v>29602</c:v>
                </c:pt>
                <c:pt idx="1447">
                  <c:v>29603</c:v>
                </c:pt>
                <c:pt idx="1448">
                  <c:v>29604</c:v>
                </c:pt>
                <c:pt idx="1449">
                  <c:v>29605</c:v>
                </c:pt>
                <c:pt idx="1450">
                  <c:v>29606</c:v>
                </c:pt>
                <c:pt idx="1451">
                  <c:v>29607</c:v>
                </c:pt>
                <c:pt idx="1452">
                  <c:v>29608</c:v>
                </c:pt>
                <c:pt idx="1453">
                  <c:v>29609</c:v>
                </c:pt>
                <c:pt idx="1454">
                  <c:v>29610</c:v>
                </c:pt>
                <c:pt idx="1455">
                  <c:v>29611</c:v>
                </c:pt>
                <c:pt idx="1456">
                  <c:v>29612</c:v>
                </c:pt>
                <c:pt idx="1457">
                  <c:v>29613</c:v>
                </c:pt>
                <c:pt idx="1458">
                  <c:v>29614</c:v>
                </c:pt>
                <c:pt idx="1459">
                  <c:v>29615</c:v>
                </c:pt>
                <c:pt idx="1460">
                  <c:v>29616</c:v>
                </c:pt>
                <c:pt idx="1461">
                  <c:v>29617</c:v>
                </c:pt>
                <c:pt idx="1462">
                  <c:v>29618</c:v>
                </c:pt>
                <c:pt idx="1463">
                  <c:v>29619</c:v>
                </c:pt>
                <c:pt idx="1464">
                  <c:v>29620</c:v>
                </c:pt>
                <c:pt idx="1465">
                  <c:v>29621</c:v>
                </c:pt>
                <c:pt idx="1466">
                  <c:v>29622</c:v>
                </c:pt>
                <c:pt idx="1467">
                  <c:v>29623</c:v>
                </c:pt>
                <c:pt idx="1468">
                  <c:v>29624</c:v>
                </c:pt>
                <c:pt idx="1469">
                  <c:v>29625</c:v>
                </c:pt>
                <c:pt idx="1470">
                  <c:v>29626</c:v>
                </c:pt>
                <c:pt idx="1471">
                  <c:v>29627</c:v>
                </c:pt>
                <c:pt idx="1472">
                  <c:v>29628</c:v>
                </c:pt>
                <c:pt idx="1473">
                  <c:v>29629</c:v>
                </c:pt>
                <c:pt idx="1474">
                  <c:v>29630</c:v>
                </c:pt>
                <c:pt idx="1475">
                  <c:v>29631</c:v>
                </c:pt>
                <c:pt idx="1476">
                  <c:v>29632</c:v>
                </c:pt>
                <c:pt idx="1477">
                  <c:v>29633</c:v>
                </c:pt>
                <c:pt idx="1478">
                  <c:v>29634</c:v>
                </c:pt>
                <c:pt idx="1479">
                  <c:v>29635</c:v>
                </c:pt>
                <c:pt idx="1480">
                  <c:v>29636</c:v>
                </c:pt>
                <c:pt idx="1481">
                  <c:v>29637</c:v>
                </c:pt>
                <c:pt idx="1482">
                  <c:v>29638</c:v>
                </c:pt>
                <c:pt idx="1483">
                  <c:v>29639</c:v>
                </c:pt>
                <c:pt idx="1484">
                  <c:v>29640</c:v>
                </c:pt>
                <c:pt idx="1485">
                  <c:v>29641</c:v>
                </c:pt>
                <c:pt idx="1486">
                  <c:v>29642</c:v>
                </c:pt>
                <c:pt idx="1487">
                  <c:v>29643</c:v>
                </c:pt>
                <c:pt idx="1488">
                  <c:v>29644</c:v>
                </c:pt>
                <c:pt idx="1489">
                  <c:v>29645</c:v>
                </c:pt>
                <c:pt idx="1490">
                  <c:v>29646</c:v>
                </c:pt>
                <c:pt idx="1491">
                  <c:v>29647</c:v>
                </c:pt>
                <c:pt idx="1492">
                  <c:v>29648</c:v>
                </c:pt>
                <c:pt idx="1493">
                  <c:v>29649</c:v>
                </c:pt>
                <c:pt idx="1494">
                  <c:v>29650</c:v>
                </c:pt>
                <c:pt idx="1495">
                  <c:v>29651</c:v>
                </c:pt>
                <c:pt idx="1496">
                  <c:v>29652</c:v>
                </c:pt>
                <c:pt idx="1497">
                  <c:v>29653</c:v>
                </c:pt>
                <c:pt idx="1498">
                  <c:v>29654</c:v>
                </c:pt>
                <c:pt idx="1499">
                  <c:v>29655</c:v>
                </c:pt>
                <c:pt idx="1500">
                  <c:v>29656</c:v>
                </c:pt>
                <c:pt idx="1501">
                  <c:v>29657</c:v>
                </c:pt>
                <c:pt idx="1502">
                  <c:v>29658</c:v>
                </c:pt>
                <c:pt idx="1503">
                  <c:v>29659</c:v>
                </c:pt>
                <c:pt idx="1504">
                  <c:v>29660</c:v>
                </c:pt>
                <c:pt idx="1505">
                  <c:v>29661</c:v>
                </c:pt>
                <c:pt idx="1506">
                  <c:v>29662</c:v>
                </c:pt>
                <c:pt idx="1507">
                  <c:v>29663</c:v>
                </c:pt>
                <c:pt idx="1508">
                  <c:v>29664</c:v>
                </c:pt>
                <c:pt idx="1509">
                  <c:v>29665</c:v>
                </c:pt>
                <c:pt idx="1510">
                  <c:v>29666</c:v>
                </c:pt>
                <c:pt idx="1511">
                  <c:v>29667</c:v>
                </c:pt>
                <c:pt idx="1512">
                  <c:v>29668</c:v>
                </c:pt>
                <c:pt idx="1513">
                  <c:v>29669</c:v>
                </c:pt>
                <c:pt idx="1514">
                  <c:v>29670</c:v>
                </c:pt>
                <c:pt idx="1515">
                  <c:v>29671</c:v>
                </c:pt>
                <c:pt idx="1516">
                  <c:v>29672</c:v>
                </c:pt>
                <c:pt idx="1517">
                  <c:v>29673</c:v>
                </c:pt>
                <c:pt idx="1518">
                  <c:v>29674</c:v>
                </c:pt>
                <c:pt idx="1519">
                  <c:v>29675</c:v>
                </c:pt>
                <c:pt idx="1520">
                  <c:v>29676</c:v>
                </c:pt>
                <c:pt idx="1521">
                  <c:v>29677</c:v>
                </c:pt>
                <c:pt idx="1522">
                  <c:v>29678</c:v>
                </c:pt>
                <c:pt idx="1523">
                  <c:v>29679</c:v>
                </c:pt>
                <c:pt idx="1524">
                  <c:v>29680</c:v>
                </c:pt>
                <c:pt idx="1525">
                  <c:v>29681</c:v>
                </c:pt>
                <c:pt idx="1526">
                  <c:v>29682</c:v>
                </c:pt>
                <c:pt idx="1527">
                  <c:v>29683</c:v>
                </c:pt>
                <c:pt idx="1528">
                  <c:v>29684</c:v>
                </c:pt>
                <c:pt idx="1529">
                  <c:v>29685</c:v>
                </c:pt>
                <c:pt idx="1530">
                  <c:v>29686</c:v>
                </c:pt>
                <c:pt idx="1531">
                  <c:v>29687</c:v>
                </c:pt>
                <c:pt idx="1532">
                  <c:v>29688</c:v>
                </c:pt>
                <c:pt idx="1533">
                  <c:v>29689</c:v>
                </c:pt>
                <c:pt idx="1534">
                  <c:v>29690</c:v>
                </c:pt>
                <c:pt idx="1535">
                  <c:v>29691</c:v>
                </c:pt>
                <c:pt idx="1536">
                  <c:v>29692</c:v>
                </c:pt>
                <c:pt idx="1537">
                  <c:v>29693</c:v>
                </c:pt>
                <c:pt idx="1538">
                  <c:v>29694</c:v>
                </c:pt>
                <c:pt idx="1539">
                  <c:v>29695</c:v>
                </c:pt>
                <c:pt idx="1540">
                  <c:v>29696</c:v>
                </c:pt>
                <c:pt idx="1541">
                  <c:v>29697</c:v>
                </c:pt>
                <c:pt idx="1542">
                  <c:v>29698</c:v>
                </c:pt>
                <c:pt idx="1543">
                  <c:v>29699</c:v>
                </c:pt>
                <c:pt idx="1544">
                  <c:v>29700</c:v>
                </c:pt>
                <c:pt idx="1545">
                  <c:v>29701</c:v>
                </c:pt>
                <c:pt idx="1546">
                  <c:v>29702</c:v>
                </c:pt>
                <c:pt idx="1547">
                  <c:v>29703</c:v>
                </c:pt>
                <c:pt idx="1548">
                  <c:v>29704</c:v>
                </c:pt>
                <c:pt idx="1549">
                  <c:v>29705</c:v>
                </c:pt>
                <c:pt idx="1550">
                  <c:v>29706</c:v>
                </c:pt>
                <c:pt idx="1551">
                  <c:v>29707</c:v>
                </c:pt>
                <c:pt idx="1552">
                  <c:v>29708</c:v>
                </c:pt>
                <c:pt idx="1553">
                  <c:v>29709</c:v>
                </c:pt>
                <c:pt idx="1554">
                  <c:v>29710</c:v>
                </c:pt>
                <c:pt idx="1555">
                  <c:v>29711</c:v>
                </c:pt>
                <c:pt idx="1556">
                  <c:v>29712</c:v>
                </c:pt>
                <c:pt idx="1557">
                  <c:v>29713</c:v>
                </c:pt>
                <c:pt idx="1558">
                  <c:v>29714</c:v>
                </c:pt>
                <c:pt idx="1559">
                  <c:v>29715</c:v>
                </c:pt>
                <c:pt idx="1560">
                  <c:v>29716</c:v>
                </c:pt>
                <c:pt idx="1561">
                  <c:v>29717</c:v>
                </c:pt>
                <c:pt idx="1562">
                  <c:v>29718</c:v>
                </c:pt>
                <c:pt idx="1563">
                  <c:v>29719</c:v>
                </c:pt>
                <c:pt idx="1564">
                  <c:v>29720</c:v>
                </c:pt>
                <c:pt idx="1565">
                  <c:v>29721</c:v>
                </c:pt>
                <c:pt idx="1566">
                  <c:v>29722</c:v>
                </c:pt>
                <c:pt idx="1567">
                  <c:v>29723</c:v>
                </c:pt>
                <c:pt idx="1568">
                  <c:v>29724</c:v>
                </c:pt>
                <c:pt idx="1569">
                  <c:v>29725</c:v>
                </c:pt>
                <c:pt idx="1570">
                  <c:v>29726</c:v>
                </c:pt>
                <c:pt idx="1571">
                  <c:v>29727</c:v>
                </c:pt>
                <c:pt idx="1572">
                  <c:v>29728</c:v>
                </c:pt>
                <c:pt idx="1573">
                  <c:v>29729</c:v>
                </c:pt>
                <c:pt idx="1574">
                  <c:v>29730</c:v>
                </c:pt>
                <c:pt idx="1575">
                  <c:v>29731</c:v>
                </c:pt>
                <c:pt idx="1576">
                  <c:v>29732</c:v>
                </c:pt>
                <c:pt idx="1577">
                  <c:v>29733</c:v>
                </c:pt>
                <c:pt idx="1578">
                  <c:v>29734</c:v>
                </c:pt>
                <c:pt idx="1579">
                  <c:v>29735</c:v>
                </c:pt>
                <c:pt idx="1580">
                  <c:v>29736</c:v>
                </c:pt>
                <c:pt idx="1581">
                  <c:v>29737</c:v>
                </c:pt>
                <c:pt idx="1582">
                  <c:v>29738</c:v>
                </c:pt>
                <c:pt idx="1583">
                  <c:v>29739</c:v>
                </c:pt>
                <c:pt idx="1584">
                  <c:v>29740</c:v>
                </c:pt>
                <c:pt idx="1585">
                  <c:v>29741</c:v>
                </c:pt>
                <c:pt idx="1586">
                  <c:v>29742</c:v>
                </c:pt>
                <c:pt idx="1587">
                  <c:v>29743</c:v>
                </c:pt>
                <c:pt idx="1588">
                  <c:v>29744</c:v>
                </c:pt>
                <c:pt idx="1589">
                  <c:v>29745</c:v>
                </c:pt>
                <c:pt idx="1590">
                  <c:v>29746</c:v>
                </c:pt>
                <c:pt idx="1591">
                  <c:v>29747</c:v>
                </c:pt>
                <c:pt idx="1592">
                  <c:v>29748</c:v>
                </c:pt>
                <c:pt idx="1593">
                  <c:v>29749</c:v>
                </c:pt>
                <c:pt idx="1594">
                  <c:v>29750</c:v>
                </c:pt>
                <c:pt idx="1595">
                  <c:v>29751</c:v>
                </c:pt>
                <c:pt idx="1596">
                  <c:v>29752</c:v>
                </c:pt>
                <c:pt idx="1597">
                  <c:v>29753</c:v>
                </c:pt>
                <c:pt idx="1598">
                  <c:v>29754</c:v>
                </c:pt>
                <c:pt idx="1599">
                  <c:v>29755</c:v>
                </c:pt>
                <c:pt idx="1600">
                  <c:v>29756</c:v>
                </c:pt>
                <c:pt idx="1601">
                  <c:v>29757</c:v>
                </c:pt>
                <c:pt idx="1602">
                  <c:v>29758</c:v>
                </c:pt>
                <c:pt idx="1603">
                  <c:v>29759</c:v>
                </c:pt>
                <c:pt idx="1604">
                  <c:v>29760</c:v>
                </c:pt>
                <c:pt idx="1605">
                  <c:v>29761</c:v>
                </c:pt>
                <c:pt idx="1606">
                  <c:v>29762</c:v>
                </c:pt>
                <c:pt idx="1607">
                  <c:v>29763</c:v>
                </c:pt>
                <c:pt idx="1608">
                  <c:v>29764</c:v>
                </c:pt>
                <c:pt idx="1609">
                  <c:v>29765</c:v>
                </c:pt>
                <c:pt idx="1610">
                  <c:v>29766</c:v>
                </c:pt>
                <c:pt idx="1611">
                  <c:v>29767</c:v>
                </c:pt>
                <c:pt idx="1612">
                  <c:v>29768</c:v>
                </c:pt>
                <c:pt idx="1613">
                  <c:v>29769</c:v>
                </c:pt>
                <c:pt idx="1614">
                  <c:v>29770</c:v>
                </c:pt>
                <c:pt idx="1615">
                  <c:v>29771</c:v>
                </c:pt>
                <c:pt idx="1616">
                  <c:v>29772</c:v>
                </c:pt>
                <c:pt idx="1617">
                  <c:v>29773</c:v>
                </c:pt>
                <c:pt idx="1618">
                  <c:v>29774</c:v>
                </c:pt>
                <c:pt idx="1619">
                  <c:v>29775</c:v>
                </c:pt>
                <c:pt idx="1620">
                  <c:v>29776</c:v>
                </c:pt>
                <c:pt idx="1621">
                  <c:v>29777</c:v>
                </c:pt>
                <c:pt idx="1622">
                  <c:v>29778</c:v>
                </c:pt>
                <c:pt idx="1623">
                  <c:v>29779</c:v>
                </c:pt>
                <c:pt idx="1624">
                  <c:v>29780</c:v>
                </c:pt>
                <c:pt idx="1625">
                  <c:v>29781</c:v>
                </c:pt>
                <c:pt idx="1626">
                  <c:v>29782</c:v>
                </c:pt>
                <c:pt idx="1627">
                  <c:v>29783</c:v>
                </c:pt>
                <c:pt idx="1628">
                  <c:v>29784</c:v>
                </c:pt>
                <c:pt idx="1629">
                  <c:v>29785</c:v>
                </c:pt>
                <c:pt idx="1630">
                  <c:v>29786</c:v>
                </c:pt>
                <c:pt idx="1631">
                  <c:v>29787</c:v>
                </c:pt>
                <c:pt idx="1632">
                  <c:v>29788</c:v>
                </c:pt>
                <c:pt idx="1633">
                  <c:v>29789</c:v>
                </c:pt>
                <c:pt idx="1634">
                  <c:v>29790</c:v>
                </c:pt>
                <c:pt idx="1635">
                  <c:v>29791</c:v>
                </c:pt>
                <c:pt idx="1636">
                  <c:v>29792</c:v>
                </c:pt>
                <c:pt idx="1637">
                  <c:v>29793</c:v>
                </c:pt>
                <c:pt idx="1638">
                  <c:v>29794</c:v>
                </c:pt>
                <c:pt idx="1639">
                  <c:v>29795</c:v>
                </c:pt>
                <c:pt idx="1640">
                  <c:v>29796</c:v>
                </c:pt>
                <c:pt idx="1641">
                  <c:v>29797</c:v>
                </c:pt>
                <c:pt idx="1642">
                  <c:v>29798</c:v>
                </c:pt>
                <c:pt idx="1643">
                  <c:v>29799</c:v>
                </c:pt>
                <c:pt idx="1644">
                  <c:v>29800</c:v>
                </c:pt>
                <c:pt idx="1645">
                  <c:v>29801</c:v>
                </c:pt>
                <c:pt idx="1646">
                  <c:v>29802</c:v>
                </c:pt>
                <c:pt idx="1647">
                  <c:v>29803</c:v>
                </c:pt>
                <c:pt idx="1648">
                  <c:v>29804</c:v>
                </c:pt>
                <c:pt idx="1649">
                  <c:v>29805</c:v>
                </c:pt>
                <c:pt idx="1650">
                  <c:v>29806</c:v>
                </c:pt>
                <c:pt idx="1651">
                  <c:v>29807</c:v>
                </c:pt>
                <c:pt idx="1652">
                  <c:v>29808</c:v>
                </c:pt>
                <c:pt idx="1653">
                  <c:v>29809</c:v>
                </c:pt>
                <c:pt idx="1654">
                  <c:v>29810</c:v>
                </c:pt>
                <c:pt idx="1655">
                  <c:v>29811</c:v>
                </c:pt>
                <c:pt idx="1656">
                  <c:v>29812</c:v>
                </c:pt>
                <c:pt idx="1657">
                  <c:v>29813</c:v>
                </c:pt>
                <c:pt idx="1658">
                  <c:v>29814</c:v>
                </c:pt>
                <c:pt idx="1659">
                  <c:v>29815</c:v>
                </c:pt>
                <c:pt idx="1660">
                  <c:v>29816</c:v>
                </c:pt>
                <c:pt idx="1661">
                  <c:v>29817</c:v>
                </c:pt>
                <c:pt idx="1662">
                  <c:v>29818</c:v>
                </c:pt>
                <c:pt idx="1663">
                  <c:v>29819</c:v>
                </c:pt>
                <c:pt idx="1664">
                  <c:v>29820</c:v>
                </c:pt>
                <c:pt idx="1665">
                  <c:v>29821</c:v>
                </c:pt>
                <c:pt idx="1666">
                  <c:v>29822</c:v>
                </c:pt>
                <c:pt idx="1667">
                  <c:v>29823</c:v>
                </c:pt>
                <c:pt idx="1668">
                  <c:v>29824</c:v>
                </c:pt>
                <c:pt idx="1669">
                  <c:v>29825</c:v>
                </c:pt>
                <c:pt idx="1670">
                  <c:v>29826</c:v>
                </c:pt>
                <c:pt idx="1671">
                  <c:v>29827</c:v>
                </c:pt>
                <c:pt idx="1672">
                  <c:v>29828</c:v>
                </c:pt>
                <c:pt idx="1673">
                  <c:v>29829</c:v>
                </c:pt>
                <c:pt idx="1674">
                  <c:v>29830</c:v>
                </c:pt>
                <c:pt idx="1675">
                  <c:v>29831</c:v>
                </c:pt>
                <c:pt idx="1676">
                  <c:v>29832</c:v>
                </c:pt>
                <c:pt idx="1677">
                  <c:v>29833</c:v>
                </c:pt>
                <c:pt idx="1678">
                  <c:v>29834</c:v>
                </c:pt>
                <c:pt idx="1679">
                  <c:v>29835</c:v>
                </c:pt>
                <c:pt idx="1680">
                  <c:v>29836</c:v>
                </c:pt>
                <c:pt idx="1681">
                  <c:v>29837</c:v>
                </c:pt>
                <c:pt idx="1682">
                  <c:v>29838</c:v>
                </c:pt>
                <c:pt idx="1683">
                  <c:v>29839</c:v>
                </c:pt>
                <c:pt idx="1684">
                  <c:v>29840</c:v>
                </c:pt>
                <c:pt idx="1685">
                  <c:v>29841</c:v>
                </c:pt>
                <c:pt idx="1686">
                  <c:v>29842</c:v>
                </c:pt>
                <c:pt idx="1687">
                  <c:v>29843</c:v>
                </c:pt>
                <c:pt idx="1688">
                  <c:v>29844</c:v>
                </c:pt>
                <c:pt idx="1689">
                  <c:v>29845</c:v>
                </c:pt>
                <c:pt idx="1690">
                  <c:v>29846</c:v>
                </c:pt>
                <c:pt idx="1691">
                  <c:v>29847</c:v>
                </c:pt>
                <c:pt idx="1692">
                  <c:v>29848</c:v>
                </c:pt>
                <c:pt idx="1693">
                  <c:v>29849</c:v>
                </c:pt>
                <c:pt idx="1694">
                  <c:v>29850</c:v>
                </c:pt>
                <c:pt idx="1695">
                  <c:v>29851</c:v>
                </c:pt>
                <c:pt idx="1696">
                  <c:v>29852</c:v>
                </c:pt>
                <c:pt idx="1697">
                  <c:v>29853</c:v>
                </c:pt>
                <c:pt idx="1698">
                  <c:v>29854</c:v>
                </c:pt>
                <c:pt idx="1699">
                  <c:v>29855</c:v>
                </c:pt>
                <c:pt idx="1700">
                  <c:v>29856</c:v>
                </c:pt>
                <c:pt idx="1701">
                  <c:v>29857</c:v>
                </c:pt>
                <c:pt idx="1702">
                  <c:v>29858</c:v>
                </c:pt>
                <c:pt idx="1703">
                  <c:v>29859</c:v>
                </c:pt>
                <c:pt idx="1704">
                  <c:v>29860</c:v>
                </c:pt>
                <c:pt idx="1705">
                  <c:v>29861</c:v>
                </c:pt>
                <c:pt idx="1706">
                  <c:v>29862</c:v>
                </c:pt>
                <c:pt idx="1707">
                  <c:v>29863</c:v>
                </c:pt>
                <c:pt idx="1708">
                  <c:v>29864</c:v>
                </c:pt>
                <c:pt idx="1709">
                  <c:v>29865</c:v>
                </c:pt>
                <c:pt idx="1710">
                  <c:v>29866</c:v>
                </c:pt>
                <c:pt idx="1711">
                  <c:v>29867</c:v>
                </c:pt>
                <c:pt idx="1712">
                  <c:v>29868</c:v>
                </c:pt>
                <c:pt idx="1713">
                  <c:v>29869</c:v>
                </c:pt>
                <c:pt idx="1714">
                  <c:v>29870</c:v>
                </c:pt>
                <c:pt idx="1715">
                  <c:v>29871</c:v>
                </c:pt>
                <c:pt idx="1716">
                  <c:v>29872</c:v>
                </c:pt>
                <c:pt idx="1717">
                  <c:v>29873</c:v>
                </c:pt>
                <c:pt idx="1718">
                  <c:v>29874</c:v>
                </c:pt>
                <c:pt idx="1719">
                  <c:v>29875</c:v>
                </c:pt>
                <c:pt idx="1720">
                  <c:v>29876</c:v>
                </c:pt>
                <c:pt idx="1721">
                  <c:v>29877</c:v>
                </c:pt>
                <c:pt idx="1722">
                  <c:v>29878</c:v>
                </c:pt>
                <c:pt idx="1723">
                  <c:v>29879</c:v>
                </c:pt>
                <c:pt idx="1724">
                  <c:v>29880</c:v>
                </c:pt>
                <c:pt idx="1725">
                  <c:v>29881</c:v>
                </c:pt>
                <c:pt idx="1726">
                  <c:v>29882</c:v>
                </c:pt>
                <c:pt idx="1727">
                  <c:v>29883</c:v>
                </c:pt>
                <c:pt idx="1728">
                  <c:v>29884</c:v>
                </c:pt>
                <c:pt idx="1729">
                  <c:v>29885</c:v>
                </c:pt>
                <c:pt idx="1730">
                  <c:v>29886</c:v>
                </c:pt>
                <c:pt idx="1731">
                  <c:v>29887</c:v>
                </c:pt>
                <c:pt idx="1732">
                  <c:v>29888</c:v>
                </c:pt>
                <c:pt idx="1733">
                  <c:v>29889</c:v>
                </c:pt>
                <c:pt idx="1734">
                  <c:v>29890</c:v>
                </c:pt>
                <c:pt idx="1735">
                  <c:v>29891</c:v>
                </c:pt>
                <c:pt idx="1736">
                  <c:v>29892</c:v>
                </c:pt>
                <c:pt idx="1737">
                  <c:v>29893</c:v>
                </c:pt>
                <c:pt idx="1738">
                  <c:v>29894</c:v>
                </c:pt>
                <c:pt idx="1739">
                  <c:v>29895</c:v>
                </c:pt>
                <c:pt idx="1740">
                  <c:v>29896</c:v>
                </c:pt>
                <c:pt idx="1741">
                  <c:v>29897</c:v>
                </c:pt>
                <c:pt idx="1742">
                  <c:v>29898</c:v>
                </c:pt>
                <c:pt idx="1743">
                  <c:v>29899</c:v>
                </c:pt>
                <c:pt idx="1744">
                  <c:v>29900</c:v>
                </c:pt>
                <c:pt idx="1745">
                  <c:v>29901</c:v>
                </c:pt>
                <c:pt idx="1746">
                  <c:v>29902</c:v>
                </c:pt>
                <c:pt idx="1747">
                  <c:v>29903</c:v>
                </c:pt>
                <c:pt idx="1748">
                  <c:v>29904</c:v>
                </c:pt>
                <c:pt idx="1749">
                  <c:v>29905</c:v>
                </c:pt>
                <c:pt idx="1750">
                  <c:v>29906</c:v>
                </c:pt>
                <c:pt idx="1751">
                  <c:v>29907</c:v>
                </c:pt>
                <c:pt idx="1752">
                  <c:v>29908</c:v>
                </c:pt>
                <c:pt idx="1753">
                  <c:v>29909</c:v>
                </c:pt>
                <c:pt idx="1754">
                  <c:v>29910</c:v>
                </c:pt>
                <c:pt idx="1755">
                  <c:v>29911</c:v>
                </c:pt>
                <c:pt idx="1756">
                  <c:v>29912</c:v>
                </c:pt>
                <c:pt idx="1757">
                  <c:v>29913</c:v>
                </c:pt>
                <c:pt idx="1758">
                  <c:v>29914</c:v>
                </c:pt>
                <c:pt idx="1759">
                  <c:v>29915</c:v>
                </c:pt>
                <c:pt idx="1760">
                  <c:v>29916</c:v>
                </c:pt>
                <c:pt idx="1761">
                  <c:v>29917</c:v>
                </c:pt>
                <c:pt idx="1762">
                  <c:v>29918</c:v>
                </c:pt>
                <c:pt idx="1763">
                  <c:v>29919</c:v>
                </c:pt>
                <c:pt idx="1764">
                  <c:v>29920</c:v>
                </c:pt>
                <c:pt idx="1765">
                  <c:v>29921</c:v>
                </c:pt>
                <c:pt idx="1766">
                  <c:v>29922</c:v>
                </c:pt>
                <c:pt idx="1767">
                  <c:v>29923</c:v>
                </c:pt>
                <c:pt idx="1768">
                  <c:v>29924</c:v>
                </c:pt>
                <c:pt idx="1769">
                  <c:v>29925</c:v>
                </c:pt>
                <c:pt idx="1770">
                  <c:v>29926</c:v>
                </c:pt>
                <c:pt idx="1771">
                  <c:v>29927</c:v>
                </c:pt>
                <c:pt idx="1772">
                  <c:v>29928</c:v>
                </c:pt>
                <c:pt idx="1773">
                  <c:v>29929</c:v>
                </c:pt>
                <c:pt idx="1774">
                  <c:v>29930</c:v>
                </c:pt>
                <c:pt idx="1775">
                  <c:v>29931</c:v>
                </c:pt>
                <c:pt idx="1776">
                  <c:v>29932</c:v>
                </c:pt>
                <c:pt idx="1777">
                  <c:v>29933</c:v>
                </c:pt>
                <c:pt idx="1778">
                  <c:v>29934</c:v>
                </c:pt>
                <c:pt idx="1779">
                  <c:v>29935</c:v>
                </c:pt>
                <c:pt idx="1780">
                  <c:v>29936</c:v>
                </c:pt>
                <c:pt idx="1781">
                  <c:v>29937</c:v>
                </c:pt>
                <c:pt idx="1782">
                  <c:v>29938</c:v>
                </c:pt>
                <c:pt idx="1783">
                  <c:v>29939</c:v>
                </c:pt>
                <c:pt idx="1784">
                  <c:v>29940</c:v>
                </c:pt>
                <c:pt idx="1785">
                  <c:v>29941</c:v>
                </c:pt>
                <c:pt idx="1786">
                  <c:v>29942</c:v>
                </c:pt>
                <c:pt idx="1787">
                  <c:v>29943</c:v>
                </c:pt>
                <c:pt idx="1788">
                  <c:v>29944</c:v>
                </c:pt>
                <c:pt idx="1789">
                  <c:v>29945</c:v>
                </c:pt>
                <c:pt idx="1790">
                  <c:v>29946</c:v>
                </c:pt>
                <c:pt idx="1791">
                  <c:v>29947</c:v>
                </c:pt>
                <c:pt idx="1792">
                  <c:v>29948</c:v>
                </c:pt>
                <c:pt idx="1793">
                  <c:v>29949</c:v>
                </c:pt>
                <c:pt idx="1794">
                  <c:v>29950</c:v>
                </c:pt>
                <c:pt idx="1795">
                  <c:v>29951</c:v>
                </c:pt>
                <c:pt idx="1796">
                  <c:v>29952</c:v>
                </c:pt>
                <c:pt idx="1797">
                  <c:v>29953</c:v>
                </c:pt>
                <c:pt idx="1798">
                  <c:v>29954</c:v>
                </c:pt>
                <c:pt idx="1799">
                  <c:v>29955</c:v>
                </c:pt>
                <c:pt idx="1800">
                  <c:v>29956</c:v>
                </c:pt>
                <c:pt idx="1801">
                  <c:v>29957</c:v>
                </c:pt>
                <c:pt idx="1802">
                  <c:v>29958</c:v>
                </c:pt>
                <c:pt idx="1803">
                  <c:v>29959</c:v>
                </c:pt>
                <c:pt idx="1804">
                  <c:v>29960</c:v>
                </c:pt>
                <c:pt idx="1805">
                  <c:v>29961</c:v>
                </c:pt>
                <c:pt idx="1806">
                  <c:v>29962</c:v>
                </c:pt>
                <c:pt idx="1807">
                  <c:v>29963</c:v>
                </c:pt>
                <c:pt idx="1808">
                  <c:v>29964</c:v>
                </c:pt>
                <c:pt idx="1809">
                  <c:v>29965</c:v>
                </c:pt>
                <c:pt idx="1810">
                  <c:v>29966</c:v>
                </c:pt>
                <c:pt idx="1811">
                  <c:v>29967</c:v>
                </c:pt>
                <c:pt idx="1812">
                  <c:v>29968</c:v>
                </c:pt>
                <c:pt idx="1813">
                  <c:v>29969</c:v>
                </c:pt>
                <c:pt idx="1814">
                  <c:v>29970</c:v>
                </c:pt>
                <c:pt idx="1815">
                  <c:v>29971</c:v>
                </c:pt>
                <c:pt idx="1816">
                  <c:v>29972</c:v>
                </c:pt>
                <c:pt idx="1817">
                  <c:v>29973</c:v>
                </c:pt>
                <c:pt idx="1818">
                  <c:v>29974</c:v>
                </c:pt>
                <c:pt idx="1819">
                  <c:v>29975</c:v>
                </c:pt>
                <c:pt idx="1820">
                  <c:v>29976</c:v>
                </c:pt>
                <c:pt idx="1821">
                  <c:v>29977</c:v>
                </c:pt>
                <c:pt idx="1822">
                  <c:v>29978</c:v>
                </c:pt>
                <c:pt idx="1823">
                  <c:v>29979</c:v>
                </c:pt>
                <c:pt idx="1824">
                  <c:v>29980</c:v>
                </c:pt>
                <c:pt idx="1825">
                  <c:v>29981</c:v>
                </c:pt>
                <c:pt idx="1826">
                  <c:v>29982</c:v>
                </c:pt>
                <c:pt idx="1827">
                  <c:v>29983</c:v>
                </c:pt>
                <c:pt idx="1828">
                  <c:v>29984</c:v>
                </c:pt>
                <c:pt idx="1829">
                  <c:v>29985</c:v>
                </c:pt>
                <c:pt idx="1830">
                  <c:v>29986</c:v>
                </c:pt>
                <c:pt idx="1831">
                  <c:v>29987</c:v>
                </c:pt>
                <c:pt idx="1832">
                  <c:v>29988</c:v>
                </c:pt>
                <c:pt idx="1833">
                  <c:v>29989</c:v>
                </c:pt>
                <c:pt idx="1834">
                  <c:v>29990</c:v>
                </c:pt>
                <c:pt idx="1835">
                  <c:v>29991</c:v>
                </c:pt>
                <c:pt idx="1836">
                  <c:v>29992</c:v>
                </c:pt>
                <c:pt idx="1837">
                  <c:v>29993</c:v>
                </c:pt>
                <c:pt idx="1838">
                  <c:v>29994</c:v>
                </c:pt>
                <c:pt idx="1839">
                  <c:v>29995</c:v>
                </c:pt>
                <c:pt idx="1840">
                  <c:v>29996</c:v>
                </c:pt>
                <c:pt idx="1841">
                  <c:v>29997</c:v>
                </c:pt>
                <c:pt idx="1842">
                  <c:v>29998</c:v>
                </c:pt>
                <c:pt idx="1843">
                  <c:v>29999</c:v>
                </c:pt>
                <c:pt idx="1844">
                  <c:v>30000</c:v>
                </c:pt>
                <c:pt idx="1845">
                  <c:v>30001</c:v>
                </c:pt>
                <c:pt idx="1846">
                  <c:v>30002</c:v>
                </c:pt>
                <c:pt idx="1847">
                  <c:v>30003</c:v>
                </c:pt>
                <c:pt idx="1848">
                  <c:v>30004</c:v>
                </c:pt>
                <c:pt idx="1849">
                  <c:v>30005</c:v>
                </c:pt>
                <c:pt idx="1850">
                  <c:v>30006</c:v>
                </c:pt>
                <c:pt idx="1851">
                  <c:v>30007</c:v>
                </c:pt>
                <c:pt idx="1852">
                  <c:v>30008</c:v>
                </c:pt>
                <c:pt idx="1853">
                  <c:v>30009</c:v>
                </c:pt>
                <c:pt idx="1854">
                  <c:v>30010</c:v>
                </c:pt>
                <c:pt idx="1855">
                  <c:v>30011</c:v>
                </c:pt>
                <c:pt idx="1856">
                  <c:v>30012</c:v>
                </c:pt>
                <c:pt idx="1857">
                  <c:v>30013</c:v>
                </c:pt>
                <c:pt idx="1858">
                  <c:v>30014</c:v>
                </c:pt>
                <c:pt idx="1859">
                  <c:v>30015</c:v>
                </c:pt>
                <c:pt idx="1860">
                  <c:v>30016</c:v>
                </c:pt>
                <c:pt idx="1861">
                  <c:v>30017</c:v>
                </c:pt>
                <c:pt idx="1862">
                  <c:v>30018</c:v>
                </c:pt>
                <c:pt idx="1863">
                  <c:v>30019</c:v>
                </c:pt>
                <c:pt idx="1864">
                  <c:v>30020</c:v>
                </c:pt>
                <c:pt idx="1865">
                  <c:v>30021</c:v>
                </c:pt>
                <c:pt idx="1866">
                  <c:v>30022</c:v>
                </c:pt>
                <c:pt idx="1867">
                  <c:v>30023</c:v>
                </c:pt>
                <c:pt idx="1868">
                  <c:v>30024</c:v>
                </c:pt>
                <c:pt idx="1869">
                  <c:v>30025</c:v>
                </c:pt>
                <c:pt idx="1870">
                  <c:v>30026</c:v>
                </c:pt>
                <c:pt idx="1871">
                  <c:v>30027</c:v>
                </c:pt>
                <c:pt idx="1872">
                  <c:v>30028</c:v>
                </c:pt>
                <c:pt idx="1873">
                  <c:v>30029</c:v>
                </c:pt>
                <c:pt idx="1874">
                  <c:v>30030</c:v>
                </c:pt>
                <c:pt idx="1875">
                  <c:v>30031</c:v>
                </c:pt>
                <c:pt idx="1876">
                  <c:v>30032</c:v>
                </c:pt>
                <c:pt idx="1877">
                  <c:v>30033</c:v>
                </c:pt>
                <c:pt idx="1878">
                  <c:v>30034</c:v>
                </c:pt>
                <c:pt idx="1879">
                  <c:v>30035</c:v>
                </c:pt>
                <c:pt idx="1880">
                  <c:v>30036</c:v>
                </c:pt>
                <c:pt idx="1881">
                  <c:v>30037</c:v>
                </c:pt>
                <c:pt idx="1882">
                  <c:v>30038</c:v>
                </c:pt>
                <c:pt idx="1883">
                  <c:v>30039</c:v>
                </c:pt>
                <c:pt idx="1884">
                  <c:v>30040</c:v>
                </c:pt>
                <c:pt idx="1885">
                  <c:v>30041</c:v>
                </c:pt>
                <c:pt idx="1886">
                  <c:v>30042</c:v>
                </c:pt>
                <c:pt idx="1887">
                  <c:v>30043</c:v>
                </c:pt>
                <c:pt idx="1888">
                  <c:v>30044</c:v>
                </c:pt>
                <c:pt idx="1889">
                  <c:v>30045</c:v>
                </c:pt>
                <c:pt idx="1890">
                  <c:v>30046</c:v>
                </c:pt>
                <c:pt idx="1891">
                  <c:v>30047</c:v>
                </c:pt>
                <c:pt idx="1892">
                  <c:v>30048</c:v>
                </c:pt>
                <c:pt idx="1893">
                  <c:v>30049</c:v>
                </c:pt>
                <c:pt idx="1894">
                  <c:v>30050</c:v>
                </c:pt>
                <c:pt idx="1895">
                  <c:v>30051</c:v>
                </c:pt>
                <c:pt idx="1896">
                  <c:v>30052</c:v>
                </c:pt>
                <c:pt idx="1897">
                  <c:v>30053</c:v>
                </c:pt>
                <c:pt idx="1898">
                  <c:v>30054</c:v>
                </c:pt>
                <c:pt idx="1899">
                  <c:v>30055</c:v>
                </c:pt>
                <c:pt idx="1900">
                  <c:v>30056</c:v>
                </c:pt>
                <c:pt idx="1901">
                  <c:v>30057</c:v>
                </c:pt>
                <c:pt idx="1902">
                  <c:v>30058</c:v>
                </c:pt>
                <c:pt idx="1903">
                  <c:v>30059</c:v>
                </c:pt>
                <c:pt idx="1904">
                  <c:v>30060</c:v>
                </c:pt>
                <c:pt idx="1905">
                  <c:v>30061</c:v>
                </c:pt>
                <c:pt idx="1906">
                  <c:v>30062</c:v>
                </c:pt>
                <c:pt idx="1907">
                  <c:v>30063</c:v>
                </c:pt>
                <c:pt idx="1908">
                  <c:v>30064</c:v>
                </c:pt>
                <c:pt idx="1909">
                  <c:v>30065</c:v>
                </c:pt>
                <c:pt idx="1910">
                  <c:v>30066</c:v>
                </c:pt>
                <c:pt idx="1911">
                  <c:v>30067</c:v>
                </c:pt>
                <c:pt idx="1912">
                  <c:v>30068</c:v>
                </c:pt>
                <c:pt idx="1913">
                  <c:v>30069</c:v>
                </c:pt>
                <c:pt idx="1914">
                  <c:v>30070</c:v>
                </c:pt>
                <c:pt idx="1915">
                  <c:v>30071</c:v>
                </c:pt>
                <c:pt idx="1916">
                  <c:v>30072</c:v>
                </c:pt>
                <c:pt idx="1917">
                  <c:v>30073</c:v>
                </c:pt>
                <c:pt idx="1918">
                  <c:v>30074</c:v>
                </c:pt>
                <c:pt idx="1919">
                  <c:v>30075</c:v>
                </c:pt>
                <c:pt idx="1920">
                  <c:v>30076</c:v>
                </c:pt>
                <c:pt idx="1921">
                  <c:v>30077</c:v>
                </c:pt>
                <c:pt idx="1922">
                  <c:v>30078</c:v>
                </c:pt>
                <c:pt idx="1923">
                  <c:v>30079</c:v>
                </c:pt>
                <c:pt idx="1924">
                  <c:v>30080</c:v>
                </c:pt>
                <c:pt idx="1925">
                  <c:v>30081</c:v>
                </c:pt>
                <c:pt idx="1926">
                  <c:v>30082</c:v>
                </c:pt>
                <c:pt idx="1927">
                  <c:v>30083</c:v>
                </c:pt>
                <c:pt idx="1928">
                  <c:v>30084</c:v>
                </c:pt>
                <c:pt idx="1929">
                  <c:v>30085</c:v>
                </c:pt>
                <c:pt idx="1930">
                  <c:v>30086</c:v>
                </c:pt>
                <c:pt idx="1931">
                  <c:v>30087</c:v>
                </c:pt>
                <c:pt idx="1932">
                  <c:v>30088</c:v>
                </c:pt>
                <c:pt idx="1933">
                  <c:v>30089</c:v>
                </c:pt>
                <c:pt idx="1934">
                  <c:v>30090</c:v>
                </c:pt>
                <c:pt idx="1935">
                  <c:v>30091</c:v>
                </c:pt>
                <c:pt idx="1936">
                  <c:v>30092</c:v>
                </c:pt>
                <c:pt idx="1937">
                  <c:v>30093</c:v>
                </c:pt>
                <c:pt idx="1938">
                  <c:v>30094</c:v>
                </c:pt>
                <c:pt idx="1939">
                  <c:v>30095</c:v>
                </c:pt>
                <c:pt idx="1940">
                  <c:v>30096</c:v>
                </c:pt>
                <c:pt idx="1941">
                  <c:v>30097</c:v>
                </c:pt>
                <c:pt idx="1942">
                  <c:v>30098</c:v>
                </c:pt>
                <c:pt idx="1943">
                  <c:v>30099</c:v>
                </c:pt>
                <c:pt idx="1944">
                  <c:v>30100</c:v>
                </c:pt>
                <c:pt idx="1945">
                  <c:v>30101</c:v>
                </c:pt>
                <c:pt idx="1946">
                  <c:v>30102</c:v>
                </c:pt>
                <c:pt idx="1947">
                  <c:v>30103</c:v>
                </c:pt>
                <c:pt idx="1948">
                  <c:v>30104</c:v>
                </c:pt>
                <c:pt idx="1949">
                  <c:v>30105</c:v>
                </c:pt>
                <c:pt idx="1950">
                  <c:v>30106</c:v>
                </c:pt>
                <c:pt idx="1951">
                  <c:v>30107</c:v>
                </c:pt>
                <c:pt idx="1952">
                  <c:v>30108</c:v>
                </c:pt>
                <c:pt idx="1953">
                  <c:v>30109</c:v>
                </c:pt>
                <c:pt idx="1954">
                  <c:v>30110</c:v>
                </c:pt>
                <c:pt idx="1955">
                  <c:v>30111</c:v>
                </c:pt>
                <c:pt idx="1956">
                  <c:v>30112</c:v>
                </c:pt>
                <c:pt idx="1957">
                  <c:v>30113</c:v>
                </c:pt>
                <c:pt idx="1958">
                  <c:v>30114</c:v>
                </c:pt>
                <c:pt idx="1959">
                  <c:v>30115</c:v>
                </c:pt>
                <c:pt idx="1960">
                  <c:v>30116</c:v>
                </c:pt>
                <c:pt idx="1961">
                  <c:v>30117</c:v>
                </c:pt>
                <c:pt idx="1962">
                  <c:v>30118</c:v>
                </c:pt>
                <c:pt idx="1963">
                  <c:v>30119</c:v>
                </c:pt>
                <c:pt idx="1964">
                  <c:v>30120</c:v>
                </c:pt>
                <c:pt idx="1965">
                  <c:v>30121</c:v>
                </c:pt>
                <c:pt idx="1966">
                  <c:v>30122</c:v>
                </c:pt>
                <c:pt idx="1967">
                  <c:v>30123</c:v>
                </c:pt>
                <c:pt idx="1968">
                  <c:v>30124</c:v>
                </c:pt>
                <c:pt idx="1969">
                  <c:v>30125</c:v>
                </c:pt>
                <c:pt idx="1970">
                  <c:v>30126</c:v>
                </c:pt>
                <c:pt idx="1971">
                  <c:v>30127</c:v>
                </c:pt>
                <c:pt idx="1972">
                  <c:v>30128</c:v>
                </c:pt>
                <c:pt idx="1973">
                  <c:v>30129</c:v>
                </c:pt>
                <c:pt idx="1974">
                  <c:v>30130</c:v>
                </c:pt>
                <c:pt idx="1975">
                  <c:v>30131</c:v>
                </c:pt>
                <c:pt idx="1976">
                  <c:v>30132</c:v>
                </c:pt>
                <c:pt idx="1977">
                  <c:v>30133</c:v>
                </c:pt>
                <c:pt idx="1978">
                  <c:v>30134</c:v>
                </c:pt>
                <c:pt idx="1979">
                  <c:v>30135</c:v>
                </c:pt>
                <c:pt idx="1980">
                  <c:v>30136</c:v>
                </c:pt>
                <c:pt idx="1981">
                  <c:v>30137</c:v>
                </c:pt>
                <c:pt idx="1982">
                  <c:v>30138</c:v>
                </c:pt>
                <c:pt idx="1983">
                  <c:v>30139</c:v>
                </c:pt>
                <c:pt idx="1984">
                  <c:v>30140</c:v>
                </c:pt>
                <c:pt idx="1985">
                  <c:v>30141</c:v>
                </c:pt>
                <c:pt idx="1986">
                  <c:v>30142</c:v>
                </c:pt>
                <c:pt idx="1987">
                  <c:v>30143</c:v>
                </c:pt>
                <c:pt idx="1988">
                  <c:v>30144</c:v>
                </c:pt>
                <c:pt idx="1989">
                  <c:v>30145</c:v>
                </c:pt>
                <c:pt idx="1990">
                  <c:v>30146</c:v>
                </c:pt>
                <c:pt idx="1991">
                  <c:v>30147</c:v>
                </c:pt>
                <c:pt idx="1992">
                  <c:v>30148</c:v>
                </c:pt>
                <c:pt idx="1993">
                  <c:v>30149</c:v>
                </c:pt>
                <c:pt idx="1994">
                  <c:v>30150</c:v>
                </c:pt>
                <c:pt idx="1995">
                  <c:v>30151</c:v>
                </c:pt>
                <c:pt idx="1996">
                  <c:v>30152</c:v>
                </c:pt>
                <c:pt idx="1997">
                  <c:v>30153</c:v>
                </c:pt>
                <c:pt idx="1998">
                  <c:v>30154</c:v>
                </c:pt>
                <c:pt idx="1999">
                  <c:v>30155</c:v>
                </c:pt>
                <c:pt idx="2000">
                  <c:v>30156</c:v>
                </c:pt>
                <c:pt idx="2001">
                  <c:v>30157</c:v>
                </c:pt>
                <c:pt idx="2002">
                  <c:v>30158</c:v>
                </c:pt>
                <c:pt idx="2003">
                  <c:v>30159</c:v>
                </c:pt>
                <c:pt idx="2004">
                  <c:v>30160</c:v>
                </c:pt>
                <c:pt idx="2005">
                  <c:v>30161</c:v>
                </c:pt>
                <c:pt idx="2006">
                  <c:v>30162</c:v>
                </c:pt>
                <c:pt idx="2007">
                  <c:v>30163</c:v>
                </c:pt>
                <c:pt idx="2008">
                  <c:v>30164</c:v>
                </c:pt>
                <c:pt idx="2009">
                  <c:v>30165</c:v>
                </c:pt>
                <c:pt idx="2010">
                  <c:v>30166</c:v>
                </c:pt>
                <c:pt idx="2011">
                  <c:v>30167</c:v>
                </c:pt>
                <c:pt idx="2012">
                  <c:v>30168</c:v>
                </c:pt>
                <c:pt idx="2013">
                  <c:v>30169</c:v>
                </c:pt>
                <c:pt idx="2014">
                  <c:v>30170</c:v>
                </c:pt>
                <c:pt idx="2015">
                  <c:v>30171</c:v>
                </c:pt>
                <c:pt idx="2016">
                  <c:v>30172</c:v>
                </c:pt>
                <c:pt idx="2017">
                  <c:v>30173</c:v>
                </c:pt>
                <c:pt idx="2018">
                  <c:v>30174</c:v>
                </c:pt>
                <c:pt idx="2019">
                  <c:v>30175</c:v>
                </c:pt>
                <c:pt idx="2020">
                  <c:v>30176</c:v>
                </c:pt>
                <c:pt idx="2021">
                  <c:v>30177</c:v>
                </c:pt>
                <c:pt idx="2022">
                  <c:v>30178</c:v>
                </c:pt>
                <c:pt idx="2023">
                  <c:v>30179</c:v>
                </c:pt>
                <c:pt idx="2024">
                  <c:v>30180</c:v>
                </c:pt>
                <c:pt idx="2025">
                  <c:v>30181</c:v>
                </c:pt>
                <c:pt idx="2026">
                  <c:v>30182</c:v>
                </c:pt>
                <c:pt idx="2027">
                  <c:v>30183</c:v>
                </c:pt>
                <c:pt idx="2028">
                  <c:v>30184</c:v>
                </c:pt>
                <c:pt idx="2029">
                  <c:v>30185</c:v>
                </c:pt>
                <c:pt idx="2030">
                  <c:v>30186</c:v>
                </c:pt>
                <c:pt idx="2031">
                  <c:v>30187</c:v>
                </c:pt>
                <c:pt idx="2032">
                  <c:v>30188</c:v>
                </c:pt>
                <c:pt idx="2033">
                  <c:v>30189</c:v>
                </c:pt>
                <c:pt idx="2034">
                  <c:v>30190</c:v>
                </c:pt>
                <c:pt idx="2035">
                  <c:v>30191</c:v>
                </c:pt>
                <c:pt idx="2036">
                  <c:v>30192</c:v>
                </c:pt>
                <c:pt idx="2037">
                  <c:v>30193</c:v>
                </c:pt>
                <c:pt idx="2038">
                  <c:v>30194</c:v>
                </c:pt>
                <c:pt idx="2039">
                  <c:v>30195</c:v>
                </c:pt>
                <c:pt idx="2040">
                  <c:v>30196</c:v>
                </c:pt>
                <c:pt idx="2041">
                  <c:v>30197</c:v>
                </c:pt>
                <c:pt idx="2042">
                  <c:v>30198</c:v>
                </c:pt>
                <c:pt idx="2043">
                  <c:v>30199</c:v>
                </c:pt>
                <c:pt idx="2044">
                  <c:v>30200</c:v>
                </c:pt>
                <c:pt idx="2045">
                  <c:v>30201</c:v>
                </c:pt>
                <c:pt idx="2046">
                  <c:v>30202</c:v>
                </c:pt>
                <c:pt idx="2047">
                  <c:v>30203</c:v>
                </c:pt>
                <c:pt idx="2048">
                  <c:v>30204</c:v>
                </c:pt>
                <c:pt idx="2049">
                  <c:v>30205</c:v>
                </c:pt>
                <c:pt idx="2050">
                  <c:v>30206</c:v>
                </c:pt>
                <c:pt idx="2051">
                  <c:v>30207</c:v>
                </c:pt>
                <c:pt idx="2052">
                  <c:v>30208</c:v>
                </c:pt>
                <c:pt idx="2053">
                  <c:v>30209</c:v>
                </c:pt>
                <c:pt idx="2054">
                  <c:v>30210</c:v>
                </c:pt>
                <c:pt idx="2055">
                  <c:v>30211</c:v>
                </c:pt>
                <c:pt idx="2056">
                  <c:v>30212</c:v>
                </c:pt>
                <c:pt idx="2057">
                  <c:v>30213</c:v>
                </c:pt>
                <c:pt idx="2058">
                  <c:v>30214</c:v>
                </c:pt>
                <c:pt idx="2059">
                  <c:v>30215</c:v>
                </c:pt>
                <c:pt idx="2060">
                  <c:v>30216</c:v>
                </c:pt>
                <c:pt idx="2061">
                  <c:v>30217</c:v>
                </c:pt>
                <c:pt idx="2062">
                  <c:v>30218</c:v>
                </c:pt>
                <c:pt idx="2063">
                  <c:v>30219</c:v>
                </c:pt>
                <c:pt idx="2064">
                  <c:v>30220</c:v>
                </c:pt>
                <c:pt idx="2065">
                  <c:v>30221</c:v>
                </c:pt>
                <c:pt idx="2066">
                  <c:v>30222</c:v>
                </c:pt>
                <c:pt idx="2067">
                  <c:v>30223</c:v>
                </c:pt>
                <c:pt idx="2068">
                  <c:v>30224</c:v>
                </c:pt>
                <c:pt idx="2069">
                  <c:v>30225</c:v>
                </c:pt>
                <c:pt idx="2070">
                  <c:v>30226</c:v>
                </c:pt>
                <c:pt idx="2071">
                  <c:v>30227</c:v>
                </c:pt>
                <c:pt idx="2072">
                  <c:v>30228</c:v>
                </c:pt>
                <c:pt idx="2073">
                  <c:v>30229</c:v>
                </c:pt>
                <c:pt idx="2074">
                  <c:v>30230</c:v>
                </c:pt>
                <c:pt idx="2075">
                  <c:v>30231</c:v>
                </c:pt>
                <c:pt idx="2076">
                  <c:v>30232</c:v>
                </c:pt>
                <c:pt idx="2077">
                  <c:v>30233</c:v>
                </c:pt>
                <c:pt idx="2078">
                  <c:v>30234</c:v>
                </c:pt>
                <c:pt idx="2079">
                  <c:v>30235</c:v>
                </c:pt>
                <c:pt idx="2080">
                  <c:v>30236</c:v>
                </c:pt>
                <c:pt idx="2081">
                  <c:v>30237</c:v>
                </c:pt>
                <c:pt idx="2082">
                  <c:v>30238</c:v>
                </c:pt>
                <c:pt idx="2083">
                  <c:v>30239</c:v>
                </c:pt>
                <c:pt idx="2084">
                  <c:v>30240</c:v>
                </c:pt>
                <c:pt idx="2085">
                  <c:v>30241</c:v>
                </c:pt>
                <c:pt idx="2086">
                  <c:v>30242</c:v>
                </c:pt>
                <c:pt idx="2087">
                  <c:v>30243</c:v>
                </c:pt>
                <c:pt idx="2088">
                  <c:v>30244</c:v>
                </c:pt>
                <c:pt idx="2089">
                  <c:v>30245</c:v>
                </c:pt>
                <c:pt idx="2090">
                  <c:v>30246</c:v>
                </c:pt>
                <c:pt idx="2091">
                  <c:v>30247</c:v>
                </c:pt>
                <c:pt idx="2092">
                  <c:v>30248</c:v>
                </c:pt>
                <c:pt idx="2093">
                  <c:v>30249</c:v>
                </c:pt>
                <c:pt idx="2094">
                  <c:v>30250</c:v>
                </c:pt>
                <c:pt idx="2095">
                  <c:v>30251</c:v>
                </c:pt>
                <c:pt idx="2096">
                  <c:v>30252</c:v>
                </c:pt>
                <c:pt idx="2097">
                  <c:v>30253</c:v>
                </c:pt>
                <c:pt idx="2098">
                  <c:v>30254</c:v>
                </c:pt>
                <c:pt idx="2099">
                  <c:v>30255</c:v>
                </c:pt>
                <c:pt idx="2100">
                  <c:v>30256</c:v>
                </c:pt>
                <c:pt idx="2101">
                  <c:v>30257</c:v>
                </c:pt>
                <c:pt idx="2102">
                  <c:v>30258</c:v>
                </c:pt>
                <c:pt idx="2103">
                  <c:v>30259</c:v>
                </c:pt>
                <c:pt idx="2104">
                  <c:v>30260</c:v>
                </c:pt>
                <c:pt idx="2105">
                  <c:v>30261</c:v>
                </c:pt>
                <c:pt idx="2106">
                  <c:v>30262</c:v>
                </c:pt>
                <c:pt idx="2107">
                  <c:v>30263</c:v>
                </c:pt>
                <c:pt idx="2108">
                  <c:v>30264</c:v>
                </c:pt>
                <c:pt idx="2109">
                  <c:v>30265</c:v>
                </c:pt>
                <c:pt idx="2110">
                  <c:v>30266</c:v>
                </c:pt>
                <c:pt idx="2111">
                  <c:v>30267</c:v>
                </c:pt>
                <c:pt idx="2112">
                  <c:v>30268</c:v>
                </c:pt>
                <c:pt idx="2113">
                  <c:v>30269</c:v>
                </c:pt>
                <c:pt idx="2114">
                  <c:v>30270</c:v>
                </c:pt>
                <c:pt idx="2115">
                  <c:v>30271</c:v>
                </c:pt>
                <c:pt idx="2116">
                  <c:v>30272</c:v>
                </c:pt>
                <c:pt idx="2117">
                  <c:v>30273</c:v>
                </c:pt>
                <c:pt idx="2118">
                  <c:v>30274</c:v>
                </c:pt>
                <c:pt idx="2119">
                  <c:v>30275</c:v>
                </c:pt>
                <c:pt idx="2120">
                  <c:v>30276</c:v>
                </c:pt>
                <c:pt idx="2121">
                  <c:v>30277</c:v>
                </c:pt>
                <c:pt idx="2122">
                  <c:v>30278</c:v>
                </c:pt>
                <c:pt idx="2123">
                  <c:v>30279</c:v>
                </c:pt>
                <c:pt idx="2124">
                  <c:v>30280</c:v>
                </c:pt>
                <c:pt idx="2125">
                  <c:v>30281</c:v>
                </c:pt>
                <c:pt idx="2126">
                  <c:v>30282</c:v>
                </c:pt>
                <c:pt idx="2127">
                  <c:v>30283</c:v>
                </c:pt>
                <c:pt idx="2128">
                  <c:v>30284</c:v>
                </c:pt>
                <c:pt idx="2129">
                  <c:v>30285</c:v>
                </c:pt>
                <c:pt idx="2130">
                  <c:v>30286</c:v>
                </c:pt>
                <c:pt idx="2131">
                  <c:v>30287</c:v>
                </c:pt>
                <c:pt idx="2132">
                  <c:v>30288</c:v>
                </c:pt>
                <c:pt idx="2133">
                  <c:v>30289</c:v>
                </c:pt>
                <c:pt idx="2134">
                  <c:v>30290</c:v>
                </c:pt>
                <c:pt idx="2135">
                  <c:v>30291</c:v>
                </c:pt>
                <c:pt idx="2136">
                  <c:v>30292</c:v>
                </c:pt>
                <c:pt idx="2137">
                  <c:v>30293</c:v>
                </c:pt>
                <c:pt idx="2138">
                  <c:v>30294</c:v>
                </c:pt>
                <c:pt idx="2139">
                  <c:v>30295</c:v>
                </c:pt>
                <c:pt idx="2140">
                  <c:v>30296</c:v>
                </c:pt>
                <c:pt idx="2141">
                  <c:v>30297</c:v>
                </c:pt>
                <c:pt idx="2142">
                  <c:v>30298</c:v>
                </c:pt>
                <c:pt idx="2143">
                  <c:v>30299</c:v>
                </c:pt>
                <c:pt idx="2144">
                  <c:v>30300</c:v>
                </c:pt>
                <c:pt idx="2145">
                  <c:v>30301</c:v>
                </c:pt>
                <c:pt idx="2146">
                  <c:v>30302</c:v>
                </c:pt>
                <c:pt idx="2147">
                  <c:v>30303</c:v>
                </c:pt>
                <c:pt idx="2148">
                  <c:v>30304</c:v>
                </c:pt>
                <c:pt idx="2149">
                  <c:v>30305</c:v>
                </c:pt>
                <c:pt idx="2150">
                  <c:v>30306</c:v>
                </c:pt>
                <c:pt idx="2151">
                  <c:v>30307</c:v>
                </c:pt>
                <c:pt idx="2152">
                  <c:v>30308</c:v>
                </c:pt>
                <c:pt idx="2153">
                  <c:v>30309</c:v>
                </c:pt>
                <c:pt idx="2154">
                  <c:v>30310</c:v>
                </c:pt>
                <c:pt idx="2155">
                  <c:v>30311</c:v>
                </c:pt>
                <c:pt idx="2156">
                  <c:v>30312</c:v>
                </c:pt>
                <c:pt idx="2157">
                  <c:v>30313</c:v>
                </c:pt>
                <c:pt idx="2158">
                  <c:v>30314</c:v>
                </c:pt>
                <c:pt idx="2159">
                  <c:v>30315</c:v>
                </c:pt>
                <c:pt idx="2160">
                  <c:v>30316</c:v>
                </c:pt>
                <c:pt idx="2161">
                  <c:v>30317</c:v>
                </c:pt>
                <c:pt idx="2162">
                  <c:v>30318</c:v>
                </c:pt>
                <c:pt idx="2163">
                  <c:v>30319</c:v>
                </c:pt>
                <c:pt idx="2164">
                  <c:v>30320</c:v>
                </c:pt>
                <c:pt idx="2165">
                  <c:v>30321</c:v>
                </c:pt>
                <c:pt idx="2166">
                  <c:v>30322</c:v>
                </c:pt>
                <c:pt idx="2167">
                  <c:v>30323</c:v>
                </c:pt>
                <c:pt idx="2168">
                  <c:v>30324</c:v>
                </c:pt>
                <c:pt idx="2169">
                  <c:v>30325</c:v>
                </c:pt>
                <c:pt idx="2170">
                  <c:v>30326</c:v>
                </c:pt>
                <c:pt idx="2171">
                  <c:v>30327</c:v>
                </c:pt>
                <c:pt idx="2172">
                  <c:v>30328</c:v>
                </c:pt>
                <c:pt idx="2173">
                  <c:v>30329</c:v>
                </c:pt>
                <c:pt idx="2174">
                  <c:v>30330</c:v>
                </c:pt>
                <c:pt idx="2175">
                  <c:v>30331</c:v>
                </c:pt>
                <c:pt idx="2176">
                  <c:v>30332</c:v>
                </c:pt>
                <c:pt idx="2177">
                  <c:v>30333</c:v>
                </c:pt>
                <c:pt idx="2178">
                  <c:v>30334</c:v>
                </c:pt>
                <c:pt idx="2179">
                  <c:v>30335</c:v>
                </c:pt>
                <c:pt idx="2180">
                  <c:v>30336</c:v>
                </c:pt>
                <c:pt idx="2181">
                  <c:v>30337</c:v>
                </c:pt>
                <c:pt idx="2182">
                  <c:v>30338</c:v>
                </c:pt>
                <c:pt idx="2183">
                  <c:v>30339</c:v>
                </c:pt>
                <c:pt idx="2184">
                  <c:v>30340</c:v>
                </c:pt>
                <c:pt idx="2185">
                  <c:v>30341</c:v>
                </c:pt>
                <c:pt idx="2186">
                  <c:v>30342</c:v>
                </c:pt>
                <c:pt idx="2187">
                  <c:v>30343</c:v>
                </c:pt>
                <c:pt idx="2188">
                  <c:v>30344</c:v>
                </c:pt>
                <c:pt idx="2189">
                  <c:v>30345</c:v>
                </c:pt>
                <c:pt idx="2190">
                  <c:v>30346</c:v>
                </c:pt>
                <c:pt idx="2191">
                  <c:v>30347</c:v>
                </c:pt>
                <c:pt idx="2192">
                  <c:v>30348</c:v>
                </c:pt>
                <c:pt idx="2193">
                  <c:v>30349</c:v>
                </c:pt>
                <c:pt idx="2194">
                  <c:v>30350</c:v>
                </c:pt>
                <c:pt idx="2195">
                  <c:v>30351</c:v>
                </c:pt>
                <c:pt idx="2196">
                  <c:v>30352</c:v>
                </c:pt>
                <c:pt idx="2197">
                  <c:v>30353</c:v>
                </c:pt>
                <c:pt idx="2198">
                  <c:v>30354</c:v>
                </c:pt>
                <c:pt idx="2199">
                  <c:v>30355</c:v>
                </c:pt>
                <c:pt idx="2200">
                  <c:v>30356</c:v>
                </c:pt>
                <c:pt idx="2201">
                  <c:v>30357</c:v>
                </c:pt>
                <c:pt idx="2202">
                  <c:v>30358</c:v>
                </c:pt>
                <c:pt idx="2203">
                  <c:v>30359</c:v>
                </c:pt>
                <c:pt idx="2204">
                  <c:v>30360</c:v>
                </c:pt>
                <c:pt idx="2205">
                  <c:v>30361</c:v>
                </c:pt>
                <c:pt idx="2206">
                  <c:v>30362</c:v>
                </c:pt>
                <c:pt idx="2207">
                  <c:v>30363</c:v>
                </c:pt>
                <c:pt idx="2208">
                  <c:v>30364</c:v>
                </c:pt>
                <c:pt idx="2209">
                  <c:v>30365</c:v>
                </c:pt>
                <c:pt idx="2210">
                  <c:v>30366</c:v>
                </c:pt>
                <c:pt idx="2211">
                  <c:v>30367</c:v>
                </c:pt>
                <c:pt idx="2212">
                  <c:v>30368</c:v>
                </c:pt>
                <c:pt idx="2213">
                  <c:v>30369</c:v>
                </c:pt>
                <c:pt idx="2214">
                  <c:v>30370</c:v>
                </c:pt>
                <c:pt idx="2215">
                  <c:v>30371</c:v>
                </c:pt>
                <c:pt idx="2216">
                  <c:v>30372</c:v>
                </c:pt>
                <c:pt idx="2217">
                  <c:v>30373</c:v>
                </c:pt>
                <c:pt idx="2218">
                  <c:v>30374</c:v>
                </c:pt>
                <c:pt idx="2219">
                  <c:v>30375</c:v>
                </c:pt>
                <c:pt idx="2220">
                  <c:v>30376</c:v>
                </c:pt>
                <c:pt idx="2221">
                  <c:v>30377</c:v>
                </c:pt>
                <c:pt idx="2222">
                  <c:v>30378</c:v>
                </c:pt>
                <c:pt idx="2223">
                  <c:v>30379</c:v>
                </c:pt>
                <c:pt idx="2224">
                  <c:v>30380</c:v>
                </c:pt>
                <c:pt idx="2225">
                  <c:v>30381</c:v>
                </c:pt>
                <c:pt idx="2226">
                  <c:v>30382</c:v>
                </c:pt>
                <c:pt idx="2227">
                  <c:v>30383</c:v>
                </c:pt>
                <c:pt idx="2228">
                  <c:v>30384</c:v>
                </c:pt>
                <c:pt idx="2229">
                  <c:v>30385</c:v>
                </c:pt>
                <c:pt idx="2230">
                  <c:v>30386</c:v>
                </c:pt>
                <c:pt idx="2231">
                  <c:v>30387</c:v>
                </c:pt>
                <c:pt idx="2232">
                  <c:v>30388</c:v>
                </c:pt>
                <c:pt idx="2233">
                  <c:v>30389</c:v>
                </c:pt>
                <c:pt idx="2234">
                  <c:v>30390</c:v>
                </c:pt>
                <c:pt idx="2235">
                  <c:v>30391</c:v>
                </c:pt>
                <c:pt idx="2236">
                  <c:v>30392</c:v>
                </c:pt>
                <c:pt idx="2237">
                  <c:v>30393</c:v>
                </c:pt>
                <c:pt idx="2238">
                  <c:v>30394</c:v>
                </c:pt>
                <c:pt idx="2239">
                  <c:v>30395</c:v>
                </c:pt>
                <c:pt idx="2240">
                  <c:v>30396</c:v>
                </c:pt>
                <c:pt idx="2241">
                  <c:v>30397</c:v>
                </c:pt>
                <c:pt idx="2242">
                  <c:v>30398</c:v>
                </c:pt>
                <c:pt idx="2243">
                  <c:v>30399</c:v>
                </c:pt>
                <c:pt idx="2244">
                  <c:v>30400</c:v>
                </c:pt>
                <c:pt idx="2245">
                  <c:v>30401</c:v>
                </c:pt>
                <c:pt idx="2246">
                  <c:v>30402</c:v>
                </c:pt>
                <c:pt idx="2247">
                  <c:v>30403</c:v>
                </c:pt>
                <c:pt idx="2248">
                  <c:v>30404</c:v>
                </c:pt>
                <c:pt idx="2249">
                  <c:v>30405</c:v>
                </c:pt>
                <c:pt idx="2250">
                  <c:v>30406</c:v>
                </c:pt>
                <c:pt idx="2251">
                  <c:v>30407</c:v>
                </c:pt>
                <c:pt idx="2252">
                  <c:v>30408</c:v>
                </c:pt>
                <c:pt idx="2253">
                  <c:v>30409</c:v>
                </c:pt>
                <c:pt idx="2254">
                  <c:v>30410</c:v>
                </c:pt>
                <c:pt idx="2255">
                  <c:v>30411</c:v>
                </c:pt>
                <c:pt idx="2256">
                  <c:v>30412</c:v>
                </c:pt>
                <c:pt idx="2257">
                  <c:v>30413</c:v>
                </c:pt>
                <c:pt idx="2258">
                  <c:v>30414</c:v>
                </c:pt>
                <c:pt idx="2259">
                  <c:v>30415</c:v>
                </c:pt>
                <c:pt idx="2260">
                  <c:v>30416</c:v>
                </c:pt>
                <c:pt idx="2261">
                  <c:v>30417</c:v>
                </c:pt>
                <c:pt idx="2262">
                  <c:v>30418</c:v>
                </c:pt>
                <c:pt idx="2263">
                  <c:v>30419</c:v>
                </c:pt>
                <c:pt idx="2264">
                  <c:v>30420</c:v>
                </c:pt>
                <c:pt idx="2265">
                  <c:v>30421</c:v>
                </c:pt>
                <c:pt idx="2266">
                  <c:v>30422</c:v>
                </c:pt>
                <c:pt idx="2267">
                  <c:v>30423</c:v>
                </c:pt>
                <c:pt idx="2268">
                  <c:v>30424</c:v>
                </c:pt>
                <c:pt idx="2269">
                  <c:v>30425</c:v>
                </c:pt>
                <c:pt idx="2270">
                  <c:v>30426</c:v>
                </c:pt>
                <c:pt idx="2271">
                  <c:v>30427</c:v>
                </c:pt>
                <c:pt idx="2272">
                  <c:v>30428</c:v>
                </c:pt>
                <c:pt idx="2273">
                  <c:v>30429</c:v>
                </c:pt>
                <c:pt idx="2274">
                  <c:v>30430</c:v>
                </c:pt>
                <c:pt idx="2275">
                  <c:v>30431</c:v>
                </c:pt>
                <c:pt idx="2276">
                  <c:v>30432</c:v>
                </c:pt>
                <c:pt idx="2277">
                  <c:v>30433</c:v>
                </c:pt>
                <c:pt idx="2278">
                  <c:v>30434</c:v>
                </c:pt>
                <c:pt idx="2279">
                  <c:v>30435</c:v>
                </c:pt>
                <c:pt idx="2280">
                  <c:v>30436</c:v>
                </c:pt>
                <c:pt idx="2281">
                  <c:v>30437</c:v>
                </c:pt>
                <c:pt idx="2282">
                  <c:v>30438</c:v>
                </c:pt>
                <c:pt idx="2283">
                  <c:v>30439</c:v>
                </c:pt>
                <c:pt idx="2284">
                  <c:v>30440</c:v>
                </c:pt>
                <c:pt idx="2285">
                  <c:v>30441</c:v>
                </c:pt>
                <c:pt idx="2286">
                  <c:v>30442</c:v>
                </c:pt>
                <c:pt idx="2287">
                  <c:v>30443</c:v>
                </c:pt>
                <c:pt idx="2288">
                  <c:v>30444</c:v>
                </c:pt>
                <c:pt idx="2289">
                  <c:v>30445</c:v>
                </c:pt>
                <c:pt idx="2290">
                  <c:v>30446</c:v>
                </c:pt>
                <c:pt idx="2291">
                  <c:v>30447</c:v>
                </c:pt>
                <c:pt idx="2292">
                  <c:v>30448</c:v>
                </c:pt>
                <c:pt idx="2293">
                  <c:v>30449</c:v>
                </c:pt>
                <c:pt idx="2294">
                  <c:v>30450</c:v>
                </c:pt>
                <c:pt idx="2295">
                  <c:v>30451</c:v>
                </c:pt>
                <c:pt idx="2296">
                  <c:v>30452</c:v>
                </c:pt>
                <c:pt idx="2297">
                  <c:v>30453</c:v>
                </c:pt>
                <c:pt idx="2298">
                  <c:v>30454</c:v>
                </c:pt>
                <c:pt idx="2299">
                  <c:v>30455</c:v>
                </c:pt>
                <c:pt idx="2300">
                  <c:v>30456</c:v>
                </c:pt>
                <c:pt idx="2301">
                  <c:v>30457</c:v>
                </c:pt>
                <c:pt idx="2302">
                  <c:v>30458</c:v>
                </c:pt>
                <c:pt idx="2303">
                  <c:v>30459</c:v>
                </c:pt>
                <c:pt idx="2304">
                  <c:v>30460</c:v>
                </c:pt>
                <c:pt idx="2305">
                  <c:v>30461</c:v>
                </c:pt>
                <c:pt idx="2306">
                  <c:v>30462</c:v>
                </c:pt>
                <c:pt idx="2307">
                  <c:v>30463</c:v>
                </c:pt>
                <c:pt idx="2308">
                  <c:v>30464</c:v>
                </c:pt>
                <c:pt idx="2309">
                  <c:v>30465</c:v>
                </c:pt>
                <c:pt idx="2310">
                  <c:v>30466</c:v>
                </c:pt>
                <c:pt idx="2311">
                  <c:v>30467</c:v>
                </c:pt>
                <c:pt idx="2312">
                  <c:v>30468</c:v>
                </c:pt>
                <c:pt idx="2313">
                  <c:v>30469</c:v>
                </c:pt>
                <c:pt idx="2314">
                  <c:v>30470</c:v>
                </c:pt>
                <c:pt idx="2315">
                  <c:v>30471</c:v>
                </c:pt>
                <c:pt idx="2316">
                  <c:v>30472</c:v>
                </c:pt>
                <c:pt idx="2317">
                  <c:v>30473</c:v>
                </c:pt>
                <c:pt idx="2318">
                  <c:v>30474</c:v>
                </c:pt>
                <c:pt idx="2319">
                  <c:v>30475</c:v>
                </c:pt>
                <c:pt idx="2320">
                  <c:v>30476</c:v>
                </c:pt>
                <c:pt idx="2321">
                  <c:v>30477</c:v>
                </c:pt>
                <c:pt idx="2322">
                  <c:v>30478</c:v>
                </c:pt>
                <c:pt idx="2323">
                  <c:v>30479</c:v>
                </c:pt>
                <c:pt idx="2324">
                  <c:v>30480</c:v>
                </c:pt>
                <c:pt idx="2325">
                  <c:v>30481</c:v>
                </c:pt>
                <c:pt idx="2326">
                  <c:v>30482</c:v>
                </c:pt>
                <c:pt idx="2327">
                  <c:v>30483</c:v>
                </c:pt>
                <c:pt idx="2328">
                  <c:v>30484</c:v>
                </c:pt>
                <c:pt idx="2329">
                  <c:v>30485</c:v>
                </c:pt>
                <c:pt idx="2330">
                  <c:v>30486</c:v>
                </c:pt>
                <c:pt idx="2331">
                  <c:v>30487</c:v>
                </c:pt>
                <c:pt idx="2332">
                  <c:v>30488</c:v>
                </c:pt>
                <c:pt idx="2333">
                  <c:v>30489</c:v>
                </c:pt>
                <c:pt idx="2334">
                  <c:v>30490</c:v>
                </c:pt>
                <c:pt idx="2335">
                  <c:v>30491</c:v>
                </c:pt>
                <c:pt idx="2336">
                  <c:v>30492</c:v>
                </c:pt>
                <c:pt idx="2337">
                  <c:v>30493</c:v>
                </c:pt>
                <c:pt idx="2338">
                  <c:v>30494</c:v>
                </c:pt>
                <c:pt idx="2339">
                  <c:v>30495</c:v>
                </c:pt>
                <c:pt idx="2340">
                  <c:v>30496</c:v>
                </c:pt>
                <c:pt idx="2341">
                  <c:v>30497</c:v>
                </c:pt>
                <c:pt idx="2342">
                  <c:v>30498</c:v>
                </c:pt>
                <c:pt idx="2343">
                  <c:v>30499</c:v>
                </c:pt>
                <c:pt idx="2344">
                  <c:v>30500</c:v>
                </c:pt>
                <c:pt idx="2345">
                  <c:v>30501</c:v>
                </c:pt>
                <c:pt idx="2346">
                  <c:v>30502</c:v>
                </c:pt>
                <c:pt idx="2347">
                  <c:v>30503</c:v>
                </c:pt>
                <c:pt idx="2348">
                  <c:v>30504</c:v>
                </c:pt>
                <c:pt idx="2349">
                  <c:v>30505</c:v>
                </c:pt>
                <c:pt idx="2350">
                  <c:v>30506</c:v>
                </c:pt>
                <c:pt idx="2351">
                  <c:v>30507</c:v>
                </c:pt>
                <c:pt idx="2352">
                  <c:v>30508</c:v>
                </c:pt>
                <c:pt idx="2353">
                  <c:v>30509</c:v>
                </c:pt>
                <c:pt idx="2354">
                  <c:v>30510</c:v>
                </c:pt>
                <c:pt idx="2355">
                  <c:v>30511</c:v>
                </c:pt>
                <c:pt idx="2356">
                  <c:v>30512</c:v>
                </c:pt>
                <c:pt idx="2357">
                  <c:v>30513</c:v>
                </c:pt>
                <c:pt idx="2358">
                  <c:v>30514</c:v>
                </c:pt>
                <c:pt idx="2359">
                  <c:v>30515</c:v>
                </c:pt>
                <c:pt idx="2360">
                  <c:v>30516</c:v>
                </c:pt>
                <c:pt idx="2361">
                  <c:v>30517</c:v>
                </c:pt>
                <c:pt idx="2362">
                  <c:v>30518</c:v>
                </c:pt>
                <c:pt idx="2363">
                  <c:v>30519</c:v>
                </c:pt>
                <c:pt idx="2364">
                  <c:v>30520</c:v>
                </c:pt>
                <c:pt idx="2365">
                  <c:v>30521</c:v>
                </c:pt>
                <c:pt idx="2366">
                  <c:v>30522</c:v>
                </c:pt>
                <c:pt idx="2367">
                  <c:v>30523</c:v>
                </c:pt>
                <c:pt idx="2368">
                  <c:v>30524</c:v>
                </c:pt>
                <c:pt idx="2369">
                  <c:v>30525</c:v>
                </c:pt>
                <c:pt idx="2370">
                  <c:v>30526</c:v>
                </c:pt>
                <c:pt idx="2371">
                  <c:v>30527</c:v>
                </c:pt>
                <c:pt idx="2372">
                  <c:v>30528</c:v>
                </c:pt>
                <c:pt idx="2373">
                  <c:v>30529</c:v>
                </c:pt>
                <c:pt idx="2374">
                  <c:v>30530</c:v>
                </c:pt>
                <c:pt idx="2375">
                  <c:v>30531</c:v>
                </c:pt>
                <c:pt idx="2376">
                  <c:v>30532</c:v>
                </c:pt>
                <c:pt idx="2377">
                  <c:v>30533</c:v>
                </c:pt>
                <c:pt idx="2378">
                  <c:v>30534</c:v>
                </c:pt>
                <c:pt idx="2379">
                  <c:v>30535</c:v>
                </c:pt>
                <c:pt idx="2380">
                  <c:v>30536</c:v>
                </c:pt>
                <c:pt idx="2381">
                  <c:v>30537</c:v>
                </c:pt>
                <c:pt idx="2382">
                  <c:v>30538</c:v>
                </c:pt>
                <c:pt idx="2383">
                  <c:v>30539</c:v>
                </c:pt>
                <c:pt idx="2384">
                  <c:v>30540</c:v>
                </c:pt>
                <c:pt idx="2385">
                  <c:v>30541</c:v>
                </c:pt>
                <c:pt idx="2386">
                  <c:v>30542</c:v>
                </c:pt>
                <c:pt idx="2387">
                  <c:v>30543</c:v>
                </c:pt>
                <c:pt idx="2388">
                  <c:v>30544</c:v>
                </c:pt>
                <c:pt idx="2389">
                  <c:v>30545</c:v>
                </c:pt>
                <c:pt idx="2390">
                  <c:v>30546</c:v>
                </c:pt>
                <c:pt idx="2391">
                  <c:v>30547</c:v>
                </c:pt>
                <c:pt idx="2392">
                  <c:v>30548</c:v>
                </c:pt>
                <c:pt idx="2393">
                  <c:v>30549</c:v>
                </c:pt>
                <c:pt idx="2394">
                  <c:v>30550</c:v>
                </c:pt>
                <c:pt idx="2395">
                  <c:v>30551</c:v>
                </c:pt>
                <c:pt idx="2396">
                  <c:v>30552</c:v>
                </c:pt>
                <c:pt idx="2397">
                  <c:v>30553</c:v>
                </c:pt>
                <c:pt idx="2398">
                  <c:v>30554</c:v>
                </c:pt>
                <c:pt idx="2399">
                  <c:v>30555</c:v>
                </c:pt>
                <c:pt idx="2400">
                  <c:v>30556</c:v>
                </c:pt>
                <c:pt idx="2401">
                  <c:v>30557</c:v>
                </c:pt>
                <c:pt idx="2402">
                  <c:v>30558</c:v>
                </c:pt>
                <c:pt idx="2403">
                  <c:v>30559</c:v>
                </c:pt>
                <c:pt idx="2404">
                  <c:v>30560</c:v>
                </c:pt>
                <c:pt idx="2405">
                  <c:v>30561</c:v>
                </c:pt>
                <c:pt idx="2406">
                  <c:v>30562</c:v>
                </c:pt>
                <c:pt idx="2407">
                  <c:v>30563</c:v>
                </c:pt>
                <c:pt idx="2408">
                  <c:v>30564</c:v>
                </c:pt>
                <c:pt idx="2409">
                  <c:v>30565</c:v>
                </c:pt>
                <c:pt idx="2410">
                  <c:v>30566</c:v>
                </c:pt>
                <c:pt idx="2411">
                  <c:v>30567</c:v>
                </c:pt>
                <c:pt idx="2412">
                  <c:v>30568</c:v>
                </c:pt>
                <c:pt idx="2413">
                  <c:v>30569</c:v>
                </c:pt>
                <c:pt idx="2414">
                  <c:v>30570</c:v>
                </c:pt>
                <c:pt idx="2415">
                  <c:v>30571</c:v>
                </c:pt>
                <c:pt idx="2416">
                  <c:v>30572</c:v>
                </c:pt>
                <c:pt idx="2417">
                  <c:v>30573</c:v>
                </c:pt>
                <c:pt idx="2418">
                  <c:v>30574</c:v>
                </c:pt>
                <c:pt idx="2419">
                  <c:v>30575</c:v>
                </c:pt>
                <c:pt idx="2420">
                  <c:v>30576</c:v>
                </c:pt>
                <c:pt idx="2421">
                  <c:v>30577</c:v>
                </c:pt>
                <c:pt idx="2422">
                  <c:v>30578</c:v>
                </c:pt>
                <c:pt idx="2423">
                  <c:v>30579</c:v>
                </c:pt>
                <c:pt idx="2424">
                  <c:v>30580</c:v>
                </c:pt>
                <c:pt idx="2425">
                  <c:v>30581</c:v>
                </c:pt>
                <c:pt idx="2426">
                  <c:v>30582</c:v>
                </c:pt>
                <c:pt idx="2427">
                  <c:v>30583</c:v>
                </c:pt>
                <c:pt idx="2428">
                  <c:v>30584</c:v>
                </c:pt>
                <c:pt idx="2429">
                  <c:v>30585</c:v>
                </c:pt>
                <c:pt idx="2430">
                  <c:v>30586</c:v>
                </c:pt>
                <c:pt idx="2431">
                  <c:v>30587</c:v>
                </c:pt>
                <c:pt idx="2432">
                  <c:v>30588</c:v>
                </c:pt>
                <c:pt idx="2433">
                  <c:v>30589</c:v>
                </c:pt>
                <c:pt idx="2434">
                  <c:v>30590</c:v>
                </c:pt>
                <c:pt idx="2435">
                  <c:v>30591</c:v>
                </c:pt>
                <c:pt idx="2436">
                  <c:v>30592</c:v>
                </c:pt>
                <c:pt idx="2437">
                  <c:v>30593</c:v>
                </c:pt>
                <c:pt idx="2438">
                  <c:v>30594</c:v>
                </c:pt>
                <c:pt idx="2439">
                  <c:v>30595</c:v>
                </c:pt>
                <c:pt idx="2440">
                  <c:v>30596</c:v>
                </c:pt>
                <c:pt idx="2441">
                  <c:v>30597</c:v>
                </c:pt>
                <c:pt idx="2442">
                  <c:v>30598</c:v>
                </c:pt>
                <c:pt idx="2443">
                  <c:v>30599</c:v>
                </c:pt>
                <c:pt idx="2444">
                  <c:v>30600</c:v>
                </c:pt>
                <c:pt idx="2445">
                  <c:v>30601</c:v>
                </c:pt>
                <c:pt idx="2446">
                  <c:v>30602</c:v>
                </c:pt>
                <c:pt idx="2447">
                  <c:v>30603</c:v>
                </c:pt>
                <c:pt idx="2448">
                  <c:v>30604</c:v>
                </c:pt>
                <c:pt idx="2449">
                  <c:v>30605</c:v>
                </c:pt>
                <c:pt idx="2450">
                  <c:v>30606</c:v>
                </c:pt>
                <c:pt idx="2451">
                  <c:v>30607</c:v>
                </c:pt>
                <c:pt idx="2452">
                  <c:v>30608</c:v>
                </c:pt>
                <c:pt idx="2453">
                  <c:v>30609</c:v>
                </c:pt>
                <c:pt idx="2454">
                  <c:v>30610</c:v>
                </c:pt>
                <c:pt idx="2455">
                  <c:v>30611</c:v>
                </c:pt>
                <c:pt idx="2456">
                  <c:v>30612</c:v>
                </c:pt>
                <c:pt idx="2457">
                  <c:v>30613</c:v>
                </c:pt>
                <c:pt idx="2458">
                  <c:v>30614</c:v>
                </c:pt>
                <c:pt idx="2459">
                  <c:v>30615</c:v>
                </c:pt>
                <c:pt idx="2460">
                  <c:v>30616</c:v>
                </c:pt>
                <c:pt idx="2461">
                  <c:v>30617</c:v>
                </c:pt>
                <c:pt idx="2462">
                  <c:v>30618</c:v>
                </c:pt>
                <c:pt idx="2463">
                  <c:v>30619</c:v>
                </c:pt>
                <c:pt idx="2464">
                  <c:v>30620</c:v>
                </c:pt>
                <c:pt idx="2465">
                  <c:v>30621</c:v>
                </c:pt>
                <c:pt idx="2466">
                  <c:v>30622</c:v>
                </c:pt>
                <c:pt idx="2467">
                  <c:v>30623</c:v>
                </c:pt>
                <c:pt idx="2468">
                  <c:v>30624</c:v>
                </c:pt>
                <c:pt idx="2469">
                  <c:v>30625</c:v>
                </c:pt>
                <c:pt idx="2470">
                  <c:v>30626</c:v>
                </c:pt>
                <c:pt idx="2471">
                  <c:v>30627</c:v>
                </c:pt>
                <c:pt idx="2472">
                  <c:v>30628</c:v>
                </c:pt>
                <c:pt idx="2473">
                  <c:v>30629</c:v>
                </c:pt>
                <c:pt idx="2474">
                  <c:v>30630</c:v>
                </c:pt>
                <c:pt idx="2475">
                  <c:v>30631</c:v>
                </c:pt>
                <c:pt idx="2476">
                  <c:v>30632</c:v>
                </c:pt>
                <c:pt idx="2477">
                  <c:v>30633</c:v>
                </c:pt>
                <c:pt idx="2478">
                  <c:v>30634</c:v>
                </c:pt>
                <c:pt idx="2479">
                  <c:v>30635</c:v>
                </c:pt>
                <c:pt idx="2480">
                  <c:v>30636</c:v>
                </c:pt>
                <c:pt idx="2481">
                  <c:v>30637</c:v>
                </c:pt>
                <c:pt idx="2482">
                  <c:v>30638</c:v>
                </c:pt>
                <c:pt idx="2483">
                  <c:v>30639</c:v>
                </c:pt>
                <c:pt idx="2484">
                  <c:v>30640</c:v>
                </c:pt>
                <c:pt idx="2485">
                  <c:v>30641</c:v>
                </c:pt>
                <c:pt idx="2486">
                  <c:v>30642</c:v>
                </c:pt>
                <c:pt idx="2487">
                  <c:v>30643</c:v>
                </c:pt>
                <c:pt idx="2488">
                  <c:v>30644</c:v>
                </c:pt>
                <c:pt idx="2489">
                  <c:v>30645</c:v>
                </c:pt>
                <c:pt idx="2490">
                  <c:v>30646</c:v>
                </c:pt>
                <c:pt idx="2491">
                  <c:v>30647</c:v>
                </c:pt>
                <c:pt idx="2492">
                  <c:v>30648</c:v>
                </c:pt>
                <c:pt idx="2493">
                  <c:v>30649</c:v>
                </c:pt>
                <c:pt idx="2494">
                  <c:v>30650</c:v>
                </c:pt>
                <c:pt idx="2495">
                  <c:v>30651</c:v>
                </c:pt>
                <c:pt idx="2496">
                  <c:v>30652</c:v>
                </c:pt>
                <c:pt idx="2497">
                  <c:v>30653</c:v>
                </c:pt>
                <c:pt idx="2498">
                  <c:v>30654</c:v>
                </c:pt>
                <c:pt idx="2499">
                  <c:v>30655</c:v>
                </c:pt>
                <c:pt idx="2500">
                  <c:v>30656</c:v>
                </c:pt>
                <c:pt idx="2501">
                  <c:v>30657</c:v>
                </c:pt>
                <c:pt idx="2502">
                  <c:v>30658</c:v>
                </c:pt>
                <c:pt idx="2503">
                  <c:v>30659</c:v>
                </c:pt>
                <c:pt idx="2504">
                  <c:v>30660</c:v>
                </c:pt>
                <c:pt idx="2505">
                  <c:v>30661</c:v>
                </c:pt>
                <c:pt idx="2506">
                  <c:v>30662</c:v>
                </c:pt>
                <c:pt idx="2507">
                  <c:v>30663</c:v>
                </c:pt>
                <c:pt idx="2508">
                  <c:v>30664</c:v>
                </c:pt>
                <c:pt idx="2509">
                  <c:v>30665</c:v>
                </c:pt>
                <c:pt idx="2510">
                  <c:v>30666</c:v>
                </c:pt>
                <c:pt idx="2511">
                  <c:v>30667</c:v>
                </c:pt>
                <c:pt idx="2512">
                  <c:v>30668</c:v>
                </c:pt>
                <c:pt idx="2513">
                  <c:v>30669</c:v>
                </c:pt>
                <c:pt idx="2514">
                  <c:v>30670</c:v>
                </c:pt>
                <c:pt idx="2515">
                  <c:v>30671</c:v>
                </c:pt>
                <c:pt idx="2516">
                  <c:v>30672</c:v>
                </c:pt>
                <c:pt idx="2517">
                  <c:v>30673</c:v>
                </c:pt>
                <c:pt idx="2518">
                  <c:v>30674</c:v>
                </c:pt>
                <c:pt idx="2519">
                  <c:v>30675</c:v>
                </c:pt>
                <c:pt idx="2520">
                  <c:v>30676</c:v>
                </c:pt>
                <c:pt idx="2521">
                  <c:v>30677</c:v>
                </c:pt>
                <c:pt idx="2522">
                  <c:v>30678</c:v>
                </c:pt>
                <c:pt idx="2523">
                  <c:v>30679</c:v>
                </c:pt>
                <c:pt idx="2524">
                  <c:v>30680</c:v>
                </c:pt>
                <c:pt idx="2525">
                  <c:v>30681</c:v>
                </c:pt>
                <c:pt idx="2526">
                  <c:v>30682</c:v>
                </c:pt>
                <c:pt idx="2527">
                  <c:v>30683</c:v>
                </c:pt>
                <c:pt idx="2528">
                  <c:v>30684</c:v>
                </c:pt>
                <c:pt idx="2529">
                  <c:v>30685</c:v>
                </c:pt>
                <c:pt idx="2530">
                  <c:v>30686</c:v>
                </c:pt>
                <c:pt idx="2531">
                  <c:v>30687</c:v>
                </c:pt>
                <c:pt idx="2532">
                  <c:v>30688</c:v>
                </c:pt>
                <c:pt idx="2533">
                  <c:v>30689</c:v>
                </c:pt>
                <c:pt idx="2534">
                  <c:v>30690</c:v>
                </c:pt>
                <c:pt idx="2535">
                  <c:v>30691</c:v>
                </c:pt>
                <c:pt idx="2536">
                  <c:v>30692</c:v>
                </c:pt>
                <c:pt idx="2537">
                  <c:v>30693</c:v>
                </c:pt>
                <c:pt idx="2538">
                  <c:v>30694</c:v>
                </c:pt>
                <c:pt idx="2539">
                  <c:v>30695</c:v>
                </c:pt>
                <c:pt idx="2540">
                  <c:v>30696</c:v>
                </c:pt>
                <c:pt idx="2541">
                  <c:v>30697</c:v>
                </c:pt>
                <c:pt idx="2542">
                  <c:v>30698</c:v>
                </c:pt>
                <c:pt idx="2543">
                  <c:v>30699</c:v>
                </c:pt>
                <c:pt idx="2544">
                  <c:v>30700</c:v>
                </c:pt>
                <c:pt idx="2545">
                  <c:v>30701</c:v>
                </c:pt>
                <c:pt idx="2546">
                  <c:v>30702</c:v>
                </c:pt>
                <c:pt idx="2547">
                  <c:v>30703</c:v>
                </c:pt>
                <c:pt idx="2548">
                  <c:v>30704</c:v>
                </c:pt>
                <c:pt idx="2549">
                  <c:v>30705</c:v>
                </c:pt>
                <c:pt idx="2550">
                  <c:v>30706</c:v>
                </c:pt>
                <c:pt idx="2551">
                  <c:v>30707</c:v>
                </c:pt>
                <c:pt idx="2552">
                  <c:v>30708</c:v>
                </c:pt>
                <c:pt idx="2553">
                  <c:v>30709</c:v>
                </c:pt>
                <c:pt idx="2554">
                  <c:v>30710</c:v>
                </c:pt>
                <c:pt idx="2555">
                  <c:v>30711</c:v>
                </c:pt>
                <c:pt idx="2556">
                  <c:v>30712</c:v>
                </c:pt>
                <c:pt idx="2557">
                  <c:v>30713</c:v>
                </c:pt>
                <c:pt idx="2558">
                  <c:v>30714</c:v>
                </c:pt>
                <c:pt idx="2559">
                  <c:v>30715</c:v>
                </c:pt>
                <c:pt idx="2560">
                  <c:v>30716</c:v>
                </c:pt>
                <c:pt idx="2561">
                  <c:v>30717</c:v>
                </c:pt>
                <c:pt idx="2562">
                  <c:v>30718</c:v>
                </c:pt>
                <c:pt idx="2563">
                  <c:v>30719</c:v>
                </c:pt>
                <c:pt idx="2564">
                  <c:v>30720</c:v>
                </c:pt>
                <c:pt idx="2565">
                  <c:v>30721</c:v>
                </c:pt>
                <c:pt idx="2566">
                  <c:v>30722</c:v>
                </c:pt>
                <c:pt idx="2567">
                  <c:v>30723</c:v>
                </c:pt>
                <c:pt idx="2568">
                  <c:v>30724</c:v>
                </c:pt>
                <c:pt idx="2569">
                  <c:v>30725</c:v>
                </c:pt>
                <c:pt idx="2570">
                  <c:v>30726</c:v>
                </c:pt>
                <c:pt idx="2571">
                  <c:v>30727</c:v>
                </c:pt>
                <c:pt idx="2572">
                  <c:v>30728</c:v>
                </c:pt>
                <c:pt idx="2573">
                  <c:v>30729</c:v>
                </c:pt>
                <c:pt idx="2574">
                  <c:v>30730</c:v>
                </c:pt>
                <c:pt idx="2575">
                  <c:v>30731</c:v>
                </c:pt>
                <c:pt idx="2576">
                  <c:v>30732</c:v>
                </c:pt>
                <c:pt idx="2577">
                  <c:v>30733</c:v>
                </c:pt>
                <c:pt idx="2578">
                  <c:v>30734</c:v>
                </c:pt>
                <c:pt idx="2579">
                  <c:v>30735</c:v>
                </c:pt>
                <c:pt idx="2580">
                  <c:v>30736</c:v>
                </c:pt>
                <c:pt idx="2581">
                  <c:v>30737</c:v>
                </c:pt>
                <c:pt idx="2582">
                  <c:v>30738</c:v>
                </c:pt>
                <c:pt idx="2583">
                  <c:v>30739</c:v>
                </c:pt>
                <c:pt idx="2584">
                  <c:v>30740</c:v>
                </c:pt>
                <c:pt idx="2585">
                  <c:v>30741</c:v>
                </c:pt>
                <c:pt idx="2586">
                  <c:v>30742</c:v>
                </c:pt>
                <c:pt idx="2587">
                  <c:v>30743</c:v>
                </c:pt>
                <c:pt idx="2588">
                  <c:v>30744</c:v>
                </c:pt>
                <c:pt idx="2589">
                  <c:v>30745</c:v>
                </c:pt>
                <c:pt idx="2590">
                  <c:v>30746</c:v>
                </c:pt>
                <c:pt idx="2591">
                  <c:v>30747</c:v>
                </c:pt>
                <c:pt idx="2592">
                  <c:v>30748</c:v>
                </c:pt>
                <c:pt idx="2593">
                  <c:v>30749</c:v>
                </c:pt>
                <c:pt idx="2594">
                  <c:v>30750</c:v>
                </c:pt>
                <c:pt idx="2595">
                  <c:v>30751</c:v>
                </c:pt>
                <c:pt idx="2596">
                  <c:v>30752</c:v>
                </c:pt>
                <c:pt idx="2597">
                  <c:v>30753</c:v>
                </c:pt>
                <c:pt idx="2598">
                  <c:v>30754</c:v>
                </c:pt>
                <c:pt idx="2599">
                  <c:v>30755</c:v>
                </c:pt>
                <c:pt idx="2600">
                  <c:v>30756</c:v>
                </c:pt>
                <c:pt idx="2601">
                  <c:v>30757</c:v>
                </c:pt>
                <c:pt idx="2602">
                  <c:v>30758</c:v>
                </c:pt>
                <c:pt idx="2603">
                  <c:v>30759</c:v>
                </c:pt>
                <c:pt idx="2604">
                  <c:v>30760</c:v>
                </c:pt>
                <c:pt idx="2605">
                  <c:v>30761</c:v>
                </c:pt>
                <c:pt idx="2606">
                  <c:v>30762</c:v>
                </c:pt>
                <c:pt idx="2607">
                  <c:v>30763</c:v>
                </c:pt>
                <c:pt idx="2608">
                  <c:v>30764</c:v>
                </c:pt>
                <c:pt idx="2609">
                  <c:v>30765</c:v>
                </c:pt>
                <c:pt idx="2610">
                  <c:v>30766</c:v>
                </c:pt>
                <c:pt idx="2611">
                  <c:v>30767</c:v>
                </c:pt>
                <c:pt idx="2612">
                  <c:v>30768</c:v>
                </c:pt>
                <c:pt idx="2613">
                  <c:v>30769</c:v>
                </c:pt>
                <c:pt idx="2614">
                  <c:v>30770</c:v>
                </c:pt>
                <c:pt idx="2615">
                  <c:v>30771</c:v>
                </c:pt>
                <c:pt idx="2616">
                  <c:v>30772</c:v>
                </c:pt>
                <c:pt idx="2617">
                  <c:v>30773</c:v>
                </c:pt>
                <c:pt idx="2618">
                  <c:v>30774</c:v>
                </c:pt>
                <c:pt idx="2619">
                  <c:v>30775</c:v>
                </c:pt>
                <c:pt idx="2620">
                  <c:v>30776</c:v>
                </c:pt>
                <c:pt idx="2621">
                  <c:v>30777</c:v>
                </c:pt>
                <c:pt idx="2622">
                  <c:v>30778</c:v>
                </c:pt>
                <c:pt idx="2623">
                  <c:v>30779</c:v>
                </c:pt>
                <c:pt idx="2624">
                  <c:v>30780</c:v>
                </c:pt>
                <c:pt idx="2625">
                  <c:v>30781</c:v>
                </c:pt>
                <c:pt idx="2626">
                  <c:v>30782</c:v>
                </c:pt>
                <c:pt idx="2627">
                  <c:v>30783</c:v>
                </c:pt>
                <c:pt idx="2628">
                  <c:v>30784</c:v>
                </c:pt>
                <c:pt idx="2629">
                  <c:v>30785</c:v>
                </c:pt>
                <c:pt idx="2630">
                  <c:v>30786</c:v>
                </c:pt>
                <c:pt idx="2631">
                  <c:v>30787</c:v>
                </c:pt>
                <c:pt idx="2632">
                  <c:v>30788</c:v>
                </c:pt>
                <c:pt idx="2633">
                  <c:v>30789</c:v>
                </c:pt>
                <c:pt idx="2634">
                  <c:v>30790</c:v>
                </c:pt>
                <c:pt idx="2635">
                  <c:v>30791</c:v>
                </c:pt>
                <c:pt idx="2636">
                  <c:v>30792</c:v>
                </c:pt>
                <c:pt idx="2637">
                  <c:v>30793</c:v>
                </c:pt>
                <c:pt idx="2638">
                  <c:v>30794</c:v>
                </c:pt>
                <c:pt idx="2639">
                  <c:v>30795</c:v>
                </c:pt>
                <c:pt idx="2640">
                  <c:v>30796</c:v>
                </c:pt>
                <c:pt idx="2641">
                  <c:v>30797</c:v>
                </c:pt>
                <c:pt idx="2642">
                  <c:v>30798</c:v>
                </c:pt>
                <c:pt idx="2643">
                  <c:v>30799</c:v>
                </c:pt>
                <c:pt idx="2644">
                  <c:v>30800</c:v>
                </c:pt>
                <c:pt idx="2645">
                  <c:v>30801</c:v>
                </c:pt>
                <c:pt idx="2646">
                  <c:v>30802</c:v>
                </c:pt>
                <c:pt idx="2647">
                  <c:v>30803</c:v>
                </c:pt>
                <c:pt idx="2648">
                  <c:v>30804</c:v>
                </c:pt>
                <c:pt idx="2649">
                  <c:v>30805</c:v>
                </c:pt>
                <c:pt idx="2650">
                  <c:v>30806</c:v>
                </c:pt>
                <c:pt idx="2651">
                  <c:v>30807</c:v>
                </c:pt>
                <c:pt idx="2652">
                  <c:v>30808</c:v>
                </c:pt>
                <c:pt idx="2653">
                  <c:v>30809</c:v>
                </c:pt>
                <c:pt idx="2654">
                  <c:v>30810</c:v>
                </c:pt>
                <c:pt idx="2655">
                  <c:v>30811</c:v>
                </c:pt>
                <c:pt idx="2656">
                  <c:v>30812</c:v>
                </c:pt>
                <c:pt idx="2657">
                  <c:v>30813</c:v>
                </c:pt>
                <c:pt idx="2658">
                  <c:v>30814</c:v>
                </c:pt>
                <c:pt idx="2659">
                  <c:v>30815</c:v>
                </c:pt>
                <c:pt idx="2660">
                  <c:v>30816</c:v>
                </c:pt>
                <c:pt idx="2661">
                  <c:v>30817</c:v>
                </c:pt>
                <c:pt idx="2662">
                  <c:v>30818</c:v>
                </c:pt>
                <c:pt idx="2663">
                  <c:v>30819</c:v>
                </c:pt>
                <c:pt idx="2664">
                  <c:v>30820</c:v>
                </c:pt>
                <c:pt idx="2665">
                  <c:v>30821</c:v>
                </c:pt>
                <c:pt idx="2666">
                  <c:v>30822</c:v>
                </c:pt>
                <c:pt idx="2667">
                  <c:v>30823</c:v>
                </c:pt>
                <c:pt idx="2668">
                  <c:v>30824</c:v>
                </c:pt>
                <c:pt idx="2669">
                  <c:v>30825</c:v>
                </c:pt>
                <c:pt idx="2670">
                  <c:v>30826</c:v>
                </c:pt>
                <c:pt idx="2671">
                  <c:v>30827</c:v>
                </c:pt>
                <c:pt idx="2672">
                  <c:v>30828</c:v>
                </c:pt>
                <c:pt idx="2673">
                  <c:v>30829</c:v>
                </c:pt>
                <c:pt idx="2674">
                  <c:v>30830</c:v>
                </c:pt>
                <c:pt idx="2675">
                  <c:v>30831</c:v>
                </c:pt>
                <c:pt idx="2676">
                  <c:v>30832</c:v>
                </c:pt>
                <c:pt idx="2677">
                  <c:v>30833</c:v>
                </c:pt>
                <c:pt idx="2678">
                  <c:v>30834</c:v>
                </c:pt>
                <c:pt idx="2679">
                  <c:v>30835</c:v>
                </c:pt>
                <c:pt idx="2680">
                  <c:v>30836</c:v>
                </c:pt>
                <c:pt idx="2681">
                  <c:v>30837</c:v>
                </c:pt>
                <c:pt idx="2682">
                  <c:v>30838</c:v>
                </c:pt>
                <c:pt idx="2683">
                  <c:v>30839</c:v>
                </c:pt>
                <c:pt idx="2684">
                  <c:v>30840</c:v>
                </c:pt>
                <c:pt idx="2685">
                  <c:v>30841</c:v>
                </c:pt>
                <c:pt idx="2686">
                  <c:v>30842</c:v>
                </c:pt>
                <c:pt idx="2687">
                  <c:v>30843</c:v>
                </c:pt>
                <c:pt idx="2688">
                  <c:v>30844</c:v>
                </c:pt>
                <c:pt idx="2689">
                  <c:v>30845</c:v>
                </c:pt>
                <c:pt idx="2690">
                  <c:v>30846</c:v>
                </c:pt>
                <c:pt idx="2691">
                  <c:v>30847</c:v>
                </c:pt>
                <c:pt idx="2692">
                  <c:v>30848</c:v>
                </c:pt>
                <c:pt idx="2693">
                  <c:v>30849</c:v>
                </c:pt>
                <c:pt idx="2694">
                  <c:v>30850</c:v>
                </c:pt>
                <c:pt idx="2695">
                  <c:v>30851</c:v>
                </c:pt>
                <c:pt idx="2696">
                  <c:v>30852</c:v>
                </c:pt>
                <c:pt idx="2697">
                  <c:v>30853</c:v>
                </c:pt>
                <c:pt idx="2698">
                  <c:v>30854</c:v>
                </c:pt>
                <c:pt idx="2699">
                  <c:v>30855</c:v>
                </c:pt>
                <c:pt idx="2700">
                  <c:v>30856</c:v>
                </c:pt>
                <c:pt idx="2701">
                  <c:v>30857</c:v>
                </c:pt>
                <c:pt idx="2702">
                  <c:v>30858</c:v>
                </c:pt>
                <c:pt idx="2703">
                  <c:v>30859</c:v>
                </c:pt>
                <c:pt idx="2704">
                  <c:v>30860</c:v>
                </c:pt>
                <c:pt idx="2705">
                  <c:v>30861</c:v>
                </c:pt>
                <c:pt idx="2706">
                  <c:v>30862</c:v>
                </c:pt>
                <c:pt idx="2707">
                  <c:v>30863</c:v>
                </c:pt>
                <c:pt idx="2708">
                  <c:v>30864</c:v>
                </c:pt>
                <c:pt idx="2709">
                  <c:v>30865</c:v>
                </c:pt>
                <c:pt idx="2710">
                  <c:v>30866</c:v>
                </c:pt>
                <c:pt idx="2711">
                  <c:v>30867</c:v>
                </c:pt>
                <c:pt idx="2712">
                  <c:v>30868</c:v>
                </c:pt>
                <c:pt idx="2713">
                  <c:v>30869</c:v>
                </c:pt>
                <c:pt idx="2714">
                  <c:v>30870</c:v>
                </c:pt>
                <c:pt idx="2715">
                  <c:v>30871</c:v>
                </c:pt>
                <c:pt idx="2716">
                  <c:v>30872</c:v>
                </c:pt>
                <c:pt idx="2717">
                  <c:v>30873</c:v>
                </c:pt>
                <c:pt idx="2718">
                  <c:v>30874</c:v>
                </c:pt>
                <c:pt idx="2719">
                  <c:v>30875</c:v>
                </c:pt>
                <c:pt idx="2720">
                  <c:v>30876</c:v>
                </c:pt>
                <c:pt idx="2721">
                  <c:v>30877</c:v>
                </c:pt>
                <c:pt idx="2722">
                  <c:v>30878</c:v>
                </c:pt>
                <c:pt idx="2723">
                  <c:v>30879</c:v>
                </c:pt>
                <c:pt idx="2724">
                  <c:v>30880</c:v>
                </c:pt>
                <c:pt idx="2725">
                  <c:v>30881</c:v>
                </c:pt>
                <c:pt idx="2726">
                  <c:v>30882</c:v>
                </c:pt>
                <c:pt idx="2727">
                  <c:v>30883</c:v>
                </c:pt>
                <c:pt idx="2728">
                  <c:v>30884</c:v>
                </c:pt>
                <c:pt idx="2729">
                  <c:v>30885</c:v>
                </c:pt>
                <c:pt idx="2730">
                  <c:v>30886</c:v>
                </c:pt>
                <c:pt idx="2731">
                  <c:v>30887</c:v>
                </c:pt>
                <c:pt idx="2732">
                  <c:v>30888</c:v>
                </c:pt>
                <c:pt idx="2733">
                  <c:v>30889</c:v>
                </c:pt>
                <c:pt idx="2734">
                  <c:v>30890</c:v>
                </c:pt>
                <c:pt idx="2735">
                  <c:v>30891</c:v>
                </c:pt>
                <c:pt idx="2736">
                  <c:v>30892</c:v>
                </c:pt>
                <c:pt idx="2737">
                  <c:v>30893</c:v>
                </c:pt>
                <c:pt idx="2738">
                  <c:v>30894</c:v>
                </c:pt>
                <c:pt idx="2739">
                  <c:v>30895</c:v>
                </c:pt>
                <c:pt idx="2740">
                  <c:v>30896</c:v>
                </c:pt>
                <c:pt idx="2741">
                  <c:v>30897</c:v>
                </c:pt>
                <c:pt idx="2742">
                  <c:v>30898</c:v>
                </c:pt>
                <c:pt idx="2743">
                  <c:v>30899</c:v>
                </c:pt>
                <c:pt idx="2744">
                  <c:v>30900</c:v>
                </c:pt>
                <c:pt idx="2745">
                  <c:v>30901</c:v>
                </c:pt>
                <c:pt idx="2746">
                  <c:v>30902</c:v>
                </c:pt>
                <c:pt idx="2747">
                  <c:v>30903</c:v>
                </c:pt>
                <c:pt idx="2748">
                  <c:v>30904</c:v>
                </c:pt>
                <c:pt idx="2749">
                  <c:v>30905</c:v>
                </c:pt>
                <c:pt idx="2750">
                  <c:v>30906</c:v>
                </c:pt>
                <c:pt idx="2751">
                  <c:v>30907</c:v>
                </c:pt>
                <c:pt idx="2752">
                  <c:v>30908</c:v>
                </c:pt>
                <c:pt idx="2753">
                  <c:v>30909</c:v>
                </c:pt>
                <c:pt idx="2754">
                  <c:v>30910</c:v>
                </c:pt>
                <c:pt idx="2755">
                  <c:v>30911</c:v>
                </c:pt>
                <c:pt idx="2756">
                  <c:v>30912</c:v>
                </c:pt>
                <c:pt idx="2757">
                  <c:v>30913</c:v>
                </c:pt>
                <c:pt idx="2758">
                  <c:v>30914</c:v>
                </c:pt>
                <c:pt idx="2759">
                  <c:v>30915</c:v>
                </c:pt>
                <c:pt idx="2760">
                  <c:v>30916</c:v>
                </c:pt>
                <c:pt idx="2761">
                  <c:v>30917</c:v>
                </c:pt>
                <c:pt idx="2762">
                  <c:v>30918</c:v>
                </c:pt>
                <c:pt idx="2763">
                  <c:v>30919</c:v>
                </c:pt>
                <c:pt idx="2764">
                  <c:v>30920</c:v>
                </c:pt>
                <c:pt idx="2765">
                  <c:v>30921</c:v>
                </c:pt>
                <c:pt idx="2766">
                  <c:v>30922</c:v>
                </c:pt>
                <c:pt idx="2767">
                  <c:v>30923</c:v>
                </c:pt>
                <c:pt idx="2768">
                  <c:v>30924</c:v>
                </c:pt>
                <c:pt idx="2769">
                  <c:v>30925</c:v>
                </c:pt>
                <c:pt idx="2770">
                  <c:v>30926</c:v>
                </c:pt>
                <c:pt idx="2771">
                  <c:v>30927</c:v>
                </c:pt>
                <c:pt idx="2772">
                  <c:v>30928</c:v>
                </c:pt>
                <c:pt idx="2773">
                  <c:v>30929</c:v>
                </c:pt>
                <c:pt idx="2774">
                  <c:v>30930</c:v>
                </c:pt>
                <c:pt idx="2775">
                  <c:v>30931</c:v>
                </c:pt>
                <c:pt idx="2776">
                  <c:v>30932</c:v>
                </c:pt>
                <c:pt idx="2777">
                  <c:v>30933</c:v>
                </c:pt>
                <c:pt idx="2778">
                  <c:v>30934</c:v>
                </c:pt>
                <c:pt idx="2779">
                  <c:v>30935</c:v>
                </c:pt>
                <c:pt idx="2780">
                  <c:v>30936</c:v>
                </c:pt>
                <c:pt idx="2781">
                  <c:v>30937</c:v>
                </c:pt>
                <c:pt idx="2782">
                  <c:v>30938</c:v>
                </c:pt>
                <c:pt idx="2783">
                  <c:v>30939</c:v>
                </c:pt>
                <c:pt idx="2784">
                  <c:v>30940</c:v>
                </c:pt>
                <c:pt idx="2785">
                  <c:v>30941</c:v>
                </c:pt>
                <c:pt idx="2786">
                  <c:v>30942</c:v>
                </c:pt>
                <c:pt idx="2787">
                  <c:v>30943</c:v>
                </c:pt>
                <c:pt idx="2788">
                  <c:v>30944</c:v>
                </c:pt>
                <c:pt idx="2789">
                  <c:v>30945</c:v>
                </c:pt>
                <c:pt idx="2790">
                  <c:v>30946</c:v>
                </c:pt>
                <c:pt idx="2791">
                  <c:v>30947</c:v>
                </c:pt>
                <c:pt idx="2792">
                  <c:v>30948</c:v>
                </c:pt>
                <c:pt idx="2793">
                  <c:v>30949</c:v>
                </c:pt>
                <c:pt idx="2794">
                  <c:v>30950</c:v>
                </c:pt>
                <c:pt idx="2795">
                  <c:v>30951</c:v>
                </c:pt>
                <c:pt idx="2796">
                  <c:v>30952</c:v>
                </c:pt>
                <c:pt idx="2797">
                  <c:v>30953</c:v>
                </c:pt>
                <c:pt idx="2798">
                  <c:v>30954</c:v>
                </c:pt>
                <c:pt idx="2799">
                  <c:v>30955</c:v>
                </c:pt>
                <c:pt idx="2800">
                  <c:v>30956</c:v>
                </c:pt>
                <c:pt idx="2801">
                  <c:v>30957</c:v>
                </c:pt>
                <c:pt idx="2802">
                  <c:v>30958</c:v>
                </c:pt>
                <c:pt idx="2803">
                  <c:v>30959</c:v>
                </c:pt>
                <c:pt idx="2804">
                  <c:v>30960</c:v>
                </c:pt>
                <c:pt idx="2805">
                  <c:v>30961</c:v>
                </c:pt>
                <c:pt idx="2806">
                  <c:v>30962</c:v>
                </c:pt>
                <c:pt idx="2807">
                  <c:v>30963</c:v>
                </c:pt>
                <c:pt idx="2808">
                  <c:v>30964</c:v>
                </c:pt>
                <c:pt idx="2809">
                  <c:v>30965</c:v>
                </c:pt>
                <c:pt idx="2810">
                  <c:v>30966</c:v>
                </c:pt>
                <c:pt idx="2811">
                  <c:v>30967</c:v>
                </c:pt>
                <c:pt idx="2812">
                  <c:v>30968</c:v>
                </c:pt>
                <c:pt idx="2813">
                  <c:v>30969</c:v>
                </c:pt>
                <c:pt idx="2814">
                  <c:v>30970</c:v>
                </c:pt>
                <c:pt idx="2815">
                  <c:v>30971</c:v>
                </c:pt>
                <c:pt idx="2816">
                  <c:v>30972</c:v>
                </c:pt>
                <c:pt idx="2817">
                  <c:v>30973</c:v>
                </c:pt>
                <c:pt idx="2818">
                  <c:v>30974</c:v>
                </c:pt>
                <c:pt idx="2819">
                  <c:v>30975</c:v>
                </c:pt>
                <c:pt idx="2820">
                  <c:v>30976</c:v>
                </c:pt>
                <c:pt idx="2821">
                  <c:v>30977</c:v>
                </c:pt>
                <c:pt idx="2822">
                  <c:v>30978</c:v>
                </c:pt>
                <c:pt idx="2823">
                  <c:v>30979</c:v>
                </c:pt>
                <c:pt idx="2824">
                  <c:v>30980</c:v>
                </c:pt>
                <c:pt idx="2825">
                  <c:v>30981</c:v>
                </c:pt>
                <c:pt idx="2826">
                  <c:v>30982</c:v>
                </c:pt>
                <c:pt idx="2827">
                  <c:v>30983</c:v>
                </c:pt>
                <c:pt idx="2828">
                  <c:v>30984</c:v>
                </c:pt>
                <c:pt idx="2829">
                  <c:v>30985</c:v>
                </c:pt>
                <c:pt idx="2830">
                  <c:v>30986</c:v>
                </c:pt>
                <c:pt idx="2831">
                  <c:v>30987</c:v>
                </c:pt>
                <c:pt idx="2832">
                  <c:v>30988</c:v>
                </c:pt>
                <c:pt idx="2833">
                  <c:v>30989</c:v>
                </c:pt>
                <c:pt idx="2834">
                  <c:v>30990</c:v>
                </c:pt>
                <c:pt idx="2835">
                  <c:v>30991</c:v>
                </c:pt>
                <c:pt idx="2836">
                  <c:v>30992</c:v>
                </c:pt>
                <c:pt idx="2837">
                  <c:v>30993</c:v>
                </c:pt>
                <c:pt idx="2838">
                  <c:v>30994</c:v>
                </c:pt>
                <c:pt idx="2839">
                  <c:v>30995</c:v>
                </c:pt>
                <c:pt idx="2840">
                  <c:v>30996</c:v>
                </c:pt>
                <c:pt idx="2841">
                  <c:v>30997</c:v>
                </c:pt>
                <c:pt idx="2842">
                  <c:v>30998</c:v>
                </c:pt>
                <c:pt idx="2843">
                  <c:v>30999</c:v>
                </c:pt>
                <c:pt idx="2844">
                  <c:v>31000</c:v>
                </c:pt>
                <c:pt idx="2845">
                  <c:v>31001</c:v>
                </c:pt>
                <c:pt idx="2846">
                  <c:v>31002</c:v>
                </c:pt>
                <c:pt idx="2847">
                  <c:v>31003</c:v>
                </c:pt>
                <c:pt idx="2848">
                  <c:v>31004</c:v>
                </c:pt>
                <c:pt idx="2849">
                  <c:v>31005</c:v>
                </c:pt>
                <c:pt idx="2850">
                  <c:v>31006</c:v>
                </c:pt>
                <c:pt idx="2851">
                  <c:v>31007</c:v>
                </c:pt>
                <c:pt idx="2852">
                  <c:v>31008</c:v>
                </c:pt>
                <c:pt idx="2853">
                  <c:v>31009</c:v>
                </c:pt>
                <c:pt idx="2854">
                  <c:v>31010</c:v>
                </c:pt>
                <c:pt idx="2855">
                  <c:v>31011</c:v>
                </c:pt>
                <c:pt idx="2856">
                  <c:v>31012</c:v>
                </c:pt>
                <c:pt idx="2857">
                  <c:v>31013</c:v>
                </c:pt>
                <c:pt idx="2858">
                  <c:v>31014</c:v>
                </c:pt>
                <c:pt idx="2859">
                  <c:v>31015</c:v>
                </c:pt>
                <c:pt idx="2860">
                  <c:v>31016</c:v>
                </c:pt>
                <c:pt idx="2861">
                  <c:v>31017</c:v>
                </c:pt>
                <c:pt idx="2862">
                  <c:v>31018</c:v>
                </c:pt>
                <c:pt idx="2863">
                  <c:v>31019</c:v>
                </c:pt>
                <c:pt idx="2864">
                  <c:v>31020</c:v>
                </c:pt>
                <c:pt idx="2865">
                  <c:v>31021</c:v>
                </c:pt>
                <c:pt idx="2866">
                  <c:v>31022</c:v>
                </c:pt>
                <c:pt idx="2867">
                  <c:v>31023</c:v>
                </c:pt>
                <c:pt idx="2868">
                  <c:v>31024</c:v>
                </c:pt>
                <c:pt idx="2869">
                  <c:v>31025</c:v>
                </c:pt>
                <c:pt idx="2870">
                  <c:v>31026</c:v>
                </c:pt>
                <c:pt idx="2871">
                  <c:v>31027</c:v>
                </c:pt>
                <c:pt idx="2872">
                  <c:v>31028</c:v>
                </c:pt>
                <c:pt idx="2873">
                  <c:v>31029</c:v>
                </c:pt>
                <c:pt idx="2874">
                  <c:v>31030</c:v>
                </c:pt>
                <c:pt idx="2875">
                  <c:v>31031</c:v>
                </c:pt>
                <c:pt idx="2876">
                  <c:v>31032</c:v>
                </c:pt>
                <c:pt idx="2877">
                  <c:v>31033</c:v>
                </c:pt>
                <c:pt idx="2878">
                  <c:v>31034</c:v>
                </c:pt>
                <c:pt idx="2879">
                  <c:v>31035</c:v>
                </c:pt>
                <c:pt idx="2880">
                  <c:v>31036</c:v>
                </c:pt>
                <c:pt idx="2881">
                  <c:v>31037</c:v>
                </c:pt>
                <c:pt idx="2882">
                  <c:v>31038</c:v>
                </c:pt>
                <c:pt idx="2883">
                  <c:v>31039</c:v>
                </c:pt>
                <c:pt idx="2884">
                  <c:v>31040</c:v>
                </c:pt>
                <c:pt idx="2885">
                  <c:v>31041</c:v>
                </c:pt>
                <c:pt idx="2886">
                  <c:v>31042</c:v>
                </c:pt>
                <c:pt idx="2887">
                  <c:v>31043</c:v>
                </c:pt>
                <c:pt idx="2888">
                  <c:v>31044</c:v>
                </c:pt>
                <c:pt idx="2889">
                  <c:v>31045</c:v>
                </c:pt>
                <c:pt idx="2890">
                  <c:v>31046</c:v>
                </c:pt>
                <c:pt idx="2891">
                  <c:v>31047</c:v>
                </c:pt>
                <c:pt idx="2892">
                  <c:v>31048</c:v>
                </c:pt>
                <c:pt idx="2893">
                  <c:v>31049</c:v>
                </c:pt>
                <c:pt idx="2894">
                  <c:v>31050</c:v>
                </c:pt>
                <c:pt idx="2895">
                  <c:v>31051</c:v>
                </c:pt>
                <c:pt idx="2896">
                  <c:v>31052</c:v>
                </c:pt>
                <c:pt idx="2897">
                  <c:v>31053</c:v>
                </c:pt>
                <c:pt idx="2898">
                  <c:v>31054</c:v>
                </c:pt>
                <c:pt idx="2899">
                  <c:v>31055</c:v>
                </c:pt>
                <c:pt idx="2900">
                  <c:v>31056</c:v>
                </c:pt>
                <c:pt idx="2901">
                  <c:v>31057</c:v>
                </c:pt>
                <c:pt idx="2902">
                  <c:v>31058</c:v>
                </c:pt>
                <c:pt idx="2903">
                  <c:v>31059</c:v>
                </c:pt>
                <c:pt idx="2904">
                  <c:v>31060</c:v>
                </c:pt>
                <c:pt idx="2905">
                  <c:v>31061</c:v>
                </c:pt>
                <c:pt idx="2906">
                  <c:v>31062</c:v>
                </c:pt>
                <c:pt idx="2907">
                  <c:v>31063</c:v>
                </c:pt>
                <c:pt idx="2908">
                  <c:v>31064</c:v>
                </c:pt>
                <c:pt idx="2909">
                  <c:v>31065</c:v>
                </c:pt>
                <c:pt idx="2910">
                  <c:v>31066</c:v>
                </c:pt>
                <c:pt idx="2911">
                  <c:v>31067</c:v>
                </c:pt>
                <c:pt idx="2912">
                  <c:v>31068</c:v>
                </c:pt>
                <c:pt idx="2913">
                  <c:v>31069</c:v>
                </c:pt>
                <c:pt idx="2914">
                  <c:v>31070</c:v>
                </c:pt>
                <c:pt idx="2915">
                  <c:v>31071</c:v>
                </c:pt>
                <c:pt idx="2916">
                  <c:v>31072</c:v>
                </c:pt>
                <c:pt idx="2917">
                  <c:v>31073</c:v>
                </c:pt>
                <c:pt idx="2918">
                  <c:v>31074</c:v>
                </c:pt>
                <c:pt idx="2919">
                  <c:v>31075</c:v>
                </c:pt>
                <c:pt idx="2920">
                  <c:v>31076</c:v>
                </c:pt>
                <c:pt idx="2921">
                  <c:v>31077</c:v>
                </c:pt>
                <c:pt idx="2922">
                  <c:v>31078</c:v>
                </c:pt>
                <c:pt idx="2923">
                  <c:v>31079</c:v>
                </c:pt>
                <c:pt idx="2924">
                  <c:v>31080</c:v>
                </c:pt>
                <c:pt idx="2925">
                  <c:v>31081</c:v>
                </c:pt>
                <c:pt idx="2926">
                  <c:v>31082</c:v>
                </c:pt>
                <c:pt idx="2927">
                  <c:v>31083</c:v>
                </c:pt>
                <c:pt idx="2928">
                  <c:v>31084</c:v>
                </c:pt>
                <c:pt idx="2929">
                  <c:v>31085</c:v>
                </c:pt>
                <c:pt idx="2930">
                  <c:v>31086</c:v>
                </c:pt>
                <c:pt idx="2931">
                  <c:v>31087</c:v>
                </c:pt>
                <c:pt idx="2932">
                  <c:v>31088</c:v>
                </c:pt>
                <c:pt idx="2933">
                  <c:v>31089</c:v>
                </c:pt>
                <c:pt idx="2934">
                  <c:v>31090</c:v>
                </c:pt>
                <c:pt idx="2935">
                  <c:v>31091</c:v>
                </c:pt>
                <c:pt idx="2936">
                  <c:v>31092</c:v>
                </c:pt>
                <c:pt idx="2937">
                  <c:v>31093</c:v>
                </c:pt>
                <c:pt idx="2938">
                  <c:v>31094</c:v>
                </c:pt>
                <c:pt idx="2939">
                  <c:v>31095</c:v>
                </c:pt>
                <c:pt idx="2940">
                  <c:v>31096</c:v>
                </c:pt>
                <c:pt idx="2941">
                  <c:v>31097</c:v>
                </c:pt>
                <c:pt idx="2942">
                  <c:v>31098</c:v>
                </c:pt>
                <c:pt idx="2943">
                  <c:v>31099</c:v>
                </c:pt>
                <c:pt idx="2944">
                  <c:v>31100</c:v>
                </c:pt>
                <c:pt idx="2945">
                  <c:v>31101</c:v>
                </c:pt>
                <c:pt idx="2946">
                  <c:v>31102</c:v>
                </c:pt>
                <c:pt idx="2947">
                  <c:v>31103</c:v>
                </c:pt>
                <c:pt idx="2948">
                  <c:v>31104</c:v>
                </c:pt>
                <c:pt idx="2949">
                  <c:v>31105</c:v>
                </c:pt>
                <c:pt idx="2950">
                  <c:v>31106</c:v>
                </c:pt>
                <c:pt idx="2951">
                  <c:v>31107</c:v>
                </c:pt>
                <c:pt idx="2952">
                  <c:v>31108</c:v>
                </c:pt>
                <c:pt idx="2953">
                  <c:v>31109</c:v>
                </c:pt>
                <c:pt idx="2954">
                  <c:v>31110</c:v>
                </c:pt>
                <c:pt idx="2955">
                  <c:v>31111</c:v>
                </c:pt>
                <c:pt idx="2956">
                  <c:v>31112</c:v>
                </c:pt>
                <c:pt idx="2957">
                  <c:v>31113</c:v>
                </c:pt>
                <c:pt idx="2958">
                  <c:v>31114</c:v>
                </c:pt>
                <c:pt idx="2959">
                  <c:v>31115</c:v>
                </c:pt>
                <c:pt idx="2960">
                  <c:v>31116</c:v>
                </c:pt>
                <c:pt idx="2961">
                  <c:v>31117</c:v>
                </c:pt>
                <c:pt idx="2962">
                  <c:v>31118</c:v>
                </c:pt>
                <c:pt idx="2963">
                  <c:v>31119</c:v>
                </c:pt>
                <c:pt idx="2964">
                  <c:v>31120</c:v>
                </c:pt>
                <c:pt idx="2965">
                  <c:v>31121</c:v>
                </c:pt>
                <c:pt idx="2966">
                  <c:v>31122</c:v>
                </c:pt>
                <c:pt idx="2967">
                  <c:v>31123</c:v>
                </c:pt>
                <c:pt idx="2968">
                  <c:v>31124</c:v>
                </c:pt>
                <c:pt idx="2969">
                  <c:v>31125</c:v>
                </c:pt>
                <c:pt idx="2970">
                  <c:v>31126</c:v>
                </c:pt>
                <c:pt idx="2971">
                  <c:v>31127</c:v>
                </c:pt>
                <c:pt idx="2972">
                  <c:v>31128</c:v>
                </c:pt>
                <c:pt idx="2973">
                  <c:v>31129</c:v>
                </c:pt>
                <c:pt idx="2974">
                  <c:v>31130</c:v>
                </c:pt>
                <c:pt idx="2975">
                  <c:v>31131</c:v>
                </c:pt>
                <c:pt idx="2976">
                  <c:v>31132</c:v>
                </c:pt>
                <c:pt idx="2977">
                  <c:v>31133</c:v>
                </c:pt>
                <c:pt idx="2978">
                  <c:v>31134</c:v>
                </c:pt>
                <c:pt idx="2979">
                  <c:v>31135</c:v>
                </c:pt>
                <c:pt idx="2980">
                  <c:v>31136</c:v>
                </c:pt>
                <c:pt idx="2981">
                  <c:v>31137</c:v>
                </c:pt>
                <c:pt idx="2982">
                  <c:v>31138</c:v>
                </c:pt>
                <c:pt idx="2983">
                  <c:v>31139</c:v>
                </c:pt>
                <c:pt idx="2984">
                  <c:v>31140</c:v>
                </c:pt>
                <c:pt idx="2985">
                  <c:v>31141</c:v>
                </c:pt>
                <c:pt idx="2986">
                  <c:v>31142</c:v>
                </c:pt>
                <c:pt idx="2987">
                  <c:v>31143</c:v>
                </c:pt>
                <c:pt idx="2988">
                  <c:v>31144</c:v>
                </c:pt>
                <c:pt idx="2989">
                  <c:v>31145</c:v>
                </c:pt>
                <c:pt idx="2990">
                  <c:v>31146</c:v>
                </c:pt>
                <c:pt idx="2991">
                  <c:v>31147</c:v>
                </c:pt>
                <c:pt idx="2992">
                  <c:v>31148</c:v>
                </c:pt>
                <c:pt idx="2993">
                  <c:v>31149</c:v>
                </c:pt>
                <c:pt idx="2994">
                  <c:v>31150</c:v>
                </c:pt>
                <c:pt idx="2995">
                  <c:v>31151</c:v>
                </c:pt>
                <c:pt idx="2996">
                  <c:v>31152</c:v>
                </c:pt>
                <c:pt idx="2997">
                  <c:v>31153</c:v>
                </c:pt>
                <c:pt idx="2998">
                  <c:v>31154</c:v>
                </c:pt>
                <c:pt idx="2999">
                  <c:v>31155</c:v>
                </c:pt>
                <c:pt idx="3000">
                  <c:v>31156</c:v>
                </c:pt>
                <c:pt idx="3001">
                  <c:v>31157</c:v>
                </c:pt>
                <c:pt idx="3002">
                  <c:v>31158</c:v>
                </c:pt>
                <c:pt idx="3003">
                  <c:v>31159</c:v>
                </c:pt>
                <c:pt idx="3004">
                  <c:v>31160</c:v>
                </c:pt>
                <c:pt idx="3005">
                  <c:v>31161</c:v>
                </c:pt>
                <c:pt idx="3006">
                  <c:v>31162</c:v>
                </c:pt>
                <c:pt idx="3007">
                  <c:v>31163</c:v>
                </c:pt>
                <c:pt idx="3008">
                  <c:v>31164</c:v>
                </c:pt>
                <c:pt idx="3009">
                  <c:v>31165</c:v>
                </c:pt>
                <c:pt idx="3010">
                  <c:v>31166</c:v>
                </c:pt>
                <c:pt idx="3011">
                  <c:v>31167</c:v>
                </c:pt>
                <c:pt idx="3012">
                  <c:v>31168</c:v>
                </c:pt>
                <c:pt idx="3013">
                  <c:v>31169</c:v>
                </c:pt>
                <c:pt idx="3014">
                  <c:v>31170</c:v>
                </c:pt>
                <c:pt idx="3015">
                  <c:v>31171</c:v>
                </c:pt>
                <c:pt idx="3016">
                  <c:v>31172</c:v>
                </c:pt>
                <c:pt idx="3017">
                  <c:v>31173</c:v>
                </c:pt>
                <c:pt idx="3018">
                  <c:v>31174</c:v>
                </c:pt>
                <c:pt idx="3019">
                  <c:v>31175</c:v>
                </c:pt>
                <c:pt idx="3020">
                  <c:v>31176</c:v>
                </c:pt>
                <c:pt idx="3021">
                  <c:v>31177</c:v>
                </c:pt>
                <c:pt idx="3022">
                  <c:v>31178</c:v>
                </c:pt>
                <c:pt idx="3023">
                  <c:v>31179</c:v>
                </c:pt>
                <c:pt idx="3024">
                  <c:v>31180</c:v>
                </c:pt>
                <c:pt idx="3025">
                  <c:v>31181</c:v>
                </c:pt>
                <c:pt idx="3026">
                  <c:v>31182</c:v>
                </c:pt>
                <c:pt idx="3027">
                  <c:v>31183</c:v>
                </c:pt>
                <c:pt idx="3028">
                  <c:v>31184</c:v>
                </c:pt>
                <c:pt idx="3029">
                  <c:v>31185</c:v>
                </c:pt>
                <c:pt idx="3030">
                  <c:v>31186</c:v>
                </c:pt>
                <c:pt idx="3031">
                  <c:v>31187</c:v>
                </c:pt>
                <c:pt idx="3032">
                  <c:v>31188</c:v>
                </c:pt>
                <c:pt idx="3033">
                  <c:v>31189</c:v>
                </c:pt>
                <c:pt idx="3034">
                  <c:v>31190</c:v>
                </c:pt>
                <c:pt idx="3035">
                  <c:v>31191</c:v>
                </c:pt>
                <c:pt idx="3036">
                  <c:v>31192</c:v>
                </c:pt>
                <c:pt idx="3037">
                  <c:v>31193</c:v>
                </c:pt>
                <c:pt idx="3038">
                  <c:v>31194</c:v>
                </c:pt>
                <c:pt idx="3039">
                  <c:v>31195</c:v>
                </c:pt>
                <c:pt idx="3040">
                  <c:v>31196</c:v>
                </c:pt>
                <c:pt idx="3041">
                  <c:v>31197</c:v>
                </c:pt>
                <c:pt idx="3042">
                  <c:v>31198</c:v>
                </c:pt>
                <c:pt idx="3043">
                  <c:v>31199</c:v>
                </c:pt>
                <c:pt idx="3044">
                  <c:v>31200</c:v>
                </c:pt>
                <c:pt idx="3045">
                  <c:v>31201</c:v>
                </c:pt>
                <c:pt idx="3046">
                  <c:v>31202</c:v>
                </c:pt>
                <c:pt idx="3047">
                  <c:v>31203</c:v>
                </c:pt>
                <c:pt idx="3048">
                  <c:v>31204</c:v>
                </c:pt>
                <c:pt idx="3049">
                  <c:v>31205</c:v>
                </c:pt>
                <c:pt idx="3050">
                  <c:v>31206</c:v>
                </c:pt>
                <c:pt idx="3051">
                  <c:v>31207</c:v>
                </c:pt>
                <c:pt idx="3052">
                  <c:v>31208</c:v>
                </c:pt>
                <c:pt idx="3053">
                  <c:v>31209</c:v>
                </c:pt>
                <c:pt idx="3054">
                  <c:v>31210</c:v>
                </c:pt>
                <c:pt idx="3055">
                  <c:v>31211</c:v>
                </c:pt>
                <c:pt idx="3056">
                  <c:v>31212</c:v>
                </c:pt>
                <c:pt idx="3057">
                  <c:v>31213</c:v>
                </c:pt>
                <c:pt idx="3058">
                  <c:v>31214</c:v>
                </c:pt>
                <c:pt idx="3059">
                  <c:v>31215</c:v>
                </c:pt>
                <c:pt idx="3060">
                  <c:v>31216</c:v>
                </c:pt>
                <c:pt idx="3061">
                  <c:v>31217</c:v>
                </c:pt>
                <c:pt idx="3062">
                  <c:v>31218</c:v>
                </c:pt>
                <c:pt idx="3063">
                  <c:v>31219</c:v>
                </c:pt>
                <c:pt idx="3064">
                  <c:v>31220</c:v>
                </c:pt>
                <c:pt idx="3065">
                  <c:v>31221</c:v>
                </c:pt>
                <c:pt idx="3066">
                  <c:v>31222</c:v>
                </c:pt>
                <c:pt idx="3067">
                  <c:v>31223</c:v>
                </c:pt>
                <c:pt idx="3068">
                  <c:v>31224</c:v>
                </c:pt>
                <c:pt idx="3069">
                  <c:v>31225</c:v>
                </c:pt>
                <c:pt idx="3070">
                  <c:v>31226</c:v>
                </c:pt>
                <c:pt idx="3071">
                  <c:v>31227</c:v>
                </c:pt>
                <c:pt idx="3072">
                  <c:v>31228</c:v>
                </c:pt>
                <c:pt idx="3073">
                  <c:v>31229</c:v>
                </c:pt>
                <c:pt idx="3074">
                  <c:v>31230</c:v>
                </c:pt>
                <c:pt idx="3075">
                  <c:v>31231</c:v>
                </c:pt>
                <c:pt idx="3076">
                  <c:v>31232</c:v>
                </c:pt>
                <c:pt idx="3077">
                  <c:v>31233</c:v>
                </c:pt>
                <c:pt idx="3078">
                  <c:v>31234</c:v>
                </c:pt>
                <c:pt idx="3079">
                  <c:v>31235</c:v>
                </c:pt>
                <c:pt idx="3080">
                  <c:v>31236</c:v>
                </c:pt>
                <c:pt idx="3081">
                  <c:v>31237</c:v>
                </c:pt>
                <c:pt idx="3082">
                  <c:v>31238</c:v>
                </c:pt>
                <c:pt idx="3083">
                  <c:v>31239</c:v>
                </c:pt>
                <c:pt idx="3084">
                  <c:v>31240</c:v>
                </c:pt>
                <c:pt idx="3085">
                  <c:v>31241</c:v>
                </c:pt>
                <c:pt idx="3086">
                  <c:v>31242</c:v>
                </c:pt>
                <c:pt idx="3087">
                  <c:v>31243</c:v>
                </c:pt>
                <c:pt idx="3088">
                  <c:v>31244</c:v>
                </c:pt>
                <c:pt idx="3089">
                  <c:v>31245</c:v>
                </c:pt>
                <c:pt idx="3090">
                  <c:v>31246</c:v>
                </c:pt>
                <c:pt idx="3091">
                  <c:v>31247</c:v>
                </c:pt>
                <c:pt idx="3092">
                  <c:v>31248</c:v>
                </c:pt>
                <c:pt idx="3093">
                  <c:v>31249</c:v>
                </c:pt>
                <c:pt idx="3094">
                  <c:v>31250</c:v>
                </c:pt>
                <c:pt idx="3095">
                  <c:v>31251</c:v>
                </c:pt>
                <c:pt idx="3096">
                  <c:v>31252</c:v>
                </c:pt>
                <c:pt idx="3097">
                  <c:v>31253</c:v>
                </c:pt>
                <c:pt idx="3098">
                  <c:v>31254</c:v>
                </c:pt>
                <c:pt idx="3099">
                  <c:v>31255</c:v>
                </c:pt>
                <c:pt idx="3100">
                  <c:v>31256</c:v>
                </c:pt>
                <c:pt idx="3101">
                  <c:v>31257</c:v>
                </c:pt>
                <c:pt idx="3102">
                  <c:v>31258</c:v>
                </c:pt>
                <c:pt idx="3103">
                  <c:v>31259</c:v>
                </c:pt>
                <c:pt idx="3104">
                  <c:v>31260</c:v>
                </c:pt>
                <c:pt idx="3105">
                  <c:v>31261</c:v>
                </c:pt>
                <c:pt idx="3106">
                  <c:v>31262</c:v>
                </c:pt>
                <c:pt idx="3107">
                  <c:v>31263</c:v>
                </c:pt>
                <c:pt idx="3108">
                  <c:v>31264</c:v>
                </c:pt>
                <c:pt idx="3109">
                  <c:v>31265</c:v>
                </c:pt>
                <c:pt idx="3110">
                  <c:v>31266</c:v>
                </c:pt>
                <c:pt idx="3111">
                  <c:v>31267</c:v>
                </c:pt>
                <c:pt idx="3112">
                  <c:v>31268</c:v>
                </c:pt>
                <c:pt idx="3113">
                  <c:v>31269</c:v>
                </c:pt>
                <c:pt idx="3114">
                  <c:v>31270</c:v>
                </c:pt>
                <c:pt idx="3115">
                  <c:v>31271</c:v>
                </c:pt>
                <c:pt idx="3116">
                  <c:v>31272</c:v>
                </c:pt>
                <c:pt idx="3117">
                  <c:v>31273</c:v>
                </c:pt>
                <c:pt idx="3118">
                  <c:v>31274</c:v>
                </c:pt>
                <c:pt idx="3119">
                  <c:v>31275</c:v>
                </c:pt>
                <c:pt idx="3120">
                  <c:v>31276</c:v>
                </c:pt>
                <c:pt idx="3121">
                  <c:v>31277</c:v>
                </c:pt>
                <c:pt idx="3122">
                  <c:v>31278</c:v>
                </c:pt>
                <c:pt idx="3123">
                  <c:v>31279</c:v>
                </c:pt>
                <c:pt idx="3124">
                  <c:v>31280</c:v>
                </c:pt>
                <c:pt idx="3125">
                  <c:v>31281</c:v>
                </c:pt>
                <c:pt idx="3126">
                  <c:v>31282</c:v>
                </c:pt>
                <c:pt idx="3127">
                  <c:v>31283</c:v>
                </c:pt>
                <c:pt idx="3128">
                  <c:v>31284</c:v>
                </c:pt>
                <c:pt idx="3129">
                  <c:v>31285</c:v>
                </c:pt>
                <c:pt idx="3130">
                  <c:v>31286</c:v>
                </c:pt>
                <c:pt idx="3131">
                  <c:v>31287</c:v>
                </c:pt>
                <c:pt idx="3132">
                  <c:v>31288</c:v>
                </c:pt>
                <c:pt idx="3133">
                  <c:v>31289</c:v>
                </c:pt>
                <c:pt idx="3134">
                  <c:v>31290</c:v>
                </c:pt>
                <c:pt idx="3135">
                  <c:v>31291</c:v>
                </c:pt>
                <c:pt idx="3136">
                  <c:v>31292</c:v>
                </c:pt>
                <c:pt idx="3137">
                  <c:v>31293</c:v>
                </c:pt>
                <c:pt idx="3138">
                  <c:v>31294</c:v>
                </c:pt>
                <c:pt idx="3139">
                  <c:v>31295</c:v>
                </c:pt>
                <c:pt idx="3140">
                  <c:v>31296</c:v>
                </c:pt>
                <c:pt idx="3141">
                  <c:v>31297</c:v>
                </c:pt>
                <c:pt idx="3142">
                  <c:v>31298</c:v>
                </c:pt>
                <c:pt idx="3143">
                  <c:v>31299</c:v>
                </c:pt>
                <c:pt idx="3144">
                  <c:v>31300</c:v>
                </c:pt>
                <c:pt idx="3145">
                  <c:v>31301</c:v>
                </c:pt>
                <c:pt idx="3146">
                  <c:v>31302</c:v>
                </c:pt>
                <c:pt idx="3147">
                  <c:v>31303</c:v>
                </c:pt>
                <c:pt idx="3148">
                  <c:v>31304</c:v>
                </c:pt>
                <c:pt idx="3149">
                  <c:v>31305</c:v>
                </c:pt>
                <c:pt idx="3150">
                  <c:v>31306</c:v>
                </c:pt>
                <c:pt idx="3151">
                  <c:v>31307</c:v>
                </c:pt>
                <c:pt idx="3152">
                  <c:v>31308</c:v>
                </c:pt>
                <c:pt idx="3153">
                  <c:v>31309</c:v>
                </c:pt>
                <c:pt idx="3154">
                  <c:v>31310</c:v>
                </c:pt>
                <c:pt idx="3155">
                  <c:v>31311</c:v>
                </c:pt>
                <c:pt idx="3156">
                  <c:v>31312</c:v>
                </c:pt>
                <c:pt idx="3157">
                  <c:v>31313</c:v>
                </c:pt>
                <c:pt idx="3158">
                  <c:v>31314</c:v>
                </c:pt>
                <c:pt idx="3159">
                  <c:v>31315</c:v>
                </c:pt>
                <c:pt idx="3160">
                  <c:v>31316</c:v>
                </c:pt>
                <c:pt idx="3161">
                  <c:v>31317</c:v>
                </c:pt>
                <c:pt idx="3162">
                  <c:v>31318</c:v>
                </c:pt>
                <c:pt idx="3163">
                  <c:v>31319</c:v>
                </c:pt>
                <c:pt idx="3164">
                  <c:v>31320</c:v>
                </c:pt>
                <c:pt idx="3165">
                  <c:v>31321</c:v>
                </c:pt>
                <c:pt idx="3166">
                  <c:v>31322</c:v>
                </c:pt>
                <c:pt idx="3167">
                  <c:v>31323</c:v>
                </c:pt>
                <c:pt idx="3168">
                  <c:v>31324</c:v>
                </c:pt>
                <c:pt idx="3169">
                  <c:v>31325</c:v>
                </c:pt>
                <c:pt idx="3170">
                  <c:v>31326</c:v>
                </c:pt>
                <c:pt idx="3171">
                  <c:v>31327</c:v>
                </c:pt>
                <c:pt idx="3172">
                  <c:v>31328</c:v>
                </c:pt>
                <c:pt idx="3173">
                  <c:v>31329</c:v>
                </c:pt>
                <c:pt idx="3174">
                  <c:v>31330</c:v>
                </c:pt>
                <c:pt idx="3175">
                  <c:v>31331</c:v>
                </c:pt>
                <c:pt idx="3176">
                  <c:v>31332</c:v>
                </c:pt>
                <c:pt idx="3177">
                  <c:v>31333</c:v>
                </c:pt>
                <c:pt idx="3178">
                  <c:v>31334</c:v>
                </c:pt>
                <c:pt idx="3179">
                  <c:v>31335</c:v>
                </c:pt>
                <c:pt idx="3180">
                  <c:v>31336</c:v>
                </c:pt>
                <c:pt idx="3181">
                  <c:v>31337</c:v>
                </c:pt>
                <c:pt idx="3182">
                  <c:v>31338</c:v>
                </c:pt>
                <c:pt idx="3183">
                  <c:v>31339</c:v>
                </c:pt>
                <c:pt idx="3184">
                  <c:v>31340</c:v>
                </c:pt>
                <c:pt idx="3185">
                  <c:v>31341</c:v>
                </c:pt>
                <c:pt idx="3186">
                  <c:v>31342</c:v>
                </c:pt>
                <c:pt idx="3187">
                  <c:v>31343</c:v>
                </c:pt>
                <c:pt idx="3188">
                  <c:v>31344</c:v>
                </c:pt>
                <c:pt idx="3189">
                  <c:v>31345</c:v>
                </c:pt>
                <c:pt idx="3190">
                  <c:v>31346</c:v>
                </c:pt>
                <c:pt idx="3191">
                  <c:v>31347</c:v>
                </c:pt>
                <c:pt idx="3192">
                  <c:v>31348</c:v>
                </c:pt>
                <c:pt idx="3193">
                  <c:v>31349</c:v>
                </c:pt>
                <c:pt idx="3194">
                  <c:v>31350</c:v>
                </c:pt>
                <c:pt idx="3195">
                  <c:v>31351</c:v>
                </c:pt>
                <c:pt idx="3196">
                  <c:v>31352</c:v>
                </c:pt>
                <c:pt idx="3197">
                  <c:v>31353</c:v>
                </c:pt>
                <c:pt idx="3198">
                  <c:v>31354</c:v>
                </c:pt>
                <c:pt idx="3199">
                  <c:v>31355</c:v>
                </c:pt>
                <c:pt idx="3200">
                  <c:v>31356</c:v>
                </c:pt>
                <c:pt idx="3201">
                  <c:v>31357</c:v>
                </c:pt>
                <c:pt idx="3202">
                  <c:v>31358</c:v>
                </c:pt>
                <c:pt idx="3203">
                  <c:v>31359</c:v>
                </c:pt>
                <c:pt idx="3204">
                  <c:v>31360</c:v>
                </c:pt>
                <c:pt idx="3205">
                  <c:v>31361</c:v>
                </c:pt>
                <c:pt idx="3206">
                  <c:v>31362</c:v>
                </c:pt>
                <c:pt idx="3207">
                  <c:v>31363</c:v>
                </c:pt>
                <c:pt idx="3208">
                  <c:v>31364</c:v>
                </c:pt>
                <c:pt idx="3209">
                  <c:v>31365</c:v>
                </c:pt>
                <c:pt idx="3210">
                  <c:v>31366</c:v>
                </c:pt>
                <c:pt idx="3211">
                  <c:v>31367</c:v>
                </c:pt>
                <c:pt idx="3212">
                  <c:v>31368</c:v>
                </c:pt>
                <c:pt idx="3213">
                  <c:v>31369</c:v>
                </c:pt>
                <c:pt idx="3214">
                  <c:v>31370</c:v>
                </c:pt>
                <c:pt idx="3215">
                  <c:v>31371</c:v>
                </c:pt>
                <c:pt idx="3216">
                  <c:v>31372</c:v>
                </c:pt>
                <c:pt idx="3217">
                  <c:v>31373</c:v>
                </c:pt>
                <c:pt idx="3218">
                  <c:v>31374</c:v>
                </c:pt>
                <c:pt idx="3219">
                  <c:v>31375</c:v>
                </c:pt>
                <c:pt idx="3220">
                  <c:v>31376</c:v>
                </c:pt>
                <c:pt idx="3221">
                  <c:v>31377</c:v>
                </c:pt>
                <c:pt idx="3222">
                  <c:v>31378</c:v>
                </c:pt>
                <c:pt idx="3223">
                  <c:v>31379</c:v>
                </c:pt>
                <c:pt idx="3224">
                  <c:v>31380</c:v>
                </c:pt>
                <c:pt idx="3225">
                  <c:v>31381</c:v>
                </c:pt>
                <c:pt idx="3226">
                  <c:v>31382</c:v>
                </c:pt>
                <c:pt idx="3227">
                  <c:v>31383</c:v>
                </c:pt>
                <c:pt idx="3228">
                  <c:v>31384</c:v>
                </c:pt>
                <c:pt idx="3229">
                  <c:v>31385</c:v>
                </c:pt>
                <c:pt idx="3230">
                  <c:v>31386</c:v>
                </c:pt>
                <c:pt idx="3231">
                  <c:v>31387</c:v>
                </c:pt>
                <c:pt idx="3232">
                  <c:v>31388</c:v>
                </c:pt>
                <c:pt idx="3233">
                  <c:v>31389</c:v>
                </c:pt>
                <c:pt idx="3234">
                  <c:v>31390</c:v>
                </c:pt>
                <c:pt idx="3235">
                  <c:v>31391</c:v>
                </c:pt>
                <c:pt idx="3236">
                  <c:v>31392</c:v>
                </c:pt>
                <c:pt idx="3237">
                  <c:v>31393</c:v>
                </c:pt>
                <c:pt idx="3238">
                  <c:v>31394</c:v>
                </c:pt>
                <c:pt idx="3239">
                  <c:v>31395</c:v>
                </c:pt>
                <c:pt idx="3240">
                  <c:v>31396</c:v>
                </c:pt>
                <c:pt idx="3241">
                  <c:v>31397</c:v>
                </c:pt>
                <c:pt idx="3242">
                  <c:v>31398</c:v>
                </c:pt>
                <c:pt idx="3243">
                  <c:v>31399</c:v>
                </c:pt>
                <c:pt idx="3244">
                  <c:v>31400</c:v>
                </c:pt>
                <c:pt idx="3245">
                  <c:v>31401</c:v>
                </c:pt>
                <c:pt idx="3246">
                  <c:v>31402</c:v>
                </c:pt>
                <c:pt idx="3247">
                  <c:v>31403</c:v>
                </c:pt>
                <c:pt idx="3248">
                  <c:v>31404</c:v>
                </c:pt>
                <c:pt idx="3249">
                  <c:v>31405</c:v>
                </c:pt>
                <c:pt idx="3250">
                  <c:v>31406</c:v>
                </c:pt>
                <c:pt idx="3251">
                  <c:v>31407</c:v>
                </c:pt>
                <c:pt idx="3252">
                  <c:v>31408</c:v>
                </c:pt>
                <c:pt idx="3253">
                  <c:v>31409</c:v>
                </c:pt>
                <c:pt idx="3254">
                  <c:v>31410</c:v>
                </c:pt>
                <c:pt idx="3255">
                  <c:v>31411</c:v>
                </c:pt>
                <c:pt idx="3256">
                  <c:v>31412</c:v>
                </c:pt>
                <c:pt idx="3257">
                  <c:v>31413</c:v>
                </c:pt>
                <c:pt idx="3258">
                  <c:v>31414</c:v>
                </c:pt>
                <c:pt idx="3259">
                  <c:v>31415</c:v>
                </c:pt>
                <c:pt idx="3260">
                  <c:v>31416</c:v>
                </c:pt>
                <c:pt idx="3261">
                  <c:v>31417</c:v>
                </c:pt>
                <c:pt idx="3262">
                  <c:v>31418</c:v>
                </c:pt>
                <c:pt idx="3263">
                  <c:v>31419</c:v>
                </c:pt>
                <c:pt idx="3264">
                  <c:v>31420</c:v>
                </c:pt>
                <c:pt idx="3265">
                  <c:v>31421</c:v>
                </c:pt>
                <c:pt idx="3266">
                  <c:v>31422</c:v>
                </c:pt>
                <c:pt idx="3267">
                  <c:v>31423</c:v>
                </c:pt>
                <c:pt idx="3268">
                  <c:v>31424</c:v>
                </c:pt>
                <c:pt idx="3269">
                  <c:v>31425</c:v>
                </c:pt>
                <c:pt idx="3270">
                  <c:v>31426</c:v>
                </c:pt>
                <c:pt idx="3271">
                  <c:v>31427</c:v>
                </c:pt>
                <c:pt idx="3272">
                  <c:v>31428</c:v>
                </c:pt>
                <c:pt idx="3273">
                  <c:v>31429</c:v>
                </c:pt>
                <c:pt idx="3274">
                  <c:v>31430</c:v>
                </c:pt>
                <c:pt idx="3275">
                  <c:v>31431</c:v>
                </c:pt>
                <c:pt idx="3276">
                  <c:v>31432</c:v>
                </c:pt>
                <c:pt idx="3277">
                  <c:v>31433</c:v>
                </c:pt>
                <c:pt idx="3278">
                  <c:v>31434</c:v>
                </c:pt>
                <c:pt idx="3279">
                  <c:v>31435</c:v>
                </c:pt>
                <c:pt idx="3280">
                  <c:v>31436</c:v>
                </c:pt>
                <c:pt idx="3281">
                  <c:v>31437</c:v>
                </c:pt>
                <c:pt idx="3282">
                  <c:v>31438</c:v>
                </c:pt>
                <c:pt idx="3283">
                  <c:v>31439</c:v>
                </c:pt>
                <c:pt idx="3284">
                  <c:v>31440</c:v>
                </c:pt>
                <c:pt idx="3285">
                  <c:v>31441</c:v>
                </c:pt>
                <c:pt idx="3286">
                  <c:v>31442</c:v>
                </c:pt>
                <c:pt idx="3287">
                  <c:v>31443</c:v>
                </c:pt>
                <c:pt idx="3288">
                  <c:v>31444</c:v>
                </c:pt>
                <c:pt idx="3289">
                  <c:v>31445</c:v>
                </c:pt>
                <c:pt idx="3290">
                  <c:v>31446</c:v>
                </c:pt>
                <c:pt idx="3291">
                  <c:v>31447</c:v>
                </c:pt>
                <c:pt idx="3292">
                  <c:v>31448</c:v>
                </c:pt>
                <c:pt idx="3293">
                  <c:v>31449</c:v>
                </c:pt>
                <c:pt idx="3294">
                  <c:v>31450</c:v>
                </c:pt>
                <c:pt idx="3295">
                  <c:v>31451</c:v>
                </c:pt>
                <c:pt idx="3296">
                  <c:v>31452</c:v>
                </c:pt>
                <c:pt idx="3297">
                  <c:v>31453</c:v>
                </c:pt>
                <c:pt idx="3298">
                  <c:v>31454</c:v>
                </c:pt>
                <c:pt idx="3299">
                  <c:v>31455</c:v>
                </c:pt>
                <c:pt idx="3300">
                  <c:v>31456</c:v>
                </c:pt>
                <c:pt idx="3301">
                  <c:v>31457</c:v>
                </c:pt>
                <c:pt idx="3302">
                  <c:v>31458</c:v>
                </c:pt>
                <c:pt idx="3303">
                  <c:v>31459</c:v>
                </c:pt>
                <c:pt idx="3304">
                  <c:v>31460</c:v>
                </c:pt>
                <c:pt idx="3305">
                  <c:v>31461</c:v>
                </c:pt>
                <c:pt idx="3306">
                  <c:v>31462</c:v>
                </c:pt>
                <c:pt idx="3307">
                  <c:v>31463</c:v>
                </c:pt>
                <c:pt idx="3308">
                  <c:v>31464</c:v>
                </c:pt>
                <c:pt idx="3309">
                  <c:v>31465</c:v>
                </c:pt>
                <c:pt idx="3310">
                  <c:v>31466</c:v>
                </c:pt>
                <c:pt idx="3311">
                  <c:v>31467</c:v>
                </c:pt>
                <c:pt idx="3312">
                  <c:v>31468</c:v>
                </c:pt>
                <c:pt idx="3313">
                  <c:v>31469</c:v>
                </c:pt>
                <c:pt idx="3314">
                  <c:v>31470</c:v>
                </c:pt>
                <c:pt idx="3315">
                  <c:v>31471</c:v>
                </c:pt>
                <c:pt idx="3316">
                  <c:v>31472</c:v>
                </c:pt>
                <c:pt idx="3317">
                  <c:v>31473</c:v>
                </c:pt>
                <c:pt idx="3318">
                  <c:v>31474</c:v>
                </c:pt>
                <c:pt idx="3319">
                  <c:v>31475</c:v>
                </c:pt>
                <c:pt idx="3320">
                  <c:v>31476</c:v>
                </c:pt>
                <c:pt idx="3321">
                  <c:v>31477</c:v>
                </c:pt>
                <c:pt idx="3322">
                  <c:v>31478</c:v>
                </c:pt>
                <c:pt idx="3323">
                  <c:v>31479</c:v>
                </c:pt>
                <c:pt idx="3324">
                  <c:v>31480</c:v>
                </c:pt>
                <c:pt idx="3325">
                  <c:v>31481</c:v>
                </c:pt>
                <c:pt idx="3326">
                  <c:v>31482</c:v>
                </c:pt>
                <c:pt idx="3327">
                  <c:v>31483</c:v>
                </c:pt>
                <c:pt idx="3328">
                  <c:v>31484</c:v>
                </c:pt>
                <c:pt idx="3329">
                  <c:v>31485</c:v>
                </c:pt>
                <c:pt idx="3330">
                  <c:v>31486</c:v>
                </c:pt>
                <c:pt idx="3331">
                  <c:v>31487</c:v>
                </c:pt>
                <c:pt idx="3332">
                  <c:v>31488</c:v>
                </c:pt>
                <c:pt idx="3333">
                  <c:v>31489</c:v>
                </c:pt>
                <c:pt idx="3334">
                  <c:v>31490</c:v>
                </c:pt>
                <c:pt idx="3335">
                  <c:v>31491</c:v>
                </c:pt>
                <c:pt idx="3336">
                  <c:v>31492</c:v>
                </c:pt>
                <c:pt idx="3337">
                  <c:v>31493</c:v>
                </c:pt>
                <c:pt idx="3338">
                  <c:v>31494</c:v>
                </c:pt>
                <c:pt idx="3339">
                  <c:v>31495</c:v>
                </c:pt>
                <c:pt idx="3340">
                  <c:v>31496</c:v>
                </c:pt>
                <c:pt idx="3341">
                  <c:v>31497</c:v>
                </c:pt>
                <c:pt idx="3342">
                  <c:v>31498</c:v>
                </c:pt>
                <c:pt idx="3343">
                  <c:v>31499</c:v>
                </c:pt>
                <c:pt idx="3344">
                  <c:v>31500</c:v>
                </c:pt>
                <c:pt idx="3345">
                  <c:v>31501</c:v>
                </c:pt>
                <c:pt idx="3346">
                  <c:v>31502</c:v>
                </c:pt>
                <c:pt idx="3347">
                  <c:v>31503</c:v>
                </c:pt>
                <c:pt idx="3348">
                  <c:v>31504</c:v>
                </c:pt>
                <c:pt idx="3349">
                  <c:v>31505</c:v>
                </c:pt>
                <c:pt idx="3350">
                  <c:v>31506</c:v>
                </c:pt>
                <c:pt idx="3351">
                  <c:v>31507</c:v>
                </c:pt>
                <c:pt idx="3352">
                  <c:v>31508</c:v>
                </c:pt>
                <c:pt idx="3353">
                  <c:v>31509</c:v>
                </c:pt>
                <c:pt idx="3354">
                  <c:v>31510</c:v>
                </c:pt>
                <c:pt idx="3355">
                  <c:v>31511</c:v>
                </c:pt>
                <c:pt idx="3356">
                  <c:v>31512</c:v>
                </c:pt>
                <c:pt idx="3357">
                  <c:v>31513</c:v>
                </c:pt>
                <c:pt idx="3358">
                  <c:v>31514</c:v>
                </c:pt>
                <c:pt idx="3359">
                  <c:v>31515</c:v>
                </c:pt>
                <c:pt idx="3360">
                  <c:v>31516</c:v>
                </c:pt>
                <c:pt idx="3361">
                  <c:v>31517</c:v>
                </c:pt>
                <c:pt idx="3362">
                  <c:v>31518</c:v>
                </c:pt>
                <c:pt idx="3363">
                  <c:v>31519</c:v>
                </c:pt>
                <c:pt idx="3364">
                  <c:v>31520</c:v>
                </c:pt>
                <c:pt idx="3365">
                  <c:v>31521</c:v>
                </c:pt>
                <c:pt idx="3366">
                  <c:v>31522</c:v>
                </c:pt>
                <c:pt idx="3367">
                  <c:v>31523</c:v>
                </c:pt>
                <c:pt idx="3368">
                  <c:v>31524</c:v>
                </c:pt>
                <c:pt idx="3369">
                  <c:v>31525</c:v>
                </c:pt>
                <c:pt idx="3370">
                  <c:v>31526</c:v>
                </c:pt>
                <c:pt idx="3371">
                  <c:v>31527</c:v>
                </c:pt>
                <c:pt idx="3372">
                  <c:v>31528</c:v>
                </c:pt>
                <c:pt idx="3373">
                  <c:v>31529</c:v>
                </c:pt>
                <c:pt idx="3374">
                  <c:v>31530</c:v>
                </c:pt>
                <c:pt idx="3375">
                  <c:v>31531</c:v>
                </c:pt>
                <c:pt idx="3376">
                  <c:v>31532</c:v>
                </c:pt>
                <c:pt idx="3377">
                  <c:v>31533</c:v>
                </c:pt>
                <c:pt idx="3378">
                  <c:v>31534</c:v>
                </c:pt>
                <c:pt idx="3379">
                  <c:v>31535</c:v>
                </c:pt>
                <c:pt idx="3380">
                  <c:v>31536</c:v>
                </c:pt>
                <c:pt idx="3381">
                  <c:v>31537</c:v>
                </c:pt>
                <c:pt idx="3382">
                  <c:v>31538</c:v>
                </c:pt>
                <c:pt idx="3383">
                  <c:v>31539</c:v>
                </c:pt>
                <c:pt idx="3384">
                  <c:v>31540</c:v>
                </c:pt>
                <c:pt idx="3385">
                  <c:v>31541</c:v>
                </c:pt>
                <c:pt idx="3386">
                  <c:v>31542</c:v>
                </c:pt>
                <c:pt idx="3387">
                  <c:v>31543</c:v>
                </c:pt>
                <c:pt idx="3388">
                  <c:v>31544</c:v>
                </c:pt>
                <c:pt idx="3389">
                  <c:v>31545</c:v>
                </c:pt>
                <c:pt idx="3390">
                  <c:v>31546</c:v>
                </c:pt>
                <c:pt idx="3391">
                  <c:v>31547</c:v>
                </c:pt>
                <c:pt idx="3392">
                  <c:v>31548</c:v>
                </c:pt>
                <c:pt idx="3393">
                  <c:v>31549</c:v>
                </c:pt>
                <c:pt idx="3394">
                  <c:v>31550</c:v>
                </c:pt>
                <c:pt idx="3395">
                  <c:v>31551</c:v>
                </c:pt>
                <c:pt idx="3396">
                  <c:v>31552</c:v>
                </c:pt>
                <c:pt idx="3397">
                  <c:v>31553</c:v>
                </c:pt>
                <c:pt idx="3398">
                  <c:v>31554</c:v>
                </c:pt>
                <c:pt idx="3399">
                  <c:v>31555</c:v>
                </c:pt>
                <c:pt idx="3400">
                  <c:v>31556</c:v>
                </c:pt>
                <c:pt idx="3401">
                  <c:v>31557</c:v>
                </c:pt>
                <c:pt idx="3402">
                  <c:v>31558</c:v>
                </c:pt>
                <c:pt idx="3403">
                  <c:v>31559</c:v>
                </c:pt>
                <c:pt idx="3404">
                  <c:v>31560</c:v>
                </c:pt>
                <c:pt idx="3405">
                  <c:v>31561</c:v>
                </c:pt>
                <c:pt idx="3406">
                  <c:v>31562</c:v>
                </c:pt>
                <c:pt idx="3407">
                  <c:v>31563</c:v>
                </c:pt>
                <c:pt idx="3408">
                  <c:v>31564</c:v>
                </c:pt>
                <c:pt idx="3409">
                  <c:v>31565</c:v>
                </c:pt>
                <c:pt idx="3410">
                  <c:v>31566</c:v>
                </c:pt>
                <c:pt idx="3411">
                  <c:v>31567</c:v>
                </c:pt>
                <c:pt idx="3412">
                  <c:v>31568</c:v>
                </c:pt>
                <c:pt idx="3413">
                  <c:v>31569</c:v>
                </c:pt>
                <c:pt idx="3414">
                  <c:v>31570</c:v>
                </c:pt>
                <c:pt idx="3415">
                  <c:v>31571</c:v>
                </c:pt>
                <c:pt idx="3416">
                  <c:v>31572</c:v>
                </c:pt>
                <c:pt idx="3417">
                  <c:v>31573</c:v>
                </c:pt>
                <c:pt idx="3418">
                  <c:v>31574</c:v>
                </c:pt>
                <c:pt idx="3419">
                  <c:v>31575</c:v>
                </c:pt>
                <c:pt idx="3420">
                  <c:v>31576</c:v>
                </c:pt>
                <c:pt idx="3421">
                  <c:v>31577</c:v>
                </c:pt>
                <c:pt idx="3422">
                  <c:v>31578</c:v>
                </c:pt>
                <c:pt idx="3423">
                  <c:v>31579</c:v>
                </c:pt>
                <c:pt idx="3424">
                  <c:v>31580</c:v>
                </c:pt>
                <c:pt idx="3425">
                  <c:v>31581</c:v>
                </c:pt>
                <c:pt idx="3426">
                  <c:v>31582</c:v>
                </c:pt>
                <c:pt idx="3427">
                  <c:v>31583</c:v>
                </c:pt>
                <c:pt idx="3428">
                  <c:v>31584</c:v>
                </c:pt>
                <c:pt idx="3429">
                  <c:v>31585</c:v>
                </c:pt>
                <c:pt idx="3430">
                  <c:v>31586</c:v>
                </c:pt>
                <c:pt idx="3431">
                  <c:v>31587</c:v>
                </c:pt>
                <c:pt idx="3432">
                  <c:v>31588</c:v>
                </c:pt>
                <c:pt idx="3433">
                  <c:v>31589</c:v>
                </c:pt>
                <c:pt idx="3434">
                  <c:v>31590</c:v>
                </c:pt>
                <c:pt idx="3435">
                  <c:v>31591</c:v>
                </c:pt>
                <c:pt idx="3436">
                  <c:v>31592</c:v>
                </c:pt>
                <c:pt idx="3437">
                  <c:v>31593</c:v>
                </c:pt>
                <c:pt idx="3438">
                  <c:v>31594</c:v>
                </c:pt>
                <c:pt idx="3439">
                  <c:v>31595</c:v>
                </c:pt>
                <c:pt idx="3440">
                  <c:v>31596</c:v>
                </c:pt>
                <c:pt idx="3441">
                  <c:v>31597</c:v>
                </c:pt>
                <c:pt idx="3442">
                  <c:v>31598</c:v>
                </c:pt>
                <c:pt idx="3443">
                  <c:v>31599</c:v>
                </c:pt>
                <c:pt idx="3444">
                  <c:v>31600</c:v>
                </c:pt>
                <c:pt idx="3445">
                  <c:v>31601</c:v>
                </c:pt>
                <c:pt idx="3446">
                  <c:v>31602</c:v>
                </c:pt>
                <c:pt idx="3447">
                  <c:v>31603</c:v>
                </c:pt>
                <c:pt idx="3448">
                  <c:v>31604</c:v>
                </c:pt>
                <c:pt idx="3449">
                  <c:v>31605</c:v>
                </c:pt>
                <c:pt idx="3450">
                  <c:v>31606</c:v>
                </c:pt>
                <c:pt idx="3451">
                  <c:v>31607</c:v>
                </c:pt>
                <c:pt idx="3452">
                  <c:v>31608</c:v>
                </c:pt>
                <c:pt idx="3453">
                  <c:v>31609</c:v>
                </c:pt>
                <c:pt idx="3454">
                  <c:v>31610</c:v>
                </c:pt>
                <c:pt idx="3455">
                  <c:v>31611</c:v>
                </c:pt>
                <c:pt idx="3456">
                  <c:v>31612</c:v>
                </c:pt>
                <c:pt idx="3457">
                  <c:v>31613</c:v>
                </c:pt>
                <c:pt idx="3458">
                  <c:v>31614</c:v>
                </c:pt>
                <c:pt idx="3459">
                  <c:v>31615</c:v>
                </c:pt>
                <c:pt idx="3460">
                  <c:v>31616</c:v>
                </c:pt>
                <c:pt idx="3461">
                  <c:v>31617</c:v>
                </c:pt>
                <c:pt idx="3462">
                  <c:v>31618</c:v>
                </c:pt>
                <c:pt idx="3463">
                  <c:v>31619</c:v>
                </c:pt>
                <c:pt idx="3464">
                  <c:v>31620</c:v>
                </c:pt>
                <c:pt idx="3465">
                  <c:v>31621</c:v>
                </c:pt>
                <c:pt idx="3466">
                  <c:v>31622</c:v>
                </c:pt>
                <c:pt idx="3467">
                  <c:v>31623</c:v>
                </c:pt>
                <c:pt idx="3468">
                  <c:v>31624</c:v>
                </c:pt>
                <c:pt idx="3469">
                  <c:v>31625</c:v>
                </c:pt>
                <c:pt idx="3470">
                  <c:v>31626</c:v>
                </c:pt>
                <c:pt idx="3471">
                  <c:v>31627</c:v>
                </c:pt>
                <c:pt idx="3472">
                  <c:v>31628</c:v>
                </c:pt>
                <c:pt idx="3473">
                  <c:v>31629</c:v>
                </c:pt>
                <c:pt idx="3474">
                  <c:v>31630</c:v>
                </c:pt>
                <c:pt idx="3475">
                  <c:v>31631</c:v>
                </c:pt>
                <c:pt idx="3476">
                  <c:v>31632</c:v>
                </c:pt>
                <c:pt idx="3477">
                  <c:v>31633</c:v>
                </c:pt>
                <c:pt idx="3478">
                  <c:v>31634</c:v>
                </c:pt>
                <c:pt idx="3479">
                  <c:v>31635</c:v>
                </c:pt>
                <c:pt idx="3480">
                  <c:v>31636</c:v>
                </c:pt>
                <c:pt idx="3481">
                  <c:v>31637</c:v>
                </c:pt>
                <c:pt idx="3482">
                  <c:v>31638</c:v>
                </c:pt>
                <c:pt idx="3483">
                  <c:v>31639</c:v>
                </c:pt>
                <c:pt idx="3484">
                  <c:v>31640</c:v>
                </c:pt>
                <c:pt idx="3485">
                  <c:v>31641</c:v>
                </c:pt>
                <c:pt idx="3486">
                  <c:v>31642</c:v>
                </c:pt>
                <c:pt idx="3487">
                  <c:v>31643</c:v>
                </c:pt>
                <c:pt idx="3488">
                  <c:v>31644</c:v>
                </c:pt>
                <c:pt idx="3489">
                  <c:v>31645</c:v>
                </c:pt>
                <c:pt idx="3490">
                  <c:v>31646</c:v>
                </c:pt>
                <c:pt idx="3491">
                  <c:v>31647</c:v>
                </c:pt>
                <c:pt idx="3492">
                  <c:v>31648</c:v>
                </c:pt>
                <c:pt idx="3493">
                  <c:v>31649</c:v>
                </c:pt>
                <c:pt idx="3494">
                  <c:v>31650</c:v>
                </c:pt>
                <c:pt idx="3495">
                  <c:v>31651</c:v>
                </c:pt>
                <c:pt idx="3496">
                  <c:v>31652</c:v>
                </c:pt>
                <c:pt idx="3497">
                  <c:v>31653</c:v>
                </c:pt>
                <c:pt idx="3498">
                  <c:v>31654</c:v>
                </c:pt>
                <c:pt idx="3499">
                  <c:v>31655</c:v>
                </c:pt>
                <c:pt idx="3500">
                  <c:v>31656</c:v>
                </c:pt>
                <c:pt idx="3501">
                  <c:v>31657</c:v>
                </c:pt>
                <c:pt idx="3502">
                  <c:v>31658</c:v>
                </c:pt>
                <c:pt idx="3503">
                  <c:v>31659</c:v>
                </c:pt>
                <c:pt idx="3504">
                  <c:v>31660</c:v>
                </c:pt>
                <c:pt idx="3505">
                  <c:v>31661</c:v>
                </c:pt>
                <c:pt idx="3506">
                  <c:v>31662</c:v>
                </c:pt>
                <c:pt idx="3507">
                  <c:v>31663</c:v>
                </c:pt>
                <c:pt idx="3508">
                  <c:v>31664</c:v>
                </c:pt>
                <c:pt idx="3509">
                  <c:v>31665</c:v>
                </c:pt>
                <c:pt idx="3510">
                  <c:v>31666</c:v>
                </c:pt>
                <c:pt idx="3511">
                  <c:v>31667</c:v>
                </c:pt>
                <c:pt idx="3512">
                  <c:v>31668</c:v>
                </c:pt>
                <c:pt idx="3513">
                  <c:v>31669</c:v>
                </c:pt>
                <c:pt idx="3514">
                  <c:v>31670</c:v>
                </c:pt>
                <c:pt idx="3515">
                  <c:v>31671</c:v>
                </c:pt>
                <c:pt idx="3516">
                  <c:v>31672</c:v>
                </c:pt>
                <c:pt idx="3517">
                  <c:v>31673</c:v>
                </c:pt>
                <c:pt idx="3518">
                  <c:v>31674</c:v>
                </c:pt>
                <c:pt idx="3519">
                  <c:v>31675</c:v>
                </c:pt>
                <c:pt idx="3520">
                  <c:v>31676</c:v>
                </c:pt>
                <c:pt idx="3521">
                  <c:v>31677</c:v>
                </c:pt>
                <c:pt idx="3522">
                  <c:v>31678</c:v>
                </c:pt>
                <c:pt idx="3523">
                  <c:v>31679</c:v>
                </c:pt>
                <c:pt idx="3524">
                  <c:v>31680</c:v>
                </c:pt>
                <c:pt idx="3525">
                  <c:v>31681</c:v>
                </c:pt>
                <c:pt idx="3526">
                  <c:v>31682</c:v>
                </c:pt>
                <c:pt idx="3527">
                  <c:v>31683</c:v>
                </c:pt>
                <c:pt idx="3528">
                  <c:v>31684</c:v>
                </c:pt>
                <c:pt idx="3529">
                  <c:v>31685</c:v>
                </c:pt>
                <c:pt idx="3530">
                  <c:v>31686</c:v>
                </c:pt>
                <c:pt idx="3531">
                  <c:v>31687</c:v>
                </c:pt>
                <c:pt idx="3532">
                  <c:v>31688</c:v>
                </c:pt>
                <c:pt idx="3533">
                  <c:v>31689</c:v>
                </c:pt>
                <c:pt idx="3534">
                  <c:v>31690</c:v>
                </c:pt>
                <c:pt idx="3535">
                  <c:v>31691</c:v>
                </c:pt>
                <c:pt idx="3536">
                  <c:v>31692</c:v>
                </c:pt>
                <c:pt idx="3537">
                  <c:v>31693</c:v>
                </c:pt>
                <c:pt idx="3538">
                  <c:v>31694</c:v>
                </c:pt>
                <c:pt idx="3539">
                  <c:v>31695</c:v>
                </c:pt>
                <c:pt idx="3540">
                  <c:v>31696</c:v>
                </c:pt>
                <c:pt idx="3541">
                  <c:v>31697</c:v>
                </c:pt>
                <c:pt idx="3542">
                  <c:v>31698</c:v>
                </c:pt>
                <c:pt idx="3543">
                  <c:v>31699</c:v>
                </c:pt>
                <c:pt idx="3544">
                  <c:v>31700</c:v>
                </c:pt>
                <c:pt idx="3545">
                  <c:v>31701</c:v>
                </c:pt>
                <c:pt idx="3546">
                  <c:v>31702</c:v>
                </c:pt>
                <c:pt idx="3547">
                  <c:v>31703</c:v>
                </c:pt>
                <c:pt idx="3548">
                  <c:v>31704</c:v>
                </c:pt>
                <c:pt idx="3549">
                  <c:v>31705</c:v>
                </c:pt>
                <c:pt idx="3550">
                  <c:v>31706</c:v>
                </c:pt>
                <c:pt idx="3551">
                  <c:v>31707</c:v>
                </c:pt>
                <c:pt idx="3552">
                  <c:v>31708</c:v>
                </c:pt>
                <c:pt idx="3553">
                  <c:v>31709</c:v>
                </c:pt>
                <c:pt idx="3554">
                  <c:v>31710</c:v>
                </c:pt>
                <c:pt idx="3555">
                  <c:v>31711</c:v>
                </c:pt>
                <c:pt idx="3556">
                  <c:v>31712</c:v>
                </c:pt>
                <c:pt idx="3557">
                  <c:v>31713</c:v>
                </c:pt>
                <c:pt idx="3558">
                  <c:v>31714</c:v>
                </c:pt>
                <c:pt idx="3559">
                  <c:v>31715</c:v>
                </c:pt>
                <c:pt idx="3560">
                  <c:v>31716</c:v>
                </c:pt>
                <c:pt idx="3561">
                  <c:v>31717</c:v>
                </c:pt>
                <c:pt idx="3562">
                  <c:v>31718</c:v>
                </c:pt>
                <c:pt idx="3563">
                  <c:v>31719</c:v>
                </c:pt>
                <c:pt idx="3564">
                  <c:v>31720</c:v>
                </c:pt>
                <c:pt idx="3565">
                  <c:v>31721</c:v>
                </c:pt>
                <c:pt idx="3566">
                  <c:v>31722</c:v>
                </c:pt>
                <c:pt idx="3567">
                  <c:v>31723</c:v>
                </c:pt>
                <c:pt idx="3568">
                  <c:v>31724</c:v>
                </c:pt>
                <c:pt idx="3569">
                  <c:v>31725</c:v>
                </c:pt>
                <c:pt idx="3570">
                  <c:v>31726</c:v>
                </c:pt>
                <c:pt idx="3571">
                  <c:v>31727</c:v>
                </c:pt>
                <c:pt idx="3572">
                  <c:v>31728</c:v>
                </c:pt>
                <c:pt idx="3573">
                  <c:v>31729</c:v>
                </c:pt>
                <c:pt idx="3574">
                  <c:v>31730</c:v>
                </c:pt>
                <c:pt idx="3575">
                  <c:v>31731</c:v>
                </c:pt>
                <c:pt idx="3576">
                  <c:v>31732</c:v>
                </c:pt>
                <c:pt idx="3577">
                  <c:v>31733</c:v>
                </c:pt>
                <c:pt idx="3578">
                  <c:v>31734</c:v>
                </c:pt>
                <c:pt idx="3579">
                  <c:v>31735</c:v>
                </c:pt>
                <c:pt idx="3580">
                  <c:v>31736</c:v>
                </c:pt>
                <c:pt idx="3581">
                  <c:v>31737</c:v>
                </c:pt>
                <c:pt idx="3582">
                  <c:v>31738</c:v>
                </c:pt>
                <c:pt idx="3583">
                  <c:v>31739</c:v>
                </c:pt>
                <c:pt idx="3584">
                  <c:v>31740</c:v>
                </c:pt>
                <c:pt idx="3585">
                  <c:v>31741</c:v>
                </c:pt>
                <c:pt idx="3586">
                  <c:v>31742</c:v>
                </c:pt>
                <c:pt idx="3587">
                  <c:v>31743</c:v>
                </c:pt>
                <c:pt idx="3588">
                  <c:v>31744</c:v>
                </c:pt>
                <c:pt idx="3589">
                  <c:v>31745</c:v>
                </c:pt>
                <c:pt idx="3590">
                  <c:v>31746</c:v>
                </c:pt>
                <c:pt idx="3591">
                  <c:v>31747</c:v>
                </c:pt>
                <c:pt idx="3592">
                  <c:v>31748</c:v>
                </c:pt>
                <c:pt idx="3593">
                  <c:v>31749</c:v>
                </c:pt>
                <c:pt idx="3594">
                  <c:v>31750</c:v>
                </c:pt>
                <c:pt idx="3595">
                  <c:v>31751</c:v>
                </c:pt>
                <c:pt idx="3596">
                  <c:v>31752</c:v>
                </c:pt>
                <c:pt idx="3597">
                  <c:v>31753</c:v>
                </c:pt>
                <c:pt idx="3598">
                  <c:v>31754</c:v>
                </c:pt>
                <c:pt idx="3599">
                  <c:v>31755</c:v>
                </c:pt>
                <c:pt idx="3600">
                  <c:v>31756</c:v>
                </c:pt>
                <c:pt idx="3601">
                  <c:v>31757</c:v>
                </c:pt>
                <c:pt idx="3602">
                  <c:v>31758</c:v>
                </c:pt>
                <c:pt idx="3603">
                  <c:v>31759</c:v>
                </c:pt>
                <c:pt idx="3604">
                  <c:v>31760</c:v>
                </c:pt>
                <c:pt idx="3605">
                  <c:v>31761</c:v>
                </c:pt>
                <c:pt idx="3606">
                  <c:v>31762</c:v>
                </c:pt>
                <c:pt idx="3607">
                  <c:v>31763</c:v>
                </c:pt>
                <c:pt idx="3608">
                  <c:v>31764</c:v>
                </c:pt>
                <c:pt idx="3609">
                  <c:v>31765</c:v>
                </c:pt>
                <c:pt idx="3610">
                  <c:v>31766</c:v>
                </c:pt>
                <c:pt idx="3611">
                  <c:v>31767</c:v>
                </c:pt>
                <c:pt idx="3612">
                  <c:v>31768</c:v>
                </c:pt>
                <c:pt idx="3613">
                  <c:v>31769</c:v>
                </c:pt>
                <c:pt idx="3614">
                  <c:v>31770</c:v>
                </c:pt>
                <c:pt idx="3615">
                  <c:v>31771</c:v>
                </c:pt>
                <c:pt idx="3616">
                  <c:v>31772</c:v>
                </c:pt>
                <c:pt idx="3617">
                  <c:v>31773</c:v>
                </c:pt>
                <c:pt idx="3618">
                  <c:v>31774</c:v>
                </c:pt>
                <c:pt idx="3619">
                  <c:v>31775</c:v>
                </c:pt>
                <c:pt idx="3620">
                  <c:v>31776</c:v>
                </c:pt>
                <c:pt idx="3621">
                  <c:v>31777</c:v>
                </c:pt>
                <c:pt idx="3622">
                  <c:v>31778</c:v>
                </c:pt>
                <c:pt idx="3623">
                  <c:v>31779</c:v>
                </c:pt>
                <c:pt idx="3624">
                  <c:v>31780</c:v>
                </c:pt>
                <c:pt idx="3625">
                  <c:v>31781</c:v>
                </c:pt>
                <c:pt idx="3626">
                  <c:v>31782</c:v>
                </c:pt>
                <c:pt idx="3627">
                  <c:v>31783</c:v>
                </c:pt>
                <c:pt idx="3628">
                  <c:v>31784</c:v>
                </c:pt>
                <c:pt idx="3629">
                  <c:v>31785</c:v>
                </c:pt>
                <c:pt idx="3630">
                  <c:v>31786</c:v>
                </c:pt>
                <c:pt idx="3631">
                  <c:v>31787</c:v>
                </c:pt>
                <c:pt idx="3632">
                  <c:v>31788</c:v>
                </c:pt>
                <c:pt idx="3633">
                  <c:v>31789</c:v>
                </c:pt>
                <c:pt idx="3634">
                  <c:v>31790</c:v>
                </c:pt>
                <c:pt idx="3635">
                  <c:v>31791</c:v>
                </c:pt>
                <c:pt idx="3636">
                  <c:v>31792</c:v>
                </c:pt>
                <c:pt idx="3637">
                  <c:v>31793</c:v>
                </c:pt>
                <c:pt idx="3638">
                  <c:v>31794</c:v>
                </c:pt>
                <c:pt idx="3639">
                  <c:v>31795</c:v>
                </c:pt>
                <c:pt idx="3640">
                  <c:v>31796</c:v>
                </c:pt>
                <c:pt idx="3641">
                  <c:v>31797</c:v>
                </c:pt>
                <c:pt idx="3642">
                  <c:v>31798</c:v>
                </c:pt>
                <c:pt idx="3643">
                  <c:v>31799</c:v>
                </c:pt>
                <c:pt idx="3644">
                  <c:v>31800</c:v>
                </c:pt>
                <c:pt idx="3645">
                  <c:v>31801</c:v>
                </c:pt>
                <c:pt idx="3646">
                  <c:v>31802</c:v>
                </c:pt>
                <c:pt idx="3647">
                  <c:v>31803</c:v>
                </c:pt>
                <c:pt idx="3648">
                  <c:v>31804</c:v>
                </c:pt>
                <c:pt idx="3649">
                  <c:v>31805</c:v>
                </c:pt>
                <c:pt idx="3650">
                  <c:v>31806</c:v>
                </c:pt>
                <c:pt idx="3651">
                  <c:v>31807</c:v>
                </c:pt>
                <c:pt idx="3652">
                  <c:v>31808</c:v>
                </c:pt>
                <c:pt idx="3653">
                  <c:v>31809</c:v>
                </c:pt>
                <c:pt idx="3654">
                  <c:v>31810</c:v>
                </c:pt>
                <c:pt idx="3655">
                  <c:v>31811</c:v>
                </c:pt>
                <c:pt idx="3656">
                  <c:v>31812</c:v>
                </c:pt>
                <c:pt idx="3657">
                  <c:v>31813</c:v>
                </c:pt>
                <c:pt idx="3658">
                  <c:v>31814</c:v>
                </c:pt>
                <c:pt idx="3659">
                  <c:v>31815</c:v>
                </c:pt>
                <c:pt idx="3660">
                  <c:v>31816</c:v>
                </c:pt>
                <c:pt idx="3661">
                  <c:v>31817</c:v>
                </c:pt>
                <c:pt idx="3662">
                  <c:v>31818</c:v>
                </c:pt>
                <c:pt idx="3663">
                  <c:v>31819</c:v>
                </c:pt>
                <c:pt idx="3664">
                  <c:v>31820</c:v>
                </c:pt>
                <c:pt idx="3665">
                  <c:v>31821</c:v>
                </c:pt>
                <c:pt idx="3666">
                  <c:v>31822</c:v>
                </c:pt>
                <c:pt idx="3667">
                  <c:v>31823</c:v>
                </c:pt>
                <c:pt idx="3668">
                  <c:v>31824</c:v>
                </c:pt>
                <c:pt idx="3669">
                  <c:v>31825</c:v>
                </c:pt>
                <c:pt idx="3670">
                  <c:v>31826</c:v>
                </c:pt>
                <c:pt idx="3671">
                  <c:v>31827</c:v>
                </c:pt>
                <c:pt idx="3672">
                  <c:v>31828</c:v>
                </c:pt>
                <c:pt idx="3673">
                  <c:v>31829</c:v>
                </c:pt>
                <c:pt idx="3674">
                  <c:v>31830</c:v>
                </c:pt>
                <c:pt idx="3675">
                  <c:v>31831</c:v>
                </c:pt>
                <c:pt idx="3676">
                  <c:v>31832</c:v>
                </c:pt>
                <c:pt idx="3677">
                  <c:v>31833</c:v>
                </c:pt>
                <c:pt idx="3678">
                  <c:v>31834</c:v>
                </c:pt>
                <c:pt idx="3679">
                  <c:v>31835</c:v>
                </c:pt>
                <c:pt idx="3680">
                  <c:v>31836</c:v>
                </c:pt>
                <c:pt idx="3681">
                  <c:v>31837</c:v>
                </c:pt>
                <c:pt idx="3682">
                  <c:v>31838</c:v>
                </c:pt>
                <c:pt idx="3683">
                  <c:v>31839</c:v>
                </c:pt>
                <c:pt idx="3684">
                  <c:v>31840</c:v>
                </c:pt>
                <c:pt idx="3685">
                  <c:v>31841</c:v>
                </c:pt>
                <c:pt idx="3686">
                  <c:v>31842</c:v>
                </c:pt>
                <c:pt idx="3687">
                  <c:v>31843</c:v>
                </c:pt>
                <c:pt idx="3688">
                  <c:v>31844</c:v>
                </c:pt>
                <c:pt idx="3689">
                  <c:v>31845</c:v>
                </c:pt>
                <c:pt idx="3690">
                  <c:v>31846</c:v>
                </c:pt>
                <c:pt idx="3691">
                  <c:v>31847</c:v>
                </c:pt>
                <c:pt idx="3692">
                  <c:v>31848</c:v>
                </c:pt>
                <c:pt idx="3693">
                  <c:v>31849</c:v>
                </c:pt>
                <c:pt idx="3694">
                  <c:v>31850</c:v>
                </c:pt>
                <c:pt idx="3695">
                  <c:v>31851</c:v>
                </c:pt>
                <c:pt idx="3696">
                  <c:v>31852</c:v>
                </c:pt>
                <c:pt idx="3697">
                  <c:v>31853</c:v>
                </c:pt>
                <c:pt idx="3698">
                  <c:v>31854</c:v>
                </c:pt>
                <c:pt idx="3699">
                  <c:v>31855</c:v>
                </c:pt>
                <c:pt idx="3700">
                  <c:v>31856</c:v>
                </c:pt>
                <c:pt idx="3701">
                  <c:v>31857</c:v>
                </c:pt>
                <c:pt idx="3702">
                  <c:v>31858</c:v>
                </c:pt>
                <c:pt idx="3703">
                  <c:v>31859</c:v>
                </c:pt>
                <c:pt idx="3704">
                  <c:v>31860</c:v>
                </c:pt>
                <c:pt idx="3705">
                  <c:v>31861</c:v>
                </c:pt>
                <c:pt idx="3706">
                  <c:v>31862</c:v>
                </c:pt>
                <c:pt idx="3707">
                  <c:v>31863</c:v>
                </c:pt>
                <c:pt idx="3708">
                  <c:v>31864</c:v>
                </c:pt>
                <c:pt idx="3709">
                  <c:v>31865</c:v>
                </c:pt>
                <c:pt idx="3710">
                  <c:v>31866</c:v>
                </c:pt>
                <c:pt idx="3711">
                  <c:v>31867</c:v>
                </c:pt>
                <c:pt idx="3712">
                  <c:v>31868</c:v>
                </c:pt>
                <c:pt idx="3713">
                  <c:v>31869</c:v>
                </c:pt>
                <c:pt idx="3714">
                  <c:v>31870</c:v>
                </c:pt>
                <c:pt idx="3715">
                  <c:v>31871</c:v>
                </c:pt>
                <c:pt idx="3716">
                  <c:v>31872</c:v>
                </c:pt>
                <c:pt idx="3717">
                  <c:v>31873</c:v>
                </c:pt>
                <c:pt idx="3718">
                  <c:v>31874</c:v>
                </c:pt>
                <c:pt idx="3719">
                  <c:v>31875</c:v>
                </c:pt>
                <c:pt idx="3720">
                  <c:v>31876</c:v>
                </c:pt>
                <c:pt idx="3721">
                  <c:v>31877</c:v>
                </c:pt>
                <c:pt idx="3722">
                  <c:v>31878</c:v>
                </c:pt>
                <c:pt idx="3723">
                  <c:v>31879</c:v>
                </c:pt>
                <c:pt idx="3724">
                  <c:v>31880</c:v>
                </c:pt>
                <c:pt idx="3725">
                  <c:v>31881</c:v>
                </c:pt>
                <c:pt idx="3726">
                  <c:v>31882</c:v>
                </c:pt>
                <c:pt idx="3727">
                  <c:v>31883</c:v>
                </c:pt>
                <c:pt idx="3728">
                  <c:v>31884</c:v>
                </c:pt>
                <c:pt idx="3729">
                  <c:v>31885</c:v>
                </c:pt>
                <c:pt idx="3730">
                  <c:v>31886</c:v>
                </c:pt>
                <c:pt idx="3731">
                  <c:v>31887</c:v>
                </c:pt>
                <c:pt idx="3732">
                  <c:v>31888</c:v>
                </c:pt>
                <c:pt idx="3733">
                  <c:v>31889</c:v>
                </c:pt>
                <c:pt idx="3734">
                  <c:v>31890</c:v>
                </c:pt>
                <c:pt idx="3735">
                  <c:v>31891</c:v>
                </c:pt>
                <c:pt idx="3736">
                  <c:v>31892</c:v>
                </c:pt>
                <c:pt idx="3737">
                  <c:v>31893</c:v>
                </c:pt>
                <c:pt idx="3738">
                  <c:v>31894</c:v>
                </c:pt>
                <c:pt idx="3739">
                  <c:v>31895</c:v>
                </c:pt>
                <c:pt idx="3740">
                  <c:v>31896</c:v>
                </c:pt>
                <c:pt idx="3741">
                  <c:v>31897</c:v>
                </c:pt>
                <c:pt idx="3742">
                  <c:v>31898</c:v>
                </c:pt>
                <c:pt idx="3743">
                  <c:v>31899</c:v>
                </c:pt>
                <c:pt idx="3744">
                  <c:v>31900</c:v>
                </c:pt>
                <c:pt idx="3745">
                  <c:v>31901</c:v>
                </c:pt>
                <c:pt idx="3746">
                  <c:v>31902</c:v>
                </c:pt>
                <c:pt idx="3747">
                  <c:v>31903</c:v>
                </c:pt>
                <c:pt idx="3748">
                  <c:v>31904</c:v>
                </c:pt>
                <c:pt idx="3749">
                  <c:v>31905</c:v>
                </c:pt>
                <c:pt idx="3750">
                  <c:v>31906</c:v>
                </c:pt>
                <c:pt idx="3751">
                  <c:v>31907</c:v>
                </c:pt>
                <c:pt idx="3752">
                  <c:v>31908</c:v>
                </c:pt>
                <c:pt idx="3753">
                  <c:v>31909</c:v>
                </c:pt>
                <c:pt idx="3754">
                  <c:v>31910</c:v>
                </c:pt>
                <c:pt idx="3755">
                  <c:v>31911</c:v>
                </c:pt>
                <c:pt idx="3756">
                  <c:v>31912</c:v>
                </c:pt>
                <c:pt idx="3757">
                  <c:v>31913</c:v>
                </c:pt>
                <c:pt idx="3758">
                  <c:v>31914</c:v>
                </c:pt>
                <c:pt idx="3759">
                  <c:v>31915</c:v>
                </c:pt>
                <c:pt idx="3760">
                  <c:v>31916</c:v>
                </c:pt>
                <c:pt idx="3761">
                  <c:v>31917</c:v>
                </c:pt>
                <c:pt idx="3762">
                  <c:v>31918</c:v>
                </c:pt>
                <c:pt idx="3763">
                  <c:v>31919</c:v>
                </c:pt>
                <c:pt idx="3764">
                  <c:v>31920</c:v>
                </c:pt>
                <c:pt idx="3765">
                  <c:v>31921</c:v>
                </c:pt>
                <c:pt idx="3766">
                  <c:v>31922</c:v>
                </c:pt>
                <c:pt idx="3767">
                  <c:v>31923</c:v>
                </c:pt>
                <c:pt idx="3768">
                  <c:v>31924</c:v>
                </c:pt>
                <c:pt idx="3769">
                  <c:v>31925</c:v>
                </c:pt>
                <c:pt idx="3770">
                  <c:v>31926</c:v>
                </c:pt>
                <c:pt idx="3771">
                  <c:v>31927</c:v>
                </c:pt>
                <c:pt idx="3772">
                  <c:v>31928</c:v>
                </c:pt>
                <c:pt idx="3773">
                  <c:v>31929</c:v>
                </c:pt>
                <c:pt idx="3774">
                  <c:v>31930</c:v>
                </c:pt>
                <c:pt idx="3775">
                  <c:v>31931</c:v>
                </c:pt>
                <c:pt idx="3776">
                  <c:v>31932</c:v>
                </c:pt>
                <c:pt idx="3777">
                  <c:v>31933</c:v>
                </c:pt>
                <c:pt idx="3778">
                  <c:v>31934</c:v>
                </c:pt>
                <c:pt idx="3779">
                  <c:v>31935</c:v>
                </c:pt>
                <c:pt idx="3780">
                  <c:v>31936</c:v>
                </c:pt>
                <c:pt idx="3781">
                  <c:v>31937</c:v>
                </c:pt>
                <c:pt idx="3782">
                  <c:v>31938</c:v>
                </c:pt>
                <c:pt idx="3783">
                  <c:v>31939</c:v>
                </c:pt>
                <c:pt idx="3784">
                  <c:v>31940</c:v>
                </c:pt>
                <c:pt idx="3785">
                  <c:v>31941</c:v>
                </c:pt>
                <c:pt idx="3786">
                  <c:v>31942</c:v>
                </c:pt>
                <c:pt idx="3787">
                  <c:v>31943</c:v>
                </c:pt>
                <c:pt idx="3788">
                  <c:v>31944</c:v>
                </c:pt>
                <c:pt idx="3789">
                  <c:v>31945</c:v>
                </c:pt>
                <c:pt idx="3790">
                  <c:v>31946</c:v>
                </c:pt>
                <c:pt idx="3791">
                  <c:v>31947</c:v>
                </c:pt>
                <c:pt idx="3792">
                  <c:v>31948</c:v>
                </c:pt>
                <c:pt idx="3793">
                  <c:v>31949</c:v>
                </c:pt>
                <c:pt idx="3794">
                  <c:v>31950</c:v>
                </c:pt>
                <c:pt idx="3795">
                  <c:v>31951</c:v>
                </c:pt>
                <c:pt idx="3796">
                  <c:v>31952</c:v>
                </c:pt>
                <c:pt idx="3797">
                  <c:v>31953</c:v>
                </c:pt>
                <c:pt idx="3798">
                  <c:v>31954</c:v>
                </c:pt>
                <c:pt idx="3799">
                  <c:v>31955</c:v>
                </c:pt>
                <c:pt idx="3800">
                  <c:v>31956</c:v>
                </c:pt>
                <c:pt idx="3801">
                  <c:v>31957</c:v>
                </c:pt>
                <c:pt idx="3802">
                  <c:v>31958</c:v>
                </c:pt>
                <c:pt idx="3803">
                  <c:v>31959</c:v>
                </c:pt>
                <c:pt idx="3804">
                  <c:v>31960</c:v>
                </c:pt>
                <c:pt idx="3805">
                  <c:v>31961</c:v>
                </c:pt>
                <c:pt idx="3806">
                  <c:v>31962</c:v>
                </c:pt>
                <c:pt idx="3807">
                  <c:v>31963</c:v>
                </c:pt>
                <c:pt idx="3808">
                  <c:v>31964</c:v>
                </c:pt>
                <c:pt idx="3809">
                  <c:v>31965</c:v>
                </c:pt>
                <c:pt idx="3810">
                  <c:v>31966</c:v>
                </c:pt>
                <c:pt idx="3811">
                  <c:v>31967</c:v>
                </c:pt>
                <c:pt idx="3812">
                  <c:v>31968</c:v>
                </c:pt>
                <c:pt idx="3813">
                  <c:v>31969</c:v>
                </c:pt>
                <c:pt idx="3814">
                  <c:v>31970</c:v>
                </c:pt>
                <c:pt idx="3815">
                  <c:v>31971</c:v>
                </c:pt>
                <c:pt idx="3816">
                  <c:v>31972</c:v>
                </c:pt>
                <c:pt idx="3817">
                  <c:v>31973</c:v>
                </c:pt>
                <c:pt idx="3818">
                  <c:v>31974</c:v>
                </c:pt>
                <c:pt idx="3819">
                  <c:v>31975</c:v>
                </c:pt>
                <c:pt idx="3820">
                  <c:v>31976</c:v>
                </c:pt>
                <c:pt idx="3821">
                  <c:v>31977</c:v>
                </c:pt>
                <c:pt idx="3822">
                  <c:v>31978</c:v>
                </c:pt>
                <c:pt idx="3823">
                  <c:v>31979</c:v>
                </c:pt>
                <c:pt idx="3824">
                  <c:v>31980</c:v>
                </c:pt>
                <c:pt idx="3825">
                  <c:v>31981</c:v>
                </c:pt>
                <c:pt idx="3826">
                  <c:v>31982</c:v>
                </c:pt>
                <c:pt idx="3827">
                  <c:v>31983</c:v>
                </c:pt>
                <c:pt idx="3828">
                  <c:v>31984</c:v>
                </c:pt>
                <c:pt idx="3829">
                  <c:v>31985</c:v>
                </c:pt>
                <c:pt idx="3830">
                  <c:v>31986</c:v>
                </c:pt>
                <c:pt idx="3831">
                  <c:v>31987</c:v>
                </c:pt>
                <c:pt idx="3832">
                  <c:v>31988</c:v>
                </c:pt>
                <c:pt idx="3833">
                  <c:v>31989</c:v>
                </c:pt>
                <c:pt idx="3834">
                  <c:v>31990</c:v>
                </c:pt>
                <c:pt idx="3835">
                  <c:v>31991</c:v>
                </c:pt>
                <c:pt idx="3836">
                  <c:v>31992</c:v>
                </c:pt>
                <c:pt idx="3837">
                  <c:v>31993</c:v>
                </c:pt>
                <c:pt idx="3838">
                  <c:v>31994</c:v>
                </c:pt>
                <c:pt idx="3839">
                  <c:v>31995</c:v>
                </c:pt>
                <c:pt idx="3840">
                  <c:v>31996</c:v>
                </c:pt>
                <c:pt idx="3841">
                  <c:v>31997</c:v>
                </c:pt>
                <c:pt idx="3842">
                  <c:v>31998</c:v>
                </c:pt>
                <c:pt idx="3843">
                  <c:v>31999</c:v>
                </c:pt>
                <c:pt idx="3844">
                  <c:v>32000</c:v>
                </c:pt>
                <c:pt idx="3845">
                  <c:v>32001</c:v>
                </c:pt>
                <c:pt idx="3846">
                  <c:v>32002</c:v>
                </c:pt>
                <c:pt idx="3847">
                  <c:v>32003</c:v>
                </c:pt>
                <c:pt idx="3848">
                  <c:v>32004</c:v>
                </c:pt>
                <c:pt idx="3849">
                  <c:v>32005</c:v>
                </c:pt>
                <c:pt idx="3850">
                  <c:v>32006</c:v>
                </c:pt>
                <c:pt idx="3851">
                  <c:v>32007</c:v>
                </c:pt>
                <c:pt idx="3852">
                  <c:v>32008</c:v>
                </c:pt>
                <c:pt idx="3853">
                  <c:v>32009</c:v>
                </c:pt>
                <c:pt idx="3854">
                  <c:v>32010</c:v>
                </c:pt>
                <c:pt idx="3855">
                  <c:v>32011</c:v>
                </c:pt>
                <c:pt idx="3856">
                  <c:v>32012</c:v>
                </c:pt>
                <c:pt idx="3857">
                  <c:v>32013</c:v>
                </c:pt>
                <c:pt idx="3858">
                  <c:v>32014</c:v>
                </c:pt>
                <c:pt idx="3859">
                  <c:v>32015</c:v>
                </c:pt>
                <c:pt idx="3860">
                  <c:v>32016</c:v>
                </c:pt>
                <c:pt idx="3861">
                  <c:v>32017</c:v>
                </c:pt>
                <c:pt idx="3862">
                  <c:v>32018</c:v>
                </c:pt>
                <c:pt idx="3863">
                  <c:v>32019</c:v>
                </c:pt>
                <c:pt idx="3864">
                  <c:v>32020</c:v>
                </c:pt>
                <c:pt idx="3865">
                  <c:v>32021</c:v>
                </c:pt>
                <c:pt idx="3866">
                  <c:v>32022</c:v>
                </c:pt>
                <c:pt idx="3867">
                  <c:v>32023</c:v>
                </c:pt>
                <c:pt idx="3868">
                  <c:v>32024</c:v>
                </c:pt>
                <c:pt idx="3869">
                  <c:v>32025</c:v>
                </c:pt>
                <c:pt idx="3870">
                  <c:v>32026</c:v>
                </c:pt>
                <c:pt idx="3871">
                  <c:v>32027</c:v>
                </c:pt>
                <c:pt idx="3872">
                  <c:v>32028</c:v>
                </c:pt>
                <c:pt idx="3873">
                  <c:v>32029</c:v>
                </c:pt>
                <c:pt idx="3874">
                  <c:v>32030</c:v>
                </c:pt>
                <c:pt idx="3875">
                  <c:v>32031</c:v>
                </c:pt>
                <c:pt idx="3876">
                  <c:v>32032</c:v>
                </c:pt>
                <c:pt idx="3877">
                  <c:v>32033</c:v>
                </c:pt>
                <c:pt idx="3878">
                  <c:v>32034</c:v>
                </c:pt>
                <c:pt idx="3879">
                  <c:v>32035</c:v>
                </c:pt>
                <c:pt idx="3880">
                  <c:v>32036</c:v>
                </c:pt>
                <c:pt idx="3881">
                  <c:v>32037</c:v>
                </c:pt>
                <c:pt idx="3882">
                  <c:v>32038</c:v>
                </c:pt>
                <c:pt idx="3883">
                  <c:v>32039</c:v>
                </c:pt>
                <c:pt idx="3884">
                  <c:v>32040</c:v>
                </c:pt>
                <c:pt idx="3885">
                  <c:v>32041</c:v>
                </c:pt>
                <c:pt idx="3886">
                  <c:v>32042</c:v>
                </c:pt>
                <c:pt idx="3887">
                  <c:v>32043</c:v>
                </c:pt>
                <c:pt idx="3888">
                  <c:v>32044</c:v>
                </c:pt>
                <c:pt idx="3889">
                  <c:v>32045</c:v>
                </c:pt>
                <c:pt idx="3890">
                  <c:v>32046</c:v>
                </c:pt>
                <c:pt idx="3891">
                  <c:v>32047</c:v>
                </c:pt>
                <c:pt idx="3892">
                  <c:v>32048</c:v>
                </c:pt>
                <c:pt idx="3893">
                  <c:v>32049</c:v>
                </c:pt>
                <c:pt idx="3894">
                  <c:v>32050</c:v>
                </c:pt>
                <c:pt idx="3895">
                  <c:v>32051</c:v>
                </c:pt>
                <c:pt idx="3896">
                  <c:v>32052</c:v>
                </c:pt>
                <c:pt idx="3897">
                  <c:v>32053</c:v>
                </c:pt>
                <c:pt idx="3898">
                  <c:v>32054</c:v>
                </c:pt>
                <c:pt idx="3899">
                  <c:v>32055</c:v>
                </c:pt>
                <c:pt idx="3900">
                  <c:v>32056</c:v>
                </c:pt>
                <c:pt idx="3901">
                  <c:v>32057</c:v>
                </c:pt>
                <c:pt idx="3902">
                  <c:v>32058</c:v>
                </c:pt>
                <c:pt idx="3903">
                  <c:v>32059</c:v>
                </c:pt>
                <c:pt idx="3904">
                  <c:v>32060</c:v>
                </c:pt>
                <c:pt idx="3905">
                  <c:v>32061</c:v>
                </c:pt>
                <c:pt idx="3906">
                  <c:v>32062</c:v>
                </c:pt>
                <c:pt idx="3907">
                  <c:v>32063</c:v>
                </c:pt>
                <c:pt idx="3908">
                  <c:v>32064</c:v>
                </c:pt>
                <c:pt idx="3909">
                  <c:v>32065</c:v>
                </c:pt>
                <c:pt idx="3910">
                  <c:v>32066</c:v>
                </c:pt>
                <c:pt idx="3911">
                  <c:v>32067</c:v>
                </c:pt>
                <c:pt idx="3912">
                  <c:v>32068</c:v>
                </c:pt>
                <c:pt idx="3913">
                  <c:v>32069</c:v>
                </c:pt>
                <c:pt idx="3914">
                  <c:v>32070</c:v>
                </c:pt>
                <c:pt idx="3915">
                  <c:v>32071</c:v>
                </c:pt>
                <c:pt idx="3916">
                  <c:v>32072</c:v>
                </c:pt>
                <c:pt idx="3917">
                  <c:v>32073</c:v>
                </c:pt>
                <c:pt idx="3918">
                  <c:v>32074</c:v>
                </c:pt>
                <c:pt idx="3919">
                  <c:v>32075</c:v>
                </c:pt>
                <c:pt idx="3920">
                  <c:v>32076</c:v>
                </c:pt>
                <c:pt idx="3921">
                  <c:v>32077</c:v>
                </c:pt>
                <c:pt idx="3922">
                  <c:v>32078</c:v>
                </c:pt>
                <c:pt idx="3923">
                  <c:v>32079</c:v>
                </c:pt>
                <c:pt idx="3924">
                  <c:v>32080</c:v>
                </c:pt>
                <c:pt idx="3925">
                  <c:v>32081</c:v>
                </c:pt>
                <c:pt idx="3926">
                  <c:v>32082</c:v>
                </c:pt>
                <c:pt idx="3927">
                  <c:v>32083</c:v>
                </c:pt>
                <c:pt idx="3928">
                  <c:v>32084</c:v>
                </c:pt>
                <c:pt idx="3929">
                  <c:v>32085</c:v>
                </c:pt>
                <c:pt idx="3930">
                  <c:v>32086</c:v>
                </c:pt>
                <c:pt idx="3931">
                  <c:v>32087</c:v>
                </c:pt>
                <c:pt idx="3932">
                  <c:v>32088</c:v>
                </c:pt>
                <c:pt idx="3933">
                  <c:v>32089</c:v>
                </c:pt>
                <c:pt idx="3934">
                  <c:v>32090</c:v>
                </c:pt>
                <c:pt idx="3935">
                  <c:v>32091</c:v>
                </c:pt>
                <c:pt idx="3936">
                  <c:v>32092</c:v>
                </c:pt>
                <c:pt idx="3937">
                  <c:v>32093</c:v>
                </c:pt>
                <c:pt idx="3938">
                  <c:v>32094</c:v>
                </c:pt>
                <c:pt idx="3939">
                  <c:v>32095</c:v>
                </c:pt>
                <c:pt idx="3940">
                  <c:v>32096</c:v>
                </c:pt>
                <c:pt idx="3941">
                  <c:v>32097</c:v>
                </c:pt>
                <c:pt idx="3942">
                  <c:v>32098</c:v>
                </c:pt>
                <c:pt idx="3943">
                  <c:v>32099</c:v>
                </c:pt>
                <c:pt idx="3944">
                  <c:v>32100</c:v>
                </c:pt>
                <c:pt idx="3945">
                  <c:v>32101</c:v>
                </c:pt>
                <c:pt idx="3946">
                  <c:v>32102</c:v>
                </c:pt>
                <c:pt idx="3947">
                  <c:v>32103</c:v>
                </c:pt>
                <c:pt idx="3948">
                  <c:v>32104</c:v>
                </c:pt>
                <c:pt idx="3949">
                  <c:v>32105</c:v>
                </c:pt>
                <c:pt idx="3950">
                  <c:v>32106</c:v>
                </c:pt>
                <c:pt idx="3951">
                  <c:v>32107</c:v>
                </c:pt>
                <c:pt idx="3952">
                  <c:v>32108</c:v>
                </c:pt>
                <c:pt idx="3953">
                  <c:v>32109</c:v>
                </c:pt>
                <c:pt idx="3954">
                  <c:v>32110</c:v>
                </c:pt>
                <c:pt idx="3955">
                  <c:v>32111</c:v>
                </c:pt>
                <c:pt idx="3956">
                  <c:v>32112</c:v>
                </c:pt>
                <c:pt idx="3957">
                  <c:v>32113</c:v>
                </c:pt>
                <c:pt idx="3958">
                  <c:v>32114</c:v>
                </c:pt>
                <c:pt idx="3959">
                  <c:v>32115</c:v>
                </c:pt>
                <c:pt idx="3960">
                  <c:v>32116</c:v>
                </c:pt>
                <c:pt idx="3961">
                  <c:v>32117</c:v>
                </c:pt>
                <c:pt idx="3962">
                  <c:v>32118</c:v>
                </c:pt>
                <c:pt idx="3963">
                  <c:v>32119</c:v>
                </c:pt>
                <c:pt idx="3964">
                  <c:v>32120</c:v>
                </c:pt>
                <c:pt idx="3965">
                  <c:v>32121</c:v>
                </c:pt>
                <c:pt idx="3966">
                  <c:v>32122</c:v>
                </c:pt>
                <c:pt idx="3967">
                  <c:v>32123</c:v>
                </c:pt>
                <c:pt idx="3968">
                  <c:v>32124</c:v>
                </c:pt>
                <c:pt idx="3969">
                  <c:v>32125</c:v>
                </c:pt>
                <c:pt idx="3970">
                  <c:v>32126</c:v>
                </c:pt>
                <c:pt idx="3971">
                  <c:v>32127</c:v>
                </c:pt>
                <c:pt idx="3972">
                  <c:v>32128</c:v>
                </c:pt>
                <c:pt idx="3973">
                  <c:v>32129</c:v>
                </c:pt>
                <c:pt idx="3974">
                  <c:v>32130</c:v>
                </c:pt>
                <c:pt idx="3975">
                  <c:v>32131</c:v>
                </c:pt>
                <c:pt idx="3976">
                  <c:v>32132</c:v>
                </c:pt>
                <c:pt idx="3977">
                  <c:v>32133</c:v>
                </c:pt>
                <c:pt idx="3978">
                  <c:v>32134</c:v>
                </c:pt>
                <c:pt idx="3979">
                  <c:v>32135</c:v>
                </c:pt>
                <c:pt idx="3980">
                  <c:v>32136</c:v>
                </c:pt>
                <c:pt idx="3981">
                  <c:v>32137</c:v>
                </c:pt>
                <c:pt idx="3982">
                  <c:v>32138</c:v>
                </c:pt>
                <c:pt idx="3983">
                  <c:v>32139</c:v>
                </c:pt>
                <c:pt idx="3984">
                  <c:v>32140</c:v>
                </c:pt>
                <c:pt idx="3985">
                  <c:v>32141</c:v>
                </c:pt>
                <c:pt idx="3986">
                  <c:v>32142</c:v>
                </c:pt>
                <c:pt idx="3987">
                  <c:v>32143</c:v>
                </c:pt>
                <c:pt idx="3988">
                  <c:v>32144</c:v>
                </c:pt>
                <c:pt idx="3989">
                  <c:v>32145</c:v>
                </c:pt>
                <c:pt idx="3990">
                  <c:v>32146</c:v>
                </c:pt>
                <c:pt idx="3991">
                  <c:v>32147</c:v>
                </c:pt>
                <c:pt idx="3992">
                  <c:v>32148</c:v>
                </c:pt>
                <c:pt idx="3993">
                  <c:v>32149</c:v>
                </c:pt>
                <c:pt idx="3994">
                  <c:v>32150</c:v>
                </c:pt>
                <c:pt idx="3995">
                  <c:v>32151</c:v>
                </c:pt>
                <c:pt idx="3996">
                  <c:v>32152</c:v>
                </c:pt>
                <c:pt idx="3997">
                  <c:v>32153</c:v>
                </c:pt>
                <c:pt idx="3998">
                  <c:v>32154</c:v>
                </c:pt>
                <c:pt idx="3999">
                  <c:v>32155</c:v>
                </c:pt>
                <c:pt idx="4000">
                  <c:v>32156</c:v>
                </c:pt>
                <c:pt idx="4001">
                  <c:v>32157</c:v>
                </c:pt>
                <c:pt idx="4002">
                  <c:v>32158</c:v>
                </c:pt>
                <c:pt idx="4003">
                  <c:v>32159</c:v>
                </c:pt>
                <c:pt idx="4004">
                  <c:v>32160</c:v>
                </c:pt>
                <c:pt idx="4005">
                  <c:v>32161</c:v>
                </c:pt>
                <c:pt idx="4006">
                  <c:v>32162</c:v>
                </c:pt>
                <c:pt idx="4007">
                  <c:v>32163</c:v>
                </c:pt>
                <c:pt idx="4008">
                  <c:v>32164</c:v>
                </c:pt>
                <c:pt idx="4009">
                  <c:v>32165</c:v>
                </c:pt>
                <c:pt idx="4010">
                  <c:v>32166</c:v>
                </c:pt>
                <c:pt idx="4011">
                  <c:v>32167</c:v>
                </c:pt>
                <c:pt idx="4012">
                  <c:v>32168</c:v>
                </c:pt>
                <c:pt idx="4013">
                  <c:v>32169</c:v>
                </c:pt>
                <c:pt idx="4014">
                  <c:v>32170</c:v>
                </c:pt>
                <c:pt idx="4015">
                  <c:v>32171</c:v>
                </c:pt>
                <c:pt idx="4016">
                  <c:v>32172</c:v>
                </c:pt>
                <c:pt idx="4017">
                  <c:v>32173</c:v>
                </c:pt>
                <c:pt idx="4018">
                  <c:v>32174</c:v>
                </c:pt>
                <c:pt idx="4019">
                  <c:v>32175</c:v>
                </c:pt>
                <c:pt idx="4020">
                  <c:v>32176</c:v>
                </c:pt>
                <c:pt idx="4021">
                  <c:v>32177</c:v>
                </c:pt>
                <c:pt idx="4022">
                  <c:v>32178</c:v>
                </c:pt>
                <c:pt idx="4023">
                  <c:v>32179</c:v>
                </c:pt>
                <c:pt idx="4024">
                  <c:v>32180</c:v>
                </c:pt>
                <c:pt idx="4025">
                  <c:v>32181</c:v>
                </c:pt>
                <c:pt idx="4026">
                  <c:v>32182</c:v>
                </c:pt>
                <c:pt idx="4027">
                  <c:v>32183</c:v>
                </c:pt>
                <c:pt idx="4028">
                  <c:v>32184</c:v>
                </c:pt>
                <c:pt idx="4029">
                  <c:v>32185</c:v>
                </c:pt>
                <c:pt idx="4030">
                  <c:v>32186</c:v>
                </c:pt>
                <c:pt idx="4031">
                  <c:v>32187</c:v>
                </c:pt>
                <c:pt idx="4032">
                  <c:v>32188</c:v>
                </c:pt>
                <c:pt idx="4033">
                  <c:v>32189</c:v>
                </c:pt>
                <c:pt idx="4034">
                  <c:v>32190</c:v>
                </c:pt>
                <c:pt idx="4035">
                  <c:v>32191</c:v>
                </c:pt>
                <c:pt idx="4036">
                  <c:v>32192</c:v>
                </c:pt>
                <c:pt idx="4037">
                  <c:v>32193</c:v>
                </c:pt>
                <c:pt idx="4038">
                  <c:v>32194</c:v>
                </c:pt>
                <c:pt idx="4039">
                  <c:v>32195</c:v>
                </c:pt>
                <c:pt idx="4040">
                  <c:v>32196</c:v>
                </c:pt>
                <c:pt idx="4041">
                  <c:v>32197</c:v>
                </c:pt>
                <c:pt idx="4042">
                  <c:v>32198</c:v>
                </c:pt>
                <c:pt idx="4043">
                  <c:v>32199</c:v>
                </c:pt>
                <c:pt idx="4044">
                  <c:v>32200</c:v>
                </c:pt>
                <c:pt idx="4045">
                  <c:v>32201</c:v>
                </c:pt>
                <c:pt idx="4046">
                  <c:v>32202</c:v>
                </c:pt>
                <c:pt idx="4047">
                  <c:v>32203</c:v>
                </c:pt>
                <c:pt idx="4048">
                  <c:v>32204</c:v>
                </c:pt>
                <c:pt idx="4049">
                  <c:v>32205</c:v>
                </c:pt>
                <c:pt idx="4050">
                  <c:v>32206</c:v>
                </c:pt>
                <c:pt idx="4051">
                  <c:v>32207</c:v>
                </c:pt>
                <c:pt idx="4052">
                  <c:v>32208</c:v>
                </c:pt>
                <c:pt idx="4053">
                  <c:v>32209</c:v>
                </c:pt>
                <c:pt idx="4054">
                  <c:v>32210</c:v>
                </c:pt>
                <c:pt idx="4055">
                  <c:v>32211</c:v>
                </c:pt>
                <c:pt idx="4056">
                  <c:v>32212</c:v>
                </c:pt>
                <c:pt idx="4057">
                  <c:v>32213</c:v>
                </c:pt>
                <c:pt idx="4058">
                  <c:v>32214</c:v>
                </c:pt>
                <c:pt idx="4059">
                  <c:v>32215</c:v>
                </c:pt>
                <c:pt idx="4060">
                  <c:v>32216</c:v>
                </c:pt>
                <c:pt idx="4061">
                  <c:v>32217</c:v>
                </c:pt>
                <c:pt idx="4062">
                  <c:v>32218</c:v>
                </c:pt>
                <c:pt idx="4063">
                  <c:v>32219</c:v>
                </c:pt>
                <c:pt idx="4064">
                  <c:v>32220</c:v>
                </c:pt>
                <c:pt idx="4065">
                  <c:v>32221</c:v>
                </c:pt>
                <c:pt idx="4066">
                  <c:v>32222</c:v>
                </c:pt>
                <c:pt idx="4067">
                  <c:v>32223</c:v>
                </c:pt>
                <c:pt idx="4068">
                  <c:v>32224</c:v>
                </c:pt>
                <c:pt idx="4069">
                  <c:v>32225</c:v>
                </c:pt>
                <c:pt idx="4070">
                  <c:v>32226</c:v>
                </c:pt>
                <c:pt idx="4071">
                  <c:v>32227</c:v>
                </c:pt>
                <c:pt idx="4072">
                  <c:v>32228</c:v>
                </c:pt>
                <c:pt idx="4073">
                  <c:v>32229</c:v>
                </c:pt>
                <c:pt idx="4074">
                  <c:v>32230</c:v>
                </c:pt>
                <c:pt idx="4075">
                  <c:v>32231</c:v>
                </c:pt>
                <c:pt idx="4076">
                  <c:v>32232</c:v>
                </c:pt>
                <c:pt idx="4077">
                  <c:v>32233</c:v>
                </c:pt>
                <c:pt idx="4078">
                  <c:v>32234</c:v>
                </c:pt>
                <c:pt idx="4079">
                  <c:v>32235</c:v>
                </c:pt>
                <c:pt idx="4080">
                  <c:v>32236</c:v>
                </c:pt>
                <c:pt idx="4081">
                  <c:v>32237</c:v>
                </c:pt>
                <c:pt idx="4082">
                  <c:v>32238</c:v>
                </c:pt>
                <c:pt idx="4083">
                  <c:v>32239</c:v>
                </c:pt>
                <c:pt idx="4084">
                  <c:v>32240</c:v>
                </c:pt>
                <c:pt idx="4085">
                  <c:v>32241</c:v>
                </c:pt>
                <c:pt idx="4086">
                  <c:v>32242</c:v>
                </c:pt>
                <c:pt idx="4087">
                  <c:v>32243</c:v>
                </c:pt>
                <c:pt idx="4088">
                  <c:v>32244</c:v>
                </c:pt>
                <c:pt idx="4089">
                  <c:v>32245</c:v>
                </c:pt>
                <c:pt idx="4090">
                  <c:v>32246</c:v>
                </c:pt>
                <c:pt idx="4091">
                  <c:v>32247</c:v>
                </c:pt>
                <c:pt idx="4092">
                  <c:v>32248</c:v>
                </c:pt>
                <c:pt idx="4093">
                  <c:v>32249</c:v>
                </c:pt>
                <c:pt idx="4094">
                  <c:v>32250</c:v>
                </c:pt>
                <c:pt idx="4095">
                  <c:v>32251</c:v>
                </c:pt>
                <c:pt idx="4096">
                  <c:v>32252</c:v>
                </c:pt>
                <c:pt idx="4097">
                  <c:v>32253</c:v>
                </c:pt>
                <c:pt idx="4098">
                  <c:v>32254</c:v>
                </c:pt>
                <c:pt idx="4099">
                  <c:v>32255</c:v>
                </c:pt>
                <c:pt idx="4100">
                  <c:v>32256</c:v>
                </c:pt>
                <c:pt idx="4101">
                  <c:v>32257</c:v>
                </c:pt>
                <c:pt idx="4102">
                  <c:v>32258</c:v>
                </c:pt>
                <c:pt idx="4103">
                  <c:v>32259</c:v>
                </c:pt>
                <c:pt idx="4104">
                  <c:v>32260</c:v>
                </c:pt>
                <c:pt idx="4105">
                  <c:v>32261</c:v>
                </c:pt>
                <c:pt idx="4106">
                  <c:v>32262</c:v>
                </c:pt>
                <c:pt idx="4107">
                  <c:v>32263</c:v>
                </c:pt>
                <c:pt idx="4108">
                  <c:v>32264</c:v>
                </c:pt>
                <c:pt idx="4109">
                  <c:v>32265</c:v>
                </c:pt>
                <c:pt idx="4110">
                  <c:v>32266</c:v>
                </c:pt>
                <c:pt idx="4111">
                  <c:v>32267</c:v>
                </c:pt>
                <c:pt idx="4112">
                  <c:v>32268</c:v>
                </c:pt>
                <c:pt idx="4113">
                  <c:v>32269</c:v>
                </c:pt>
                <c:pt idx="4114">
                  <c:v>32270</c:v>
                </c:pt>
                <c:pt idx="4115">
                  <c:v>32271</c:v>
                </c:pt>
                <c:pt idx="4116">
                  <c:v>32272</c:v>
                </c:pt>
                <c:pt idx="4117">
                  <c:v>32273</c:v>
                </c:pt>
                <c:pt idx="4118">
                  <c:v>32274</c:v>
                </c:pt>
                <c:pt idx="4119">
                  <c:v>32275</c:v>
                </c:pt>
                <c:pt idx="4120">
                  <c:v>32276</c:v>
                </c:pt>
                <c:pt idx="4121">
                  <c:v>32277</c:v>
                </c:pt>
                <c:pt idx="4122">
                  <c:v>32278</c:v>
                </c:pt>
                <c:pt idx="4123">
                  <c:v>32279</c:v>
                </c:pt>
                <c:pt idx="4124">
                  <c:v>32280</c:v>
                </c:pt>
                <c:pt idx="4125">
                  <c:v>32281</c:v>
                </c:pt>
                <c:pt idx="4126">
                  <c:v>32282</c:v>
                </c:pt>
                <c:pt idx="4127">
                  <c:v>32283</c:v>
                </c:pt>
                <c:pt idx="4128">
                  <c:v>32284</c:v>
                </c:pt>
                <c:pt idx="4129">
                  <c:v>32285</c:v>
                </c:pt>
                <c:pt idx="4130">
                  <c:v>32286</c:v>
                </c:pt>
                <c:pt idx="4131">
                  <c:v>32287</c:v>
                </c:pt>
                <c:pt idx="4132">
                  <c:v>32288</c:v>
                </c:pt>
                <c:pt idx="4133">
                  <c:v>32289</c:v>
                </c:pt>
                <c:pt idx="4134">
                  <c:v>32290</c:v>
                </c:pt>
                <c:pt idx="4135">
                  <c:v>32291</c:v>
                </c:pt>
                <c:pt idx="4136">
                  <c:v>32292</c:v>
                </c:pt>
                <c:pt idx="4137">
                  <c:v>32293</c:v>
                </c:pt>
                <c:pt idx="4138">
                  <c:v>32294</c:v>
                </c:pt>
                <c:pt idx="4139">
                  <c:v>32295</c:v>
                </c:pt>
                <c:pt idx="4140">
                  <c:v>32296</c:v>
                </c:pt>
                <c:pt idx="4141">
                  <c:v>32297</c:v>
                </c:pt>
                <c:pt idx="4142">
                  <c:v>32298</c:v>
                </c:pt>
                <c:pt idx="4143">
                  <c:v>32299</c:v>
                </c:pt>
                <c:pt idx="4144">
                  <c:v>32300</c:v>
                </c:pt>
                <c:pt idx="4145">
                  <c:v>32301</c:v>
                </c:pt>
                <c:pt idx="4146">
                  <c:v>32302</c:v>
                </c:pt>
                <c:pt idx="4147">
                  <c:v>32303</c:v>
                </c:pt>
                <c:pt idx="4148">
                  <c:v>32304</c:v>
                </c:pt>
                <c:pt idx="4149">
                  <c:v>32305</c:v>
                </c:pt>
                <c:pt idx="4150">
                  <c:v>32306</c:v>
                </c:pt>
                <c:pt idx="4151">
                  <c:v>32307</c:v>
                </c:pt>
                <c:pt idx="4152">
                  <c:v>32308</c:v>
                </c:pt>
                <c:pt idx="4153">
                  <c:v>32309</c:v>
                </c:pt>
                <c:pt idx="4154">
                  <c:v>32310</c:v>
                </c:pt>
                <c:pt idx="4155">
                  <c:v>32311</c:v>
                </c:pt>
                <c:pt idx="4156">
                  <c:v>32312</c:v>
                </c:pt>
                <c:pt idx="4157">
                  <c:v>32313</c:v>
                </c:pt>
                <c:pt idx="4158">
                  <c:v>32314</c:v>
                </c:pt>
                <c:pt idx="4159">
                  <c:v>32315</c:v>
                </c:pt>
                <c:pt idx="4160">
                  <c:v>32316</c:v>
                </c:pt>
                <c:pt idx="4161">
                  <c:v>32317</c:v>
                </c:pt>
                <c:pt idx="4162">
                  <c:v>32318</c:v>
                </c:pt>
                <c:pt idx="4163">
                  <c:v>32319</c:v>
                </c:pt>
                <c:pt idx="4164">
                  <c:v>32320</c:v>
                </c:pt>
                <c:pt idx="4165">
                  <c:v>32321</c:v>
                </c:pt>
                <c:pt idx="4166">
                  <c:v>32322</c:v>
                </c:pt>
                <c:pt idx="4167">
                  <c:v>32323</c:v>
                </c:pt>
                <c:pt idx="4168">
                  <c:v>32324</c:v>
                </c:pt>
                <c:pt idx="4169">
                  <c:v>32325</c:v>
                </c:pt>
                <c:pt idx="4170">
                  <c:v>32326</c:v>
                </c:pt>
                <c:pt idx="4171">
                  <c:v>32327</c:v>
                </c:pt>
                <c:pt idx="4172">
                  <c:v>32328</c:v>
                </c:pt>
                <c:pt idx="4173">
                  <c:v>32329</c:v>
                </c:pt>
                <c:pt idx="4174">
                  <c:v>32330</c:v>
                </c:pt>
                <c:pt idx="4175">
                  <c:v>32331</c:v>
                </c:pt>
                <c:pt idx="4176">
                  <c:v>32332</c:v>
                </c:pt>
                <c:pt idx="4177">
                  <c:v>32333</c:v>
                </c:pt>
                <c:pt idx="4178">
                  <c:v>32334</c:v>
                </c:pt>
                <c:pt idx="4179">
                  <c:v>32335</c:v>
                </c:pt>
                <c:pt idx="4180">
                  <c:v>32336</c:v>
                </c:pt>
                <c:pt idx="4181">
                  <c:v>32337</c:v>
                </c:pt>
                <c:pt idx="4182">
                  <c:v>32338</c:v>
                </c:pt>
                <c:pt idx="4183">
                  <c:v>32339</c:v>
                </c:pt>
                <c:pt idx="4184">
                  <c:v>32340</c:v>
                </c:pt>
                <c:pt idx="4185">
                  <c:v>32341</c:v>
                </c:pt>
                <c:pt idx="4186">
                  <c:v>32342</c:v>
                </c:pt>
                <c:pt idx="4187">
                  <c:v>32343</c:v>
                </c:pt>
                <c:pt idx="4188">
                  <c:v>32344</c:v>
                </c:pt>
                <c:pt idx="4189">
                  <c:v>32345</c:v>
                </c:pt>
                <c:pt idx="4190">
                  <c:v>32346</c:v>
                </c:pt>
                <c:pt idx="4191">
                  <c:v>32347</c:v>
                </c:pt>
                <c:pt idx="4192">
                  <c:v>32348</c:v>
                </c:pt>
                <c:pt idx="4193">
                  <c:v>32349</c:v>
                </c:pt>
                <c:pt idx="4194">
                  <c:v>32350</c:v>
                </c:pt>
                <c:pt idx="4195">
                  <c:v>32351</c:v>
                </c:pt>
                <c:pt idx="4196">
                  <c:v>32352</c:v>
                </c:pt>
                <c:pt idx="4197">
                  <c:v>32353</c:v>
                </c:pt>
                <c:pt idx="4198">
                  <c:v>32354</c:v>
                </c:pt>
                <c:pt idx="4199">
                  <c:v>32355</c:v>
                </c:pt>
                <c:pt idx="4200">
                  <c:v>32356</c:v>
                </c:pt>
                <c:pt idx="4201">
                  <c:v>32357</c:v>
                </c:pt>
                <c:pt idx="4202">
                  <c:v>32358</c:v>
                </c:pt>
                <c:pt idx="4203">
                  <c:v>32359</c:v>
                </c:pt>
                <c:pt idx="4204">
                  <c:v>32360</c:v>
                </c:pt>
                <c:pt idx="4205">
                  <c:v>32361</c:v>
                </c:pt>
                <c:pt idx="4206">
                  <c:v>32362</c:v>
                </c:pt>
                <c:pt idx="4207">
                  <c:v>32363</c:v>
                </c:pt>
                <c:pt idx="4208">
                  <c:v>32364</c:v>
                </c:pt>
                <c:pt idx="4209">
                  <c:v>32365</c:v>
                </c:pt>
                <c:pt idx="4210">
                  <c:v>32366</c:v>
                </c:pt>
                <c:pt idx="4211">
                  <c:v>32367</c:v>
                </c:pt>
                <c:pt idx="4212">
                  <c:v>32368</c:v>
                </c:pt>
                <c:pt idx="4213">
                  <c:v>32369</c:v>
                </c:pt>
                <c:pt idx="4214">
                  <c:v>32370</c:v>
                </c:pt>
                <c:pt idx="4215">
                  <c:v>32371</c:v>
                </c:pt>
                <c:pt idx="4216">
                  <c:v>32372</c:v>
                </c:pt>
                <c:pt idx="4217">
                  <c:v>32373</c:v>
                </c:pt>
                <c:pt idx="4218">
                  <c:v>32374</c:v>
                </c:pt>
                <c:pt idx="4219">
                  <c:v>32375</c:v>
                </c:pt>
                <c:pt idx="4220">
                  <c:v>32376</c:v>
                </c:pt>
                <c:pt idx="4221">
                  <c:v>32377</c:v>
                </c:pt>
                <c:pt idx="4222">
                  <c:v>32378</c:v>
                </c:pt>
                <c:pt idx="4223">
                  <c:v>32379</c:v>
                </c:pt>
                <c:pt idx="4224">
                  <c:v>32380</c:v>
                </c:pt>
                <c:pt idx="4225">
                  <c:v>32381</c:v>
                </c:pt>
                <c:pt idx="4226">
                  <c:v>32382</c:v>
                </c:pt>
                <c:pt idx="4227">
                  <c:v>32383</c:v>
                </c:pt>
                <c:pt idx="4228">
                  <c:v>32384</c:v>
                </c:pt>
                <c:pt idx="4229">
                  <c:v>32385</c:v>
                </c:pt>
                <c:pt idx="4230">
                  <c:v>32386</c:v>
                </c:pt>
                <c:pt idx="4231">
                  <c:v>32387</c:v>
                </c:pt>
                <c:pt idx="4232">
                  <c:v>32388</c:v>
                </c:pt>
                <c:pt idx="4233">
                  <c:v>32389</c:v>
                </c:pt>
                <c:pt idx="4234">
                  <c:v>32390</c:v>
                </c:pt>
                <c:pt idx="4235">
                  <c:v>32391</c:v>
                </c:pt>
                <c:pt idx="4236">
                  <c:v>32392</c:v>
                </c:pt>
                <c:pt idx="4237">
                  <c:v>32393</c:v>
                </c:pt>
                <c:pt idx="4238">
                  <c:v>32394</c:v>
                </c:pt>
                <c:pt idx="4239">
                  <c:v>32395</c:v>
                </c:pt>
                <c:pt idx="4240">
                  <c:v>32396</c:v>
                </c:pt>
                <c:pt idx="4241">
                  <c:v>32397</c:v>
                </c:pt>
                <c:pt idx="4242">
                  <c:v>32398</c:v>
                </c:pt>
                <c:pt idx="4243">
                  <c:v>32399</c:v>
                </c:pt>
                <c:pt idx="4244">
                  <c:v>32400</c:v>
                </c:pt>
                <c:pt idx="4245">
                  <c:v>32401</c:v>
                </c:pt>
                <c:pt idx="4246">
                  <c:v>32402</c:v>
                </c:pt>
                <c:pt idx="4247">
                  <c:v>32403</c:v>
                </c:pt>
                <c:pt idx="4248">
                  <c:v>32404</c:v>
                </c:pt>
                <c:pt idx="4249">
                  <c:v>32405</c:v>
                </c:pt>
                <c:pt idx="4250">
                  <c:v>32406</c:v>
                </c:pt>
                <c:pt idx="4251">
                  <c:v>32407</c:v>
                </c:pt>
                <c:pt idx="4252">
                  <c:v>32408</c:v>
                </c:pt>
                <c:pt idx="4253">
                  <c:v>32409</c:v>
                </c:pt>
                <c:pt idx="4254">
                  <c:v>32410</c:v>
                </c:pt>
                <c:pt idx="4255">
                  <c:v>32411</c:v>
                </c:pt>
                <c:pt idx="4256">
                  <c:v>32412</c:v>
                </c:pt>
                <c:pt idx="4257">
                  <c:v>32413</c:v>
                </c:pt>
                <c:pt idx="4258">
                  <c:v>32414</c:v>
                </c:pt>
                <c:pt idx="4259">
                  <c:v>32415</c:v>
                </c:pt>
                <c:pt idx="4260">
                  <c:v>32416</c:v>
                </c:pt>
                <c:pt idx="4261">
                  <c:v>32417</c:v>
                </c:pt>
                <c:pt idx="4262">
                  <c:v>32418</c:v>
                </c:pt>
                <c:pt idx="4263">
                  <c:v>32419</c:v>
                </c:pt>
                <c:pt idx="4264">
                  <c:v>32420</c:v>
                </c:pt>
                <c:pt idx="4265">
                  <c:v>32421</c:v>
                </c:pt>
                <c:pt idx="4266">
                  <c:v>32422</c:v>
                </c:pt>
                <c:pt idx="4267">
                  <c:v>32423</c:v>
                </c:pt>
                <c:pt idx="4268">
                  <c:v>32424</c:v>
                </c:pt>
                <c:pt idx="4269">
                  <c:v>32425</c:v>
                </c:pt>
                <c:pt idx="4270">
                  <c:v>32426</c:v>
                </c:pt>
                <c:pt idx="4271">
                  <c:v>32427</c:v>
                </c:pt>
                <c:pt idx="4272">
                  <c:v>32428</c:v>
                </c:pt>
                <c:pt idx="4273">
                  <c:v>32429</c:v>
                </c:pt>
                <c:pt idx="4274">
                  <c:v>32430</c:v>
                </c:pt>
                <c:pt idx="4275">
                  <c:v>32431</c:v>
                </c:pt>
                <c:pt idx="4276">
                  <c:v>32432</c:v>
                </c:pt>
                <c:pt idx="4277">
                  <c:v>32433</c:v>
                </c:pt>
                <c:pt idx="4278">
                  <c:v>32434</c:v>
                </c:pt>
                <c:pt idx="4279">
                  <c:v>32435</c:v>
                </c:pt>
                <c:pt idx="4280">
                  <c:v>32436</c:v>
                </c:pt>
                <c:pt idx="4281">
                  <c:v>32437</c:v>
                </c:pt>
                <c:pt idx="4282">
                  <c:v>32438</c:v>
                </c:pt>
                <c:pt idx="4283">
                  <c:v>32439</c:v>
                </c:pt>
                <c:pt idx="4284">
                  <c:v>32440</c:v>
                </c:pt>
                <c:pt idx="4285">
                  <c:v>32441</c:v>
                </c:pt>
                <c:pt idx="4286">
                  <c:v>32442</c:v>
                </c:pt>
                <c:pt idx="4287">
                  <c:v>32443</c:v>
                </c:pt>
                <c:pt idx="4288">
                  <c:v>32444</c:v>
                </c:pt>
                <c:pt idx="4289">
                  <c:v>32445</c:v>
                </c:pt>
                <c:pt idx="4290">
                  <c:v>32446</c:v>
                </c:pt>
                <c:pt idx="4291">
                  <c:v>32447</c:v>
                </c:pt>
                <c:pt idx="4292">
                  <c:v>32448</c:v>
                </c:pt>
                <c:pt idx="4293">
                  <c:v>32449</c:v>
                </c:pt>
                <c:pt idx="4294">
                  <c:v>32450</c:v>
                </c:pt>
                <c:pt idx="4295">
                  <c:v>32451</c:v>
                </c:pt>
                <c:pt idx="4296">
                  <c:v>32452</c:v>
                </c:pt>
                <c:pt idx="4297">
                  <c:v>32453</c:v>
                </c:pt>
                <c:pt idx="4298">
                  <c:v>32454</c:v>
                </c:pt>
                <c:pt idx="4299">
                  <c:v>32455</c:v>
                </c:pt>
                <c:pt idx="4300">
                  <c:v>32456</c:v>
                </c:pt>
                <c:pt idx="4301">
                  <c:v>32457</c:v>
                </c:pt>
                <c:pt idx="4302">
                  <c:v>32458</c:v>
                </c:pt>
                <c:pt idx="4303">
                  <c:v>32459</c:v>
                </c:pt>
                <c:pt idx="4304">
                  <c:v>32460</c:v>
                </c:pt>
                <c:pt idx="4305">
                  <c:v>32461</c:v>
                </c:pt>
                <c:pt idx="4306">
                  <c:v>32462</c:v>
                </c:pt>
                <c:pt idx="4307">
                  <c:v>32463</c:v>
                </c:pt>
                <c:pt idx="4308">
                  <c:v>32464</c:v>
                </c:pt>
                <c:pt idx="4309">
                  <c:v>32465</c:v>
                </c:pt>
                <c:pt idx="4310">
                  <c:v>32466</c:v>
                </c:pt>
                <c:pt idx="4311">
                  <c:v>32467</c:v>
                </c:pt>
                <c:pt idx="4312">
                  <c:v>32468</c:v>
                </c:pt>
                <c:pt idx="4313">
                  <c:v>32469</c:v>
                </c:pt>
                <c:pt idx="4314">
                  <c:v>32470</c:v>
                </c:pt>
                <c:pt idx="4315">
                  <c:v>32471</c:v>
                </c:pt>
                <c:pt idx="4316">
                  <c:v>32472</c:v>
                </c:pt>
                <c:pt idx="4317">
                  <c:v>32473</c:v>
                </c:pt>
                <c:pt idx="4318">
                  <c:v>32474</c:v>
                </c:pt>
                <c:pt idx="4319">
                  <c:v>32475</c:v>
                </c:pt>
                <c:pt idx="4320">
                  <c:v>32476</c:v>
                </c:pt>
                <c:pt idx="4321">
                  <c:v>32477</c:v>
                </c:pt>
                <c:pt idx="4322">
                  <c:v>32478</c:v>
                </c:pt>
                <c:pt idx="4323">
                  <c:v>32479</c:v>
                </c:pt>
                <c:pt idx="4324">
                  <c:v>32480</c:v>
                </c:pt>
                <c:pt idx="4325">
                  <c:v>32481</c:v>
                </c:pt>
                <c:pt idx="4326">
                  <c:v>32482</c:v>
                </c:pt>
                <c:pt idx="4327">
                  <c:v>32483</c:v>
                </c:pt>
                <c:pt idx="4328">
                  <c:v>32484</c:v>
                </c:pt>
                <c:pt idx="4329">
                  <c:v>32485</c:v>
                </c:pt>
                <c:pt idx="4330">
                  <c:v>32486</c:v>
                </c:pt>
                <c:pt idx="4331">
                  <c:v>32487</c:v>
                </c:pt>
                <c:pt idx="4332">
                  <c:v>32488</c:v>
                </c:pt>
                <c:pt idx="4333">
                  <c:v>32489</c:v>
                </c:pt>
                <c:pt idx="4334">
                  <c:v>32490</c:v>
                </c:pt>
                <c:pt idx="4335">
                  <c:v>32491</c:v>
                </c:pt>
                <c:pt idx="4336">
                  <c:v>32492</c:v>
                </c:pt>
                <c:pt idx="4337">
                  <c:v>32493</c:v>
                </c:pt>
                <c:pt idx="4338">
                  <c:v>32494</c:v>
                </c:pt>
                <c:pt idx="4339">
                  <c:v>32495</c:v>
                </c:pt>
                <c:pt idx="4340">
                  <c:v>32496</c:v>
                </c:pt>
                <c:pt idx="4341">
                  <c:v>32497</c:v>
                </c:pt>
                <c:pt idx="4342">
                  <c:v>32498</c:v>
                </c:pt>
                <c:pt idx="4343">
                  <c:v>32499</c:v>
                </c:pt>
                <c:pt idx="4344">
                  <c:v>32500</c:v>
                </c:pt>
                <c:pt idx="4345">
                  <c:v>32501</c:v>
                </c:pt>
                <c:pt idx="4346">
                  <c:v>32502</c:v>
                </c:pt>
                <c:pt idx="4347">
                  <c:v>32503</c:v>
                </c:pt>
                <c:pt idx="4348">
                  <c:v>32504</c:v>
                </c:pt>
                <c:pt idx="4349">
                  <c:v>32505</c:v>
                </c:pt>
                <c:pt idx="4350">
                  <c:v>32506</c:v>
                </c:pt>
                <c:pt idx="4351">
                  <c:v>32507</c:v>
                </c:pt>
                <c:pt idx="4352">
                  <c:v>32508</c:v>
                </c:pt>
                <c:pt idx="4353">
                  <c:v>32509</c:v>
                </c:pt>
                <c:pt idx="4354">
                  <c:v>32510</c:v>
                </c:pt>
                <c:pt idx="4355">
                  <c:v>32511</c:v>
                </c:pt>
                <c:pt idx="4356">
                  <c:v>32512</c:v>
                </c:pt>
                <c:pt idx="4357">
                  <c:v>32513</c:v>
                </c:pt>
                <c:pt idx="4358">
                  <c:v>32514</c:v>
                </c:pt>
                <c:pt idx="4359">
                  <c:v>32515</c:v>
                </c:pt>
                <c:pt idx="4360">
                  <c:v>32516</c:v>
                </c:pt>
                <c:pt idx="4361">
                  <c:v>32517</c:v>
                </c:pt>
                <c:pt idx="4362">
                  <c:v>32518</c:v>
                </c:pt>
                <c:pt idx="4363">
                  <c:v>32519</c:v>
                </c:pt>
                <c:pt idx="4364">
                  <c:v>32520</c:v>
                </c:pt>
                <c:pt idx="4365">
                  <c:v>32521</c:v>
                </c:pt>
                <c:pt idx="4366">
                  <c:v>32522</c:v>
                </c:pt>
                <c:pt idx="4367">
                  <c:v>32523</c:v>
                </c:pt>
                <c:pt idx="4368">
                  <c:v>32524</c:v>
                </c:pt>
                <c:pt idx="4369">
                  <c:v>32525</c:v>
                </c:pt>
                <c:pt idx="4370">
                  <c:v>32526</c:v>
                </c:pt>
                <c:pt idx="4371">
                  <c:v>32527</c:v>
                </c:pt>
                <c:pt idx="4372">
                  <c:v>32528</c:v>
                </c:pt>
                <c:pt idx="4373">
                  <c:v>32529</c:v>
                </c:pt>
                <c:pt idx="4374">
                  <c:v>32530</c:v>
                </c:pt>
                <c:pt idx="4375">
                  <c:v>32531</c:v>
                </c:pt>
                <c:pt idx="4376">
                  <c:v>32532</c:v>
                </c:pt>
                <c:pt idx="4377">
                  <c:v>32533</c:v>
                </c:pt>
                <c:pt idx="4378">
                  <c:v>32534</c:v>
                </c:pt>
                <c:pt idx="4379">
                  <c:v>32535</c:v>
                </c:pt>
                <c:pt idx="4380">
                  <c:v>32536</c:v>
                </c:pt>
                <c:pt idx="4381">
                  <c:v>32537</c:v>
                </c:pt>
                <c:pt idx="4382">
                  <c:v>32538</c:v>
                </c:pt>
                <c:pt idx="4383">
                  <c:v>32539</c:v>
                </c:pt>
                <c:pt idx="4384">
                  <c:v>32540</c:v>
                </c:pt>
                <c:pt idx="4385">
                  <c:v>32541</c:v>
                </c:pt>
                <c:pt idx="4386">
                  <c:v>32542</c:v>
                </c:pt>
                <c:pt idx="4387">
                  <c:v>32543</c:v>
                </c:pt>
                <c:pt idx="4388">
                  <c:v>32544</c:v>
                </c:pt>
                <c:pt idx="4389">
                  <c:v>32545</c:v>
                </c:pt>
                <c:pt idx="4390">
                  <c:v>32546</c:v>
                </c:pt>
                <c:pt idx="4391">
                  <c:v>32547</c:v>
                </c:pt>
                <c:pt idx="4392">
                  <c:v>32548</c:v>
                </c:pt>
                <c:pt idx="4393">
                  <c:v>32549</c:v>
                </c:pt>
                <c:pt idx="4394">
                  <c:v>32550</c:v>
                </c:pt>
                <c:pt idx="4395">
                  <c:v>32551</c:v>
                </c:pt>
                <c:pt idx="4396">
                  <c:v>32552</c:v>
                </c:pt>
                <c:pt idx="4397">
                  <c:v>32553</c:v>
                </c:pt>
                <c:pt idx="4398">
                  <c:v>32554</c:v>
                </c:pt>
                <c:pt idx="4399">
                  <c:v>32555</c:v>
                </c:pt>
                <c:pt idx="4400">
                  <c:v>32556</c:v>
                </c:pt>
                <c:pt idx="4401">
                  <c:v>32557</c:v>
                </c:pt>
                <c:pt idx="4402">
                  <c:v>32558</c:v>
                </c:pt>
                <c:pt idx="4403">
                  <c:v>32559</c:v>
                </c:pt>
                <c:pt idx="4404">
                  <c:v>32560</c:v>
                </c:pt>
                <c:pt idx="4405">
                  <c:v>32561</c:v>
                </c:pt>
                <c:pt idx="4406">
                  <c:v>32562</c:v>
                </c:pt>
                <c:pt idx="4407">
                  <c:v>32563</c:v>
                </c:pt>
                <c:pt idx="4408">
                  <c:v>32564</c:v>
                </c:pt>
                <c:pt idx="4409">
                  <c:v>32565</c:v>
                </c:pt>
                <c:pt idx="4410">
                  <c:v>32566</c:v>
                </c:pt>
                <c:pt idx="4411">
                  <c:v>32567</c:v>
                </c:pt>
                <c:pt idx="4412">
                  <c:v>32568</c:v>
                </c:pt>
                <c:pt idx="4413">
                  <c:v>32569</c:v>
                </c:pt>
                <c:pt idx="4414">
                  <c:v>32570</c:v>
                </c:pt>
                <c:pt idx="4415">
                  <c:v>32571</c:v>
                </c:pt>
                <c:pt idx="4416">
                  <c:v>32572</c:v>
                </c:pt>
                <c:pt idx="4417">
                  <c:v>32573</c:v>
                </c:pt>
                <c:pt idx="4418">
                  <c:v>32574</c:v>
                </c:pt>
                <c:pt idx="4419">
                  <c:v>32575</c:v>
                </c:pt>
                <c:pt idx="4420">
                  <c:v>32576</c:v>
                </c:pt>
                <c:pt idx="4421">
                  <c:v>32577</c:v>
                </c:pt>
                <c:pt idx="4422">
                  <c:v>32578</c:v>
                </c:pt>
                <c:pt idx="4423">
                  <c:v>32579</c:v>
                </c:pt>
                <c:pt idx="4424">
                  <c:v>32580</c:v>
                </c:pt>
                <c:pt idx="4425">
                  <c:v>32581</c:v>
                </c:pt>
                <c:pt idx="4426">
                  <c:v>32582</c:v>
                </c:pt>
                <c:pt idx="4427">
                  <c:v>32583</c:v>
                </c:pt>
                <c:pt idx="4428">
                  <c:v>32584</c:v>
                </c:pt>
                <c:pt idx="4429">
                  <c:v>32585</c:v>
                </c:pt>
                <c:pt idx="4430">
                  <c:v>32586</c:v>
                </c:pt>
                <c:pt idx="4431">
                  <c:v>32587</c:v>
                </c:pt>
                <c:pt idx="4432">
                  <c:v>32588</c:v>
                </c:pt>
                <c:pt idx="4433">
                  <c:v>32589</c:v>
                </c:pt>
                <c:pt idx="4434">
                  <c:v>32590</c:v>
                </c:pt>
                <c:pt idx="4435">
                  <c:v>32591</c:v>
                </c:pt>
                <c:pt idx="4436">
                  <c:v>32592</c:v>
                </c:pt>
                <c:pt idx="4437">
                  <c:v>32593</c:v>
                </c:pt>
                <c:pt idx="4438">
                  <c:v>32594</c:v>
                </c:pt>
                <c:pt idx="4439">
                  <c:v>32595</c:v>
                </c:pt>
                <c:pt idx="4440">
                  <c:v>32596</c:v>
                </c:pt>
                <c:pt idx="4441">
                  <c:v>32597</c:v>
                </c:pt>
                <c:pt idx="4442">
                  <c:v>32598</c:v>
                </c:pt>
                <c:pt idx="4443">
                  <c:v>32599</c:v>
                </c:pt>
                <c:pt idx="4444">
                  <c:v>32600</c:v>
                </c:pt>
                <c:pt idx="4445">
                  <c:v>32601</c:v>
                </c:pt>
                <c:pt idx="4446">
                  <c:v>32602</c:v>
                </c:pt>
                <c:pt idx="4447">
                  <c:v>32603</c:v>
                </c:pt>
                <c:pt idx="4448">
                  <c:v>32604</c:v>
                </c:pt>
                <c:pt idx="4449">
                  <c:v>32605</c:v>
                </c:pt>
                <c:pt idx="4450">
                  <c:v>32606</c:v>
                </c:pt>
                <c:pt idx="4451">
                  <c:v>32607</c:v>
                </c:pt>
                <c:pt idx="4452">
                  <c:v>32608</c:v>
                </c:pt>
                <c:pt idx="4453">
                  <c:v>32609</c:v>
                </c:pt>
                <c:pt idx="4454">
                  <c:v>32610</c:v>
                </c:pt>
                <c:pt idx="4455">
                  <c:v>32611</c:v>
                </c:pt>
                <c:pt idx="4456">
                  <c:v>32612</c:v>
                </c:pt>
                <c:pt idx="4457">
                  <c:v>32613</c:v>
                </c:pt>
                <c:pt idx="4458">
                  <c:v>32614</c:v>
                </c:pt>
                <c:pt idx="4459">
                  <c:v>32615</c:v>
                </c:pt>
                <c:pt idx="4460">
                  <c:v>32616</c:v>
                </c:pt>
                <c:pt idx="4461">
                  <c:v>32617</c:v>
                </c:pt>
                <c:pt idx="4462">
                  <c:v>32618</c:v>
                </c:pt>
                <c:pt idx="4463">
                  <c:v>32619</c:v>
                </c:pt>
                <c:pt idx="4464">
                  <c:v>32620</c:v>
                </c:pt>
                <c:pt idx="4465">
                  <c:v>32621</c:v>
                </c:pt>
                <c:pt idx="4466">
                  <c:v>32622</c:v>
                </c:pt>
                <c:pt idx="4467">
                  <c:v>32623</c:v>
                </c:pt>
                <c:pt idx="4468">
                  <c:v>32624</c:v>
                </c:pt>
                <c:pt idx="4469">
                  <c:v>32625</c:v>
                </c:pt>
                <c:pt idx="4470">
                  <c:v>32626</c:v>
                </c:pt>
                <c:pt idx="4471">
                  <c:v>32627</c:v>
                </c:pt>
                <c:pt idx="4472">
                  <c:v>32628</c:v>
                </c:pt>
                <c:pt idx="4473">
                  <c:v>32629</c:v>
                </c:pt>
                <c:pt idx="4474">
                  <c:v>32630</c:v>
                </c:pt>
                <c:pt idx="4475">
                  <c:v>32631</c:v>
                </c:pt>
                <c:pt idx="4476">
                  <c:v>32632</c:v>
                </c:pt>
                <c:pt idx="4477">
                  <c:v>32633</c:v>
                </c:pt>
                <c:pt idx="4478">
                  <c:v>32634</c:v>
                </c:pt>
                <c:pt idx="4479">
                  <c:v>32635</c:v>
                </c:pt>
                <c:pt idx="4480">
                  <c:v>32636</c:v>
                </c:pt>
                <c:pt idx="4481">
                  <c:v>32637</c:v>
                </c:pt>
                <c:pt idx="4482">
                  <c:v>32638</c:v>
                </c:pt>
                <c:pt idx="4483">
                  <c:v>32639</c:v>
                </c:pt>
                <c:pt idx="4484">
                  <c:v>32640</c:v>
                </c:pt>
                <c:pt idx="4485">
                  <c:v>32641</c:v>
                </c:pt>
                <c:pt idx="4486">
                  <c:v>32642</c:v>
                </c:pt>
                <c:pt idx="4487">
                  <c:v>32643</c:v>
                </c:pt>
                <c:pt idx="4488">
                  <c:v>32644</c:v>
                </c:pt>
                <c:pt idx="4489">
                  <c:v>32645</c:v>
                </c:pt>
                <c:pt idx="4490">
                  <c:v>32646</c:v>
                </c:pt>
                <c:pt idx="4491">
                  <c:v>32647</c:v>
                </c:pt>
                <c:pt idx="4492">
                  <c:v>32648</c:v>
                </c:pt>
                <c:pt idx="4493">
                  <c:v>32649</c:v>
                </c:pt>
                <c:pt idx="4494">
                  <c:v>32650</c:v>
                </c:pt>
                <c:pt idx="4495">
                  <c:v>32651</c:v>
                </c:pt>
                <c:pt idx="4496">
                  <c:v>32652</c:v>
                </c:pt>
                <c:pt idx="4497">
                  <c:v>32653</c:v>
                </c:pt>
                <c:pt idx="4498">
                  <c:v>32654</c:v>
                </c:pt>
                <c:pt idx="4499">
                  <c:v>32655</c:v>
                </c:pt>
                <c:pt idx="4500">
                  <c:v>32656</c:v>
                </c:pt>
                <c:pt idx="4501">
                  <c:v>32657</c:v>
                </c:pt>
                <c:pt idx="4502">
                  <c:v>32658</c:v>
                </c:pt>
                <c:pt idx="4503">
                  <c:v>32659</c:v>
                </c:pt>
                <c:pt idx="4504">
                  <c:v>32660</c:v>
                </c:pt>
                <c:pt idx="4505">
                  <c:v>32661</c:v>
                </c:pt>
                <c:pt idx="4506">
                  <c:v>32662</c:v>
                </c:pt>
                <c:pt idx="4507">
                  <c:v>32663</c:v>
                </c:pt>
                <c:pt idx="4508">
                  <c:v>32664</c:v>
                </c:pt>
                <c:pt idx="4509">
                  <c:v>32665</c:v>
                </c:pt>
                <c:pt idx="4510">
                  <c:v>32666</c:v>
                </c:pt>
                <c:pt idx="4511">
                  <c:v>32667</c:v>
                </c:pt>
                <c:pt idx="4512">
                  <c:v>32668</c:v>
                </c:pt>
                <c:pt idx="4513">
                  <c:v>32669</c:v>
                </c:pt>
                <c:pt idx="4514">
                  <c:v>32670</c:v>
                </c:pt>
                <c:pt idx="4515">
                  <c:v>32671</c:v>
                </c:pt>
                <c:pt idx="4516">
                  <c:v>32672</c:v>
                </c:pt>
                <c:pt idx="4517">
                  <c:v>32673</c:v>
                </c:pt>
                <c:pt idx="4518">
                  <c:v>32674</c:v>
                </c:pt>
                <c:pt idx="4519">
                  <c:v>32675</c:v>
                </c:pt>
                <c:pt idx="4520">
                  <c:v>32676</c:v>
                </c:pt>
                <c:pt idx="4521">
                  <c:v>32677</c:v>
                </c:pt>
                <c:pt idx="4522">
                  <c:v>32678</c:v>
                </c:pt>
                <c:pt idx="4523">
                  <c:v>32679</c:v>
                </c:pt>
                <c:pt idx="4524">
                  <c:v>32680</c:v>
                </c:pt>
                <c:pt idx="4525">
                  <c:v>32681</c:v>
                </c:pt>
                <c:pt idx="4526">
                  <c:v>32682</c:v>
                </c:pt>
                <c:pt idx="4527">
                  <c:v>32683</c:v>
                </c:pt>
                <c:pt idx="4528">
                  <c:v>32684</c:v>
                </c:pt>
                <c:pt idx="4529">
                  <c:v>32685</c:v>
                </c:pt>
                <c:pt idx="4530">
                  <c:v>32686</c:v>
                </c:pt>
                <c:pt idx="4531">
                  <c:v>32687</c:v>
                </c:pt>
                <c:pt idx="4532">
                  <c:v>32688</c:v>
                </c:pt>
                <c:pt idx="4533">
                  <c:v>32689</c:v>
                </c:pt>
                <c:pt idx="4534">
                  <c:v>32690</c:v>
                </c:pt>
                <c:pt idx="4535">
                  <c:v>32691</c:v>
                </c:pt>
                <c:pt idx="4536">
                  <c:v>32692</c:v>
                </c:pt>
                <c:pt idx="4537">
                  <c:v>32693</c:v>
                </c:pt>
                <c:pt idx="4538">
                  <c:v>32694</c:v>
                </c:pt>
                <c:pt idx="4539">
                  <c:v>32695</c:v>
                </c:pt>
                <c:pt idx="4540">
                  <c:v>32696</c:v>
                </c:pt>
                <c:pt idx="4541">
                  <c:v>32697</c:v>
                </c:pt>
                <c:pt idx="4542">
                  <c:v>32698</c:v>
                </c:pt>
                <c:pt idx="4543">
                  <c:v>32699</c:v>
                </c:pt>
                <c:pt idx="4544">
                  <c:v>32700</c:v>
                </c:pt>
                <c:pt idx="4545">
                  <c:v>32701</c:v>
                </c:pt>
                <c:pt idx="4546">
                  <c:v>32702</c:v>
                </c:pt>
                <c:pt idx="4547">
                  <c:v>32703</c:v>
                </c:pt>
                <c:pt idx="4548">
                  <c:v>32704</c:v>
                </c:pt>
                <c:pt idx="4549">
                  <c:v>32705</c:v>
                </c:pt>
                <c:pt idx="4550">
                  <c:v>32706</c:v>
                </c:pt>
                <c:pt idx="4551">
                  <c:v>32707</c:v>
                </c:pt>
                <c:pt idx="4552">
                  <c:v>32708</c:v>
                </c:pt>
                <c:pt idx="4553">
                  <c:v>32709</c:v>
                </c:pt>
                <c:pt idx="4554">
                  <c:v>32710</c:v>
                </c:pt>
                <c:pt idx="4555">
                  <c:v>32711</c:v>
                </c:pt>
                <c:pt idx="4556">
                  <c:v>32712</c:v>
                </c:pt>
                <c:pt idx="4557">
                  <c:v>32713</c:v>
                </c:pt>
                <c:pt idx="4558">
                  <c:v>32714</c:v>
                </c:pt>
                <c:pt idx="4559">
                  <c:v>32715</c:v>
                </c:pt>
                <c:pt idx="4560">
                  <c:v>32716</c:v>
                </c:pt>
                <c:pt idx="4561">
                  <c:v>32717</c:v>
                </c:pt>
                <c:pt idx="4562">
                  <c:v>32718</c:v>
                </c:pt>
                <c:pt idx="4563">
                  <c:v>32719</c:v>
                </c:pt>
                <c:pt idx="4564">
                  <c:v>32720</c:v>
                </c:pt>
                <c:pt idx="4565">
                  <c:v>32721</c:v>
                </c:pt>
                <c:pt idx="4566">
                  <c:v>32722</c:v>
                </c:pt>
                <c:pt idx="4567">
                  <c:v>32723</c:v>
                </c:pt>
                <c:pt idx="4568">
                  <c:v>32724</c:v>
                </c:pt>
                <c:pt idx="4569">
                  <c:v>32725</c:v>
                </c:pt>
                <c:pt idx="4570">
                  <c:v>32726</c:v>
                </c:pt>
                <c:pt idx="4571">
                  <c:v>32727</c:v>
                </c:pt>
                <c:pt idx="4572">
                  <c:v>32728</c:v>
                </c:pt>
                <c:pt idx="4573">
                  <c:v>32729</c:v>
                </c:pt>
                <c:pt idx="4574">
                  <c:v>32730</c:v>
                </c:pt>
                <c:pt idx="4575">
                  <c:v>32731</c:v>
                </c:pt>
                <c:pt idx="4576">
                  <c:v>32732</c:v>
                </c:pt>
                <c:pt idx="4577">
                  <c:v>32733</c:v>
                </c:pt>
                <c:pt idx="4578">
                  <c:v>32734</c:v>
                </c:pt>
                <c:pt idx="4579">
                  <c:v>32735</c:v>
                </c:pt>
                <c:pt idx="4580">
                  <c:v>32736</c:v>
                </c:pt>
                <c:pt idx="4581">
                  <c:v>32737</c:v>
                </c:pt>
                <c:pt idx="4582">
                  <c:v>32738</c:v>
                </c:pt>
                <c:pt idx="4583">
                  <c:v>32739</c:v>
                </c:pt>
                <c:pt idx="4584">
                  <c:v>32740</c:v>
                </c:pt>
                <c:pt idx="4585">
                  <c:v>32741</c:v>
                </c:pt>
                <c:pt idx="4586">
                  <c:v>32742</c:v>
                </c:pt>
                <c:pt idx="4587">
                  <c:v>32743</c:v>
                </c:pt>
                <c:pt idx="4588">
                  <c:v>32744</c:v>
                </c:pt>
                <c:pt idx="4589">
                  <c:v>32745</c:v>
                </c:pt>
                <c:pt idx="4590">
                  <c:v>32746</c:v>
                </c:pt>
                <c:pt idx="4591">
                  <c:v>32747</c:v>
                </c:pt>
                <c:pt idx="4592">
                  <c:v>32748</c:v>
                </c:pt>
                <c:pt idx="4593">
                  <c:v>32749</c:v>
                </c:pt>
                <c:pt idx="4594">
                  <c:v>32750</c:v>
                </c:pt>
                <c:pt idx="4595">
                  <c:v>32751</c:v>
                </c:pt>
                <c:pt idx="4596">
                  <c:v>32752</c:v>
                </c:pt>
                <c:pt idx="4597">
                  <c:v>32753</c:v>
                </c:pt>
                <c:pt idx="4598">
                  <c:v>32754</c:v>
                </c:pt>
                <c:pt idx="4599">
                  <c:v>32755</c:v>
                </c:pt>
                <c:pt idx="4600">
                  <c:v>32756</c:v>
                </c:pt>
                <c:pt idx="4601">
                  <c:v>32757</c:v>
                </c:pt>
                <c:pt idx="4602">
                  <c:v>32758</c:v>
                </c:pt>
                <c:pt idx="4603">
                  <c:v>32759</c:v>
                </c:pt>
                <c:pt idx="4604">
                  <c:v>32760</c:v>
                </c:pt>
                <c:pt idx="4605">
                  <c:v>32761</c:v>
                </c:pt>
                <c:pt idx="4606">
                  <c:v>32762</c:v>
                </c:pt>
                <c:pt idx="4607">
                  <c:v>32763</c:v>
                </c:pt>
                <c:pt idx="4608">
                  <c:v>32764</c:v>
                </c:pt>
                <c:pt idx="4609">
                  <c:v>32765</c:v>
                </c:pt>
                <c:pt idx="4610">
                  <c:v>32766</c:v>
                </c:pt>
                <c:pt idx="4611">
                  <c:v>32767</c:v>
                </c:pt>
                <c:pt idx="4612">
                  <c:v>32768</c:v>
                </c:pt>
                <c:pt idx="4613">
                  <c:v>32769</c:v>
                </c:pt>
                <c:pt idx="4614">
                  <c:v>32770</c:v>
                </c:pt>
                <c:pt idx="4615">
                  <c:v>32771</c:v>
                </c:pt>
                <c:pt idx="4616">
                  <c:v>32772</c:v>
                </c:pt>
                <c:pt idx="4617">
                  <c:v>32773</c:v>
                </c:pt>
                <c:pt idx="4618">
                  <c:v>32774</c:v>
                </c:pt>
                <c:pt idx="4619">
                  <c:v>32775</c:v>
                </c:pt>
                <c:pt idx="4620">
                  <c:v>32776</c:v>
                </c:pt>
                <c:pt idx="4621">
                  <c:v>32777</c:v>
                </c:pt>
                <c:pt idx="4622">
                  <c:v>32778</c:v>
                </c:pt>
                <c:pt idx="4623">
                  <c:v>32779</c:v>
                </c:pt>
                <c:pt idx="4624">
                  <c:v>32780</c:v>
                </c:pt>
                <c:pt idx="4625">
                  <c:v>32781</c:v>
                </c:pt>
                <c:pt idx="4626">
                  <c:v>32782</c:v>
                </c:pt>
                <c:pt idx="4627">
                  <c:v>32783</c:v>
                </c:pt>
                <c:pt idx="4628">
                  <c:v>32784</c:v>
                </c:pt>
                <c:pt idx="4629">
                  <c:v>32785</c:v>
                </c:pt>
                <c:pt idx="4630">
                  <c:v>32786</c:v>
                </c:pt>
                <c:pt idx="4631">
                  <c:v>32787</c:v>
                </c:pt>
                <c:pt idx="4632">
                  <c:v>32788</c:v>
                </c:pt>
                <c:pt idx="4633">
                  <c:v>32789</c:v>
                </c:pt>
                <c:pt idx="4634">
                  <c:v>32790</c:v>
                </c:pt>
                <c:pt idx="4635">
                  <c:v>32791</c:v>
                </c:pt>
                <c:pt idx="4636">
                  <c:v>32792</c:v>
                </c:pt>
                <c:pt idx="4637">
                  <c:v>32793</c:v>
                </c:pt>
                <c:pt idx="4638">
                  <c:v>32794</c:v>
                </c:pt>
                <c:pt idx="4639">
                  <c:v>32795</c:v>
                </c:pt>
                <c:pt idx="4640">
                  <c:v>32796</c:v>
                </c:pt>
                <c:pt idx="4641">
                  <c:v>32797</c:v>
                </c:pt>
                <c:pt idx="4642">
                  <c:v>32798</c:v>
                </c:pt>
                <c:pt idx="4643">
                  <c:v>32799</c:v>
                </c:pt>
                <c:pt idx="4644">
                  <c:v>32800</c:v>
                </c:pt>
                <c:pt idx="4645">
                  <c:v>32801</c:v>
                </c:pt>
                <c:pt idx="4646">
                  <c:v>32802</c:v>
                </c:pt>
                <c:pt idx="4647">
                  <c:v>32803</c:v>
                </c:pt>
                <c:pt idx="4648">
                  <c:v>32804</c:v>
                </c:pt>
                <c:pt idx="4649">
                  <c:v>32805</c:v>
                </c:pt>
                <c:pt idx="4650">
                  <c:v>32806</c:v>
                </c:pt>
                <c:pt idx="4651">
                  <c:v>32807</c:v>
                </c:pt>
                <c:pt idx="4652">
                  <c:v>32808</c:v>
                </c:pt>
                <c:pt idx="4653">
                  <c:v>32809</c:v>
                </c:pt>
                <c:pt idx="4654">
                  <c:v>32810</c:v>
                </c:pt>
                <c:pt idx="4655">
                  <c:v>32811</c:v>
                </c:pt>
                <c:pt idx="4656">
                  <c:v>32812</c:v>
                </c:pt>
                <c:pt idx="4657">
                  <c:v>32813</c:v>
                </c:pt>
                <c:pt idx="4658">
                  <c:v>32814</c:v>
                </c:pt>
                <c:pt idx="4659">
                  <c:v>32815</c:v>
                </c:pt>
                <c:pt idx="4660">
                  <c:v>32816</c:v>
                </c:pt>
                <c:pt idx="4661">
                  <c:v>32817</c:v>
                </c:pt>
                <c:pt idx="4662">
                  <c:v>32818</c:v>
                </c:pt>
                <c:pt idx="4663">
                  <c:v>32819</c:v>
                </c:pt>
                <c:pt idx="4664">
                  <c:v>32820</c:v>
                </c:pt>
                <c:pt idx="4665">
                  <c:v>32821</c:v>
                </c:pt>
                <c:pt idx="4666">
                  <c:v>32822</c:v>
                </c:pt>
                <c:pt idx="4667">
                  <c:v>32823</c:v>
                </c:pt>
                <c:pt idx="4668">
                  <c:v>32824</c:v>
                </c:pt>
                <c:pt idx="4669">
                  <c:v>32825</c:v>
                </c:pt>
                <c:pt idx="4670">
                  <c:v>32826</c:v>
                </c:pt>
                <c:pt idx="4671">
                  <c:v>32827</c:v>
                </c:pt>
                <c:pt idx="4672">
                  <c:v>32828</c:v>
                </c:pt>
                <c:pt idx="4673">
                  <c:v>32829</c:v>
                </c:pt>
                <c:pt idx="4674">
                  <c:v>32830</c:v>
                </c:pt>
                <c:pt idx="4675">
                  <c:v>32831</c:v>
                </c:pt>
                <c:pt idx="4676">
                  <c:v>32832</c:v>
                </c:pt>
                <c:pt idx="4677">
                  <c:v>32833</c:v>
                </c:pt>
                <c:pt idx="4678">
                  <c:v>32834</c:v>
                </c:pt>
                <c:pt idx="4679">
                  <c:v>32835</c:v>
                </c:pt>
                <c:pt idx="4680">
                  <c:v>32836</c:v>
                </c:pt>
                <c:pt idx="4681">
                  <c:v>32837</c:v>
                </c:pt>
                <c:pt idx="4682">
                  <c:v>32838</c:v>
                </c:pt>
                <c:pt idx="4683">
                  <c:v>32839</c:v>
                </c:pt>
                <c:pt idx="4684">
                  <c:v>32840</c:v>
                </c:pt>
                <c:pt idx="4685">
                  <c:v>32841</c:v>
                </c:pt>
                <c:pt idx="4686">
                  <c:v>32842</c:v>
                </c:pt>
                <c:pt idx="4687">
                  <c:v>32843</c:v>
                </c:pt>
                <c:pt idx="4688">
                  <c:v>32844</c:v>
                </c:pt>
                <c:pt idx="4689">
                  <c:v>32845</c:v>
                </c:pt>
                <c:pt idx="4690">
                  <c:v>32846</c:v>
                </c:pt>
                <c:pt idx="4691">
                  <c:v>32847</c:v>
                </c:pt>
                <c:pt idx="4692">
                  <c:v>32848</c:v>
                </c:pt>
                <c:pt idx="4693">
                  <c:v>32849</c:v>
                </c:pt>
                <c:pt idx="4694">
                  <c:v>32850</c:v>
                </c:pt>
                <c:pt idx="4695">
                  <c:v>32851</c:v>
                </c:pt>
                <c:pt idx="4696">
                  <c:v>32852</c:v>
                </c:pt>
                <c:pt idx="4697">
                  <c:v>32853</c:v>
                </c:pt>
                <c:pt idx="4698">
                  <c:v>32854</c:v>
                </c:pt>
                <c:pt idx="4699">
                  <c:v>32855</c:v>
                </c:pt>
                <c:pt idx="4700">
                  <c:v>32856</c:v>
                </c:pt>
                <c:pt idx="4701">
                  <c:v>32857</c:v>
                </c:pt>
                <c:pt idx="4702">
                  <c:v>32858</c:v>
                </c:pt>
                <c:pt idx="4703">
                  <c:v>32859</c:v>
                </c:pt>
                <c:pt idx="4704">
                  <c:v>32860</c:v>
                </c:pt>
                <c:pt idx="4705">
                  <c:v>32861</c:v>
                </c:pt>
                <c:pt idx="4706">
                  <c:v>32862</c:v>
                </c:pt>
                <c:pt idx="4707">
                  <c:v>32863</c:v>
                </c:pt>
                <c:pt idx="4708">
                  <c:v>32864</c:v>
                </c:pt>
                <c:pt idx="4709">
                  <c:v>32865</c:v>
                </c:pt>
                <c:pt idx="4710">
                  <c:v>32866</c:v>
                </c:pt>
                <c:pt idx="4711">
                  <c:v>32867</c:v>
                </c:pt>
                <c:pt idx="4712">
                  <c:v>32868</c:v>
                </c:pt>
                <c:pt idx="4713">
                  <c:v>32869</c:v>
                </c:pt>
                <c:pt idx="4714">
                  <c:v>32870</c:v>
                </c:pt>
                <c:pt idx="4715">
                  <c:v>32871</c:v>
                </c:pt>
                <c:pt idx="4716">
                  <c:v>32872</c:v>
                </c:pt>
                <c:pt idx="4717">
                  <c:v>32873</c:v>
                </c:pt>
                <c:pt idx="4718">
                  <c:v>32874</c:v>
                </c:pt>
                <c:pt idx="4719">
                  <c:v>32875</c:v>
                </c:pt>
                <c:pt idx="4720">
                  <c:v>32876</c:v>
                </c:pt>
                <c:pt idx="4721">
                  <c:v>32877</c:v>
                </c:pt>
                <c:pt idx="4722">
                  <c:v>32878</c:v>
                </c:pt>
                <c:pt idx="4723">
                  <c:v>32879</c:v>
                </c:pt>
                <c:pt idx="4724">
                  <c:v>32880</c:v>
                </c:pt>
                <c:pt idx="4725">
                  <c:v>32881</c:v>
                </c:pt>
                <c:pt idx="4726">
                  <c:v>32882</c:v>
                </c:pt>
                <c:pt idx="4727">
                  <c:v>32883</c:v>
                </c:pt>
                <c:pt idx="4728">
                  <c:v>32884</c:v>
                </c:pt>
                <c:pt idx="4729">
                  <c:v>32885</c:v>
                </c:pt>
                <c:pt idx="4730">
                  <c:v>32886</c:v>
                </c:pt>
                <c:pt idx="4731">
                  <c:v>32887</c:v>
                </c:pt>
                <c:pt idx="4732">
                  <c:v>32888</c:v>
                </c:pt>
                <c:pt idx="4733">
                  <c:v>32889</c:v>
                </c:pt>
                <c:pt idx="4734">
                  <c:v>32890</c:v>
                </c:pt>
                <c:pt idx="4735">
                  <c:v>32891</c:v>
                </c:pt>
                <c:pt idx="4736">
                  <c:v>32892</c:v>
                </c:pt>
                <c:pt idx="4737">
                  <c:v>32893</c:v>
                </c:pt>
                <c:pt idx="4738">
                  <c:v>32894</c:v>
                </c:pt>
                <c:pt idx="4739">
                  <c:v>32895</c:v>
                </c:pt>
                <c:pt idx="4740">
                  <c:v>32896</c:v>
                </c:pt>
                <c:pt idx="4741">
                  <c:v>32897</c:v>
                </c:pt>
                <c:pt idx="4742">
                  <c:v>32898</c:v>
                </c:pt>
                <c:pt idx="4743">
                  <c:v>32899</c:v>
                </c:pt>
                <c:pt idx="4744">
                  <c:v>32900</c:v>
                </c:pt>
                <c:pt idx="4745">
                  <c:v>32901</c:v>
                </c:pt>
                <c:pt idx="4746">
                  <c:v>32902</c:v>
                </c:pt>
                <c:pt idx="4747">
                  <c:v>32903</c:v>
                </c:pt>
                <c:pt idx="4748">
                  <c:v>32904</c:v>
                </c:pt>
                <c:pt idx="4749">
                  <c:v>32905</c:v>
                </c:pt>
                <c:pt idx="4750">
                  <c:v>32906</c:v>
                </c:pt>
                <c:pt idx="4751">
                  <c:v>32907</c:v>
                </c:pt>
                <c:pt idx="4752">
                  <c:v>32908</c:v>
                </c:pt>
                <c:pt idx="4753">
                  <c:v>32909</c:v>
                </c:pt>
                <c:pt idx="4754">
                  <c:v>32910</c:v>
                </c:pt>
                <c:pt idx="4755">
                  <c:v>32911</c:v>
                </c:pt>
                <c:pt idx="4756">
                  <c:v>32912</c:v>
                </c:pt>
                <c:pt idx="4757">
                  <c:v>32913</c:v>
                </c:pt>
                <c:pt idx="4758">
                  <c:v>32914</c:v>
                </c:pt>
                <c:pt idx="4759">
                  <c:v>32915</c:v>
                </c:pt>
                <c:pt idx="4760">
                  <c:v>32916</c:v>
                </c:pt>
                <c:pt idx="4761">
                  <c:v>32917</c:v>
                </c:pt>
                <c:pt idx="4762">
                  <c:v>32918</c:v>
                </c:pt>
                <c:pt idx="4763">
                  <c:v>32919</c:v>
                </c:pt>
                <c:pt idx="4764">
                  <c:v>32920</c:v>
                </c:pt>
                <c:pt idx="4765">
                  <c:v>32921</c:v>
                </c:pt>
                <c:pt idx="4766">
                  <c:v>32922</c:v>
                </c:pt>
                <c:pt idx="4767">
                  <c:v>32923</c:v>
                </c:pt>
                <c:pt idx="4768">
                  <c:v>32924</c:v>
                </c:pt>
                <c:pt idx="4769">
                  <c:v>32925</c:v>
                </c:pt>
                <c:pt idx="4770">
                  <c:v>32926</c:v>
                </c:pt>
                <c:pt idx="4771">
                  <c:v>32927</c:v>
                </c:pt>
                <c:pt idx="4772">
                  <c:v>32928</c:v>
                </c:pt>
                <c:pt idx="4773">
                  <c:v>32929</c:v>
                </c:pt>
                <c:pt idx="4774">
                  <c:v>32930</c:v>
                </c:pt>
                <c:pt idx="4775">
                  <c:v>32931</c:v>
                </c:pt>
                <c:pt idx="4776">
                  <c:v>32932</c:v>
                </c:pt>
                <c:pt idx="4777">
                  <c:v>32933</c:v>
                </c:pt>
                <c:pt idx="4778">
                  <c:v>32934</c:v>
                </c:pt>
                <c:pt idx="4779">
                  <c:v>32935</c:v>
                </c:pt>
                <c:pt idx="4780">
                  <c:v>32936</c:v>
                </c:pt>
                <c:pt idx="4781">
                  <c:v>32937</c:v>
                </c:pt>
                <c:pt idx="4782">
                  <c:v>32938</c:v>
                </c:pt>
                <c:pt idx="4783">
                  <c:v>32939</c:v>
                </c:pt>
                <c:pt idx="4784">
                  <c:v>32940</c:v>
                </c:pt>
                <c:pt idx="4785">
                  <c:v>32941</c:v>
                </c:pt>
                <c:pt idx="4786">
                  <c:v>32942</c:v>
                </c:pt>
                <c:pt idx="4787">
                  <c:v>32943</c:v>
                </c:pt>
                <c:pt idx="4788">
                  <c:v>32944</c:v>
                </c:pt>
                <c:pt idx="4789">
                  <c:v>32945</c:v>
                </c:pt>
                <c:pt idx="4790">
                  <c:v>32946</c:v>
                </c:pt>
                <c:pt idx="4791">
                  <c:v>32947</c:v>
                </c:pt>
                <c:pt idx="4792">
                  <c:v>32948</c:v>
                </c:pt>
                <c:pt idx="4793">
                  <c:v>32949</c:v>
                </c:pt>
                <c:pt idx="4794">
                  <c:v>32950</c:v>
                </c:pt>
                <c:pt idx="4795">
                  <c:v>32951</c:v>
                </c:pt>
                <c:pt idx="4796">
                  <c:v>32952</c:v>
                </c:pt>
                <c:pt idx="4797">
                  <c:v>32953</c:v>
                </c:pt>
                <c:pt idx="4798">
                  <c:v>32954</c:v>
                </c:pt>
                <c:pt idx="4799">
                  <c:v>32955</c:v>
                </c:pt>
                <c:pt idx="4800">
                  <c:v>32956</c:v>
                </c:pt>
                <c:pt idx="4801">
                  <c:v>32957</c:v>
                </c:pt>
                <c:pt idx="4802">
                  <c:v>32958</c:v>
                </c:pt>
                <c:pt idx="4803">
                  <c:v>32959</c:v>
                </c:pt>
                <c:pt idx="4804">
                  <c:v>32960</c:v>
                </c:pt>
                <c:pt idx="4805">
                  <c:v>32961</c:v>
                </c:pt>
                <c:pt idx="4806">
                  <c:v>32962</c:v>
                </c:pt>
                <c:pt idx="4807">
                  <c:v>32963</c:v>
                </c:pt>
                <c:pt idx="4808">
                  <c:v>32964</c:v>
                </c:pt>
                <c:pt idx="4809">
                  <c:v>32965</c:v>
                </c:pt>
                <c:pt idx="4810">
                  <c:v>32966</c:v>
                </c:pt>
                <c:pt idx="4811">
                  <c:v>32967</c:v>
                </c:pt>
                <c:pt idx="4812">
                  <c:v>32968</c:v>
                </c:pt>
                <c:pt idx="4813">
                  <c:v>32969</c:v>
                </c:pt>
                <c:pt idx="4814">
                  <c:v>32970</c:v>
                </c:pt>
                <c:pt idx="4815">
                  <c:v>32971</c:v>
                </c:pt>
                <c:pt idx="4816">
                  <c:v>32972</c:v>
                </c:pt>
                <c:pt idx="4817">
                  <c:v>32973</c:v>
                </c:pt>
                <c:pt idx="4818">
                  <c:v>32974</c:v>
                </c:pt>
                <c:pt idx="4819">
                  <c:v>32975</c:v>
                </c:pt>
                <c:pt idx="4820">
                  <c:v>32976</c:v>
                </c:pt>
                <c:pt idx="4821">
                  <c:v>32977</c:v>
                </c:pt>
                <c:pt idx="4822">
                  <c:v>32978</c:v>
                </c:pt>
                <c:pt idx="4823">
                  <c:v>32979</c:v>
                </c:pt>
                <c:pt idx="4824">
                  <c:v>32980</c:v>
                </c:pt>
                <c:pt idx="4825">
                  <c:v>32981</c:v>
                </c:pt>
                <c:pt idx="4826">
                  <c:v>32982</c:v>
                </c:pt>
                <c:pt idx="4827">
                  <c:v>32983</c:v>
                </c:pt>
                <c:pt idx="4828">
                  <c:v>32984</c:v>
                </c:pt>
                <c:pt idx="4829">
                  <c:v>32985</c:v>
                </c:pt>
                <c:pt idx="4830">
                  <c:v>32986</c:v>
                </c:pt>
                <c:pt idx="4831">
                  <c:v>32987</c:v>
                </c:pt>
                <c:pt idx="4832">
                  <c:v>32988</c:v>
                </c:pt>
                <c:pt idx="4833">
                  <c:v>32989</c:v>
                </c:pt>
                <c:pt idx="4834">
                  <c:v>32990</c:v>
                </c:pt>
                <c:pt idx="4835">
                  <c:v>32991</c:v>
                </c:pt>
                <c:pt idx="4836">
                  <c:v>32992</c:v>
                </c:pt>
                <c:pt idx="4837">
                  <c:v>32993</c:v>
                </c:pt>
                <c:pt idx="4838">
                  <c:v>32994</c:v>
                </c:pt>
                <c:pt idx="4839">
                  <c:v>32995</c:v>
                </c:pt>
                <c:pt idx="4840">
                  <c:v>32996</c:v>
                </c:pt>
                <c:pt idx="4841">
                  <c:v>32997</c:v>
                </c:pt>
                <c:pt idx="4842">
                  <c:v>32998</c:v>
                </c:pt>
                <c:pt idx="4843">
                  <c:v>32999</c:v>
                </c:pt>
                <c:pt idx="4844">
                  <c:v>33000</c:v>
                </c:pt>
                <c:pt idx="4845">
                  <c:v>33001</c:v>
                </c:pt>
                <c:pt idx="4846">
                  <c:v>33002</c:v>
                </c:pt>
                <c:pt idx="4847">
                  <c:v>33003</c:v>
                </c:pt>
                <c:pt idx="4848">
                  <c:v>33004</c:v>
                </c:pt>
                <c:pt idx="4849">
                  <c:v>33005</c:v>
                </c:pt>
                <c:pt idx="4850">
                  <c:v>33006</c:v>
                </c:pt>
                <c:pt idx="4851">
                  <c:v>33007</c:v>
                </c:pt>
                <c:pt idx="4852">
                  <c:v>33008</c:v>
                </c:pt>
                <c:pt idx="4853">
                  <c:v>33009</c:v>
                </c:pt>
                <c:pt idx="4854">
                  <c:v>33010</c:v>
                </c:pt>
                <c:pt idx="4855">
                  <c:v>33011</c:v>
                </c:pt>
                <c:pt idx="4856">
                  <c:v>33012</c:v>
                </c:pt>
                <c:pt idx="4857">
                  <c:v>33013</c:v>
                </c:pt>
                <c:pt idx="4858">
                  <c:v>33014</c:v>
                </c:pt>
                <c:pt idx="4859">
                  <c:v>33015</c:v>
                </c:pt>
                <c:pt idx="4860">
                  <c:v>33016</c:v>
                </c:pt>
                <c:pt idx="4861">
                  <c:v>33017</c:v>
                </c:pt>
                <c:pt idx="4862">
                  <c:v>33018</c:v>
                </c:pt>
                <c:pt idx="4863">
                  <c:v>33019</c:v>
                </c:pt>
                <c:pt idx="4864">
                  <c:v>33020</c:v>
                </c:pt>
                <c:pt idx="4865">
                  <c:v>33021</c:v>
                </c:pt>
                <c:pt idx="4866">
                  <c:v>33022</c:v>
                </c:pt>
                <c:pt idx="4867">
                  <c:v>33023</c:v>
                </c:pt>
                <c:pt idx="4868">
                  <c:v>33024</c:v>
                </c:pt>
                <c:pt idx="4869">
                  <c:v>33025</c:v>
                </c:pt>
                <c:pt idx="4870">
                  <c:v>33026</c:v>
                </c:pt>
                <c:pt idx="4871">
                  <c:v>33027</c:v>
                </c:pt>
                <c:pt idx="4872">
                  <c:v>33028</c:v>
                </c:pt>
                <c:pt idx="4873">
                  <c:v>33029</c:v>
                </c:pt>
                <c:pt idx="4874">
                  <c:v>33030</c:v>
                </c:pt>
                <c:pt idx="4875">
                  <c:v>33031</c:v>
                </c:pt>
                <c:pt idx="4876">
                  <c:v>33032</c:v>
                </c:pt>
                <c:pt idx="4877">
                  <c:v>33033</c:v>
                </c:pt>
                <c:pt idx="4878">
                  <c:v>33034</c:v>
                </c:pt>
                <c:pt idx="4879">
                  <c:v>33035</c:v>
                </c:pt>
                <c:pt idx="4880">
                  <c:v>33036</c:v>
                </c:pt>
                <c:pt idx="4881">
                  <c:v>33037</c:v>
                </c:pt>
                <c:pt idx="4882">
                  <c:v>33038</c:v>
                </c:pt>
                <c:pt idx="4883">
                  <c:v>33039</c:v>
                </c:pt>
                <c:pt idx="4884">
                  <c:v>33040</c:v>
                </c:pt>
                <c:pt idx="4885">
                  <c:v>33041</c:v>
                </c:pt>
                <c:pt idx="4886">
                  <c:v>33042</c:v>
                </c:pt>
                <c:pt idx="4887">
                  <c:v>33043</c:v>
                </c:pt>
                <c:pt idx="4888">
                  <c:v>33044</c:v>
                </c:pt>
                <c:pt idx="4889">
                  <c:v>33045</c:v>
                </c:pt>
                <c:pt idx="4890">
                  <c:v>33046</c:v>
                </c:pt>
                <c:pt idx="4891">
                  <c:v>33047</c:v>
                </c:pt>
                <c:pt idx="4892">
                  <c:v>33048</c:v>
                </c:pt>
                <c:pt idx="4893">
                  <c:v>33049</c:v>
                </c:pt>
                <c:pt idx="4894">
                  <c:v>33050</c:v>
                </c:pt>
                <c:pt idx="4895">
                  <c:v>33051</c:v>
                </c:pt>
                <c:pt idx="4896">
                  <c:v>33052</c:v>
                </c:pt>
                <c:pt idx="4897">
                  <c:v>33053</c:v>
                </c:pt>
                <c:pt idx="4898">
                  <c:v>33054</c:v>
                </c:pt>
                <c:pt idx="4899">
                  <c:v>33055</c:v>
                </c:pt>
                <c:pt idx="4900">
                  <c:v>33056</c:v>
                </c:pt>
                <c:pt idx="4901">
                  <c:v>33057</c:v>
                </c:pt>
                <c:pt idx="4902">
                  <c:v>33058</c:v>
                </c:pt>
                <c:pt idx="4903">
                  <c:v>33059</c:v>
                </c:pt>
                <c:pt idx="4904">
                  <c:v>33060</c:v>
                </c:pt>
                <c:pt idx="4905">
                  <c:v>33061</c:v>
                </c:pt>
                <c:pt idx="4906">
                  <c:v>33062</c:v>
                </c:pt>
                <c:pt idx="4907">
                  <c:v>33063</c:v>
                </c:pt>
                <c:pt idx="4908">
                  <c:v>33064</c:v>
                </c:pt>
                <c:pt idx="4909">
                  <c:v>33065</c:v>
                </c:pt>
                <c:pt idx="4910">
                  <c:v>33066</c:v>
                </c:pt>
                <c:pt idx="4911">
                  <c:v>33067</c:v>
                </c:pt>
                <c:pt idx="4912">
                  <c:v>33068</c:v>
                </c:pt>
                <c:pt idx="4913">
                  <c:v>33069</c:v>
                </c:pt>
                <c:pt idx="4914">
                  <c:v>33070</c:v>
                </c:pt>
                <c:pt idx="4915">
                  <c:v>33071</c:v>
                </c:pt>
                <c:pt idx="4916">
                  <c:v>33072</c:v>
                </c:pt>
                <c:pt idx="4917">
                  <c:v>33073</c:v>
                </c:pt>
                <c:pt idx="4918">
                  <c:v>33074</c:v>
                </c:pt>
                <c:pt idx="4919">
                  <c:v>33075</c:v>
                </c:pt>
                <c:pt idx="4920">
                  <c:v>33076</c:v>
                </c:pt>
                <c:pt idx="4921">
                  <c:v>33077</c:v>
                </c:pt>
                <c:pt idx="4922">
                  <c:v>33078</c:v>
                </c:pt>
                <c:pt idx="4923">
                  <c:v>33079</c:v>
                </c:pt>
                <c:pt idx="4924">
                  <c:v>33080</c:v>
                </c:pt>
                <c:pt idx="4925">
                  <c:v>33081</c:v>
                </c:pt>
                <c:pt idx="4926">
                  <c:v>33082</c:v>
                </c:pt>
                <c:pt idx="4927">
                  <c:v>33083</c:v>
                </c:pt>
                <c:pt idx="4928">
                  <c:v>33084</c:v>
                </c:pt>
                <c:pt idx="4929">
                  <c:v>33085</c:v>
                </c:pt>
                <c:pt idx="4930">
                  <c:v>33086</c:v>
                </c:pt>
                <c:pt idx="4931">
                  <c:v>33087</c:v>
                </c:pt>
                <c:pt idx="4932">
                  <c:v>33088</c:v>
                </c:pt>
                <c:pt idx="4933">
                  <c:v>33089</c:v>
                </c:pt>
                <c:pt idx="4934">
                  <c:v>33090</c:v>
                </c:pt>
                <c:pt idx="4935">
                  <c:v>33091</c:v>
                </c:pt>
                <c:pt idx="4936">
                  <c:v>33092</c:v>
                </c:pt>
                <c:pt idx="4937">
                  <c:v>33093</c:v>
                </c:pt>
                <c:pt idx="4938">
                  <c:v>33094</c:v>
                </c:pt>
                <c:pt idx="4939">
                  <c:v>33095</c:v>
                </c:pt>
                <c:pt idx="4940">
                  <c:v>33096</c:v>
                </c:pt>
                <c:pt idx="4941">
                  <c:v>33097</c:v>
                </c:pt>
                <c:pt idx="4942">
                  <c:v>33098</c:v>
                </c:pt>
                <c:pt idx="4943">
                  <c:v>33099</c:v>
                </c:pt>
                <c:pt idx="4944">
                  <c:v>33100</c:v>
                </c:pt>
                <c:pt idx="4945">
                  <c:v>33101</c:v>
                </c:pt>
                <c:pt idx="4946">
                  <c:v>33102</c:v>
                </c:pt>
                <c:pt idx="4947">
                  <c:v>33103</c:v>
                </c:pt>
                <c:pt idx="4948">
                  <c:v>33104</c:v>
                </c:pt>
                <c:pt idx="4949">
                  <c:v>33105</c:v>
                </c:pt>
                <c:pt idx="4950">
                  <c:v>33106</c:v>
                </c:pt>
                <c:pt idx="4951">
                  <c:v>33107</c:v>
                </c:pt>
                <c:pt idx="4952">
                  <c:v>33108</c:v>
                </c:pt>
                <c:pt idx="4953">
                  <c:v>33109</c:v>
                </c:pt>
                <c:pt idx="4954">
                  <c:v>33110</c:v>
                </c:pt>
                <c:pt idx="4955">
                  <c:v>33111</c:v>
                </c:pt>
                <c:pt idx="4956">
                  <c:v>33112</c:v>
                </c:pt>
                <c:pt idx="4957">
                  <c:v>33113</c:v>
                </c:pt>
                <c:pt idx="4958">
                  <c:v>33114</c:v>
                </c:pt>
                <c:pt idx="4959">
                  <c:v>33115</c:v>
                </c:pt>
                <c:pt idx="4960">
                  <c:v>33116</c:v>
                </c:pt>
                <c:pt idx="4961">
                  <c:v>33117</c:v>
                </c:pt>
                <c:pt idx="4962">
                  <c:v>33118</c:v>
                </c:pt>
                <c:pt idx="4963">
                  <c:v>33119</c:v>
                </c:pt>
                <c:pt idx="4964">
                  <c:v>33120</c:v>
                </c:pt>
                <c:pt idx="4965">
                  <c:v>33121</c:v>
                </c:pt>
                <c:pt idx="4966">
                  <c:v>33122</c:v>
                </c:pt>
                <c:pt idx="4967">
                  <c:v>33123</c:v>
                </c:pt>
                <c:pt idx="4968">
                  <c:v>33124</c:v>
                </c:pt>
                <c:pt idx="4969">
                  <c:v>33125</c:v>
                </c:pt>
                <c:pt idx="4970">
                  <c:v>33126</c:v>
                </c:pt>
                <c:pt idx="4971">
                  <c:v>33127</c:v>
                </c:pt>
                <c:pt idx="4972">
                  <c:v>33128</c:v>
                </c:pt>
                <c:pt idx="4973">
                  <c:v>33129</c:v>
                </c:pt>
                <c:pt idx="4974">
                  <c:v>33130</c:v>
                </c:pt>
                <c:pt idx="4975">
                  <c:v>33131</c:v>
                </c:pt>
                <c:pt idx="4976">
                  <c:v>33132</c:v>
                </c:pt>
                <c:pt idx="4977">
                  <c:v>33133</c:v>
                </c:pt>
                <c:pt idx="4978">
                  <c:v>33134</c:v>
                </c:pt>
                <c:pt idx="4979">
                  <c:v>33135</c:v>
                </c:pt>
                <c:pt idx="4980">
                  <c:v>33136</c:v>
                </c:pt>
                <c:pt idx="4981">
                  <c:v>33137</c:v>
                </c:pt>
                <c:pt idx="4982">
                  <c:v>33138</c:v>
                </c:pt>
                <c:pt idx="4983">
                  <c:v>33139</c:v>
                </c:pt>
                <c:pt idx="4984">
                  <c:v>33140</c:v>
                </c:pt>
                <c:pt idx="4985">
                  <c:v>33141</c:v>
                </c:pt>
                <c:pt idx="4986">
                  <c:v>33142</c:v>
                </c:pt>
                <c:pt idx="4987">
                  <c:v>33143</c:v>
                </c:pt>
                <c:pt idx="4988">
                  <c:v>33144</c:v>
                </c:pt>
                <c:pt idx="4989">
                  <c:v>33145</c:v>
                </c:pt>
                <c:pt idx="4990">
                  <c:v>33146</c:v>
                </c:pt>
                <c:pt idx="4991">
                  <c:v>33147</c:v>
                </c:pt>
                <c:pt idx="4992">
                  <c:v>33148</c:v>
                </c:pt>
                <c:pt idx="4993">
                  <c:v>33149</c:v>
                </c:pt>
                <c:pt idx="4994">
                  <c:v>33150</c:v>
                </c:pt>
                <c:pt idx="4995">
                  <c:v>33151</c:v>
                </c:pt>
                <c:pt idx="4996">
                  <c:v>33152</c:v>
                </c:pt>
                <c:pt idx="4997">
                  <c:v>33153</c:v>
                </c:pt>
                <c:pt idx="4998">
                  <c:v>33154</c:v>
                </c:pt>
                <c:pt idx="4999">
                  <c:v>33155</c:v>
                </c:pt>
                <c:pt idx="5000">
                  <c:v>33156</c:v>
                </c:pt>
                <c:pt idx="5001">
                  <c:v>33157</c:v>
                </c:pt>
                <c:pt idx="5002">
                  <c:v>33158</c:v>
                </c:pt>
                <c:pt idx="5003">
                  <c:v>33159</c:v>
                </c:pt>
                <c:pt idx="5004">
                  <c:v>33160</c:v>
                </c:pt>
                <c:pt idx="5005">
                  <c:v>33161</c:v>
                </c:pt>
                <c:pt idx="5006">
                  <c:v>33162</c:v>
                </c:pt>
                <c:pt idx="5007">
                  <c:v>33163</c:v>
                </c:pt>
                <c:pt idx="5008">
                  <c:v>33164</c:v>
                </c:pt>
                <c:pt idx="5009">
                  <c:v>33165</c:v>
                </c:pt>
                <c:pt idx="5010">
                  <c:v>33166</c:v>
                </c:pt>
                <c:pt idx="5011">
                  <c:v>33167</c:v>
                </c:pt>
                <c:pt idx="5012">
                  <c:v>33168</c:v>
                </c:pt>
                <c:pt idx="5013">
                  <c:v>33169</c:v>
                </c:pt>
                <c:pt idx="5014">
                  <c:v>33170</c:v>
                </c:pt>
                <c:pt idx="5015">
                  <c:v>33171</c:v>
                </c:pt>
                <c:pt idx="5016">
                  <c:v>33172</c:v>
                </c:pt>
                <c:pt idx="5017">
                  <c:v>33173</c:v>
                </c:pt>
                <c:pt idx="5018">
                  <c:v>33174</c:v>
                </c:pt>
                <c:pt idx="5019">
                  <c:v>33175</c:v>
                </c:pt>
                <c:pt idx="5020">
                  <c:v>33176</c:v>
                </c:pt>
                <c:pt idx="5021">
                  <c:v>33177</c:v>
                </c:pt>
                <c:pt idx="5022">
                  <c:v>33178</c:v>
                </c:pt>
                <c:pt idx="5023">
                  <c:v>33179</c:v>
                </c:pt>
                <c:pt idx="5024">
                  <c:v>33180</c:v>
                </c:pt>
                <c:pt idx="5025">
                  <c:v>33181</c:v>
                </c:pt>
                <c:pt idx="5026">
                  <c:v>33182</c:v>
                </c:pt>
                <c:pt idx="5027">
                  <c:v>33183</c:v>
                </c:pt>
                <c:pt idx="5028">
                  <c:v>33184</c:v>
                </c:pt>
                <c:pt idx="5029">
                  <c:v>33185</c:v>
                </c:pt>
                <c:pt idx="5030">
                  <c:v>33186</c:v>
                </c:pt>
                <c:pt idx="5031">
                  <c:v>33187</c:v>
                </c:pt>
                <c:pt idx="5032">
                  <c:v>33188</c:v>
                </c:pt>
                <c:pt idx="5033">
                  <c:v>33189</c:v>
                </c:pt>
                <c:pt idx="5034">
                  <c:v>33190</c:v>
                </c:pt>
                <c:pt idx="5035">
                  <c:v>33191</c:v>
                </c:pt>
                <c:pt idx="5036">
                  <c:v>33192</c:v>
                </c:pt>
                <c:pt idx="5037">
                  <c:v>33193</c:v>
                </c:pt>
                <c:pt idx="5038">
                  <c:v>33194</c:v>
                </c:pt>
                <c:pt idx="5039">
                  <c:v>33195</c:v>
                </c:pt>
                <c:pt idx="5040">
                  <c:v>33196</c:v>
                </c:pt>
                <c:pt idx="5041">
                  <c:v>33197</c:v>
                </c:pt>
                <c:pt idx="5042">
                  <c:v>33198</c:v>
                </c:pt>
                <c:pt idx="5043">
                  <c:v>33199</c:v>
                </c:pt>
                <c:pt idx="5044">
                  <c:v>33200</c:v>
                </c:pt>
                <c:pt idx="5045">
                  <c:v>33201</c:v>
                </c:pt>
                <c:pt idx="5046">
                  <c:v>33202</c:v>
                </c:pt>
                <c:pt idx="5047">
                  <c:v>33203</c:v>
                </c:pt>
                <c:pt idx="5048">
                  <c:v>33204</c:v>
                </c:pt>
                <c:pt idx="5049">
                  <c:v>33205</c:v>
                </c:pt>
                <c:pt idx="5050">
                  <c:v>33206</c:v>
                </c:pt>
                <c:pt idx="5051">
                  <c:v>33207</c:v>
                </c:pt>
                <c:pt idx="5052">
                  <c:v>33208</c:v>
                </c:pt>
                <c:pt idx="5053">
                  <c:v>33209</c:v>
                </c:pt>
                <c:pt idx="5054">
                  <c:v>33210</c:v>
                </c:pt>
                <c:pt idx="5055">
                  <c:v>33211</c:v>
                </c:pt>
                <c:pt idx="5056">
                  <c:v>33212</c:v>
                </c:pt>
                <c:pt idx="5057">
                  <c:v>33213</c:v>
                </c:pt>
                <c:pt idx="5058">
                  <c:v>33214</c:v>
                </c:pt>
                <c:pt idx="5059">
                  <c:v>33215</c:v>
                </c:pt>
                <c:pt idx="5060">
                  <c:v>33216</c:v>
                </c:pt>
                <c:pt idx="5061">
                  <c:v>33217</c:v>
                </c:pt>
                <c:pt idx="5062">
                  <c:v>33218</c:v>
                </c:pt>
                <c:pt idx="5063">
                  <c:v>33219</c:v>
                </c:pt>
                <c:pt idx="5064">
                  <c:v>33220</c:v>
                </c:pt>
                <c:pt idx="5065">
                  <c:v>33221</c:v>
                </c:pt>
                <c:pt idx="5066">
                  <c:v>33222</c:v>
                </c:pt>
                <c:pt idx="5067">
                  <c:v>33223</c:v>
                </c:pt>
                <c:pt idx="5068">
                  <c:v>33224</c:v>
                </c:pt>
                <c:pt idx="5069">
                  <c:v>33225</c:v>
                </c:pt>
                <c:pt idx="5070">
                  <c:v>33226</c:v>
                </c:pt>
                <c:pt idx="5071">
                  <c:v>33227</c:v>
                </c:pt>
                <c:pt idx="5072">
                  <c:v>33228</c:v>
                </c:pt>
                <c:pt idx="5073">
                  <c:v>33229</c:v>
                </c:pt>
                <c:pt idx="5074">
                  <c:v>33230</c:v>
                </c:pt>
                <c:pt idx="5075">
                  <c:v>33231</c:v>
                </c:pt>
                <c:pt idx="5076">
                  <c:v>33232</c:v>
                </c:pt>
                <c:pt idx="5077">
                  <c:v>33233</c:v>
                </c:pt>
                <c:pt idx="5078">
                  <c:v>33234</c:v>
                </c:pt>
                <c:pt idx="5079">
                  <c:v>33235</c:v>
                </c:pt>
                <c:pt idx="5080">
                  <c:v>33236</c:v>
                </c:pt>
                <c:pt idx="5081">
                  <c:v>33237</c:v>
                </c:pt>
                <c:pt idx="5082">
                  <c:v>33238</c:v>
                </c:pt>
                <c:pt idx="5083">
                  <c:v>33239</c:v>
                </c:pt>
                <c:pt idx="5084">
                  <c:v>33240</c:v>
                </c:pt>
                <c:pt idx="5085">
                  <c:v>33241</c:v>
                </c:pt>
                <c:pt idx="5086">
                  <c:v>33242</c:v>
                </c:pt>
                <c:pt idx="5087">
                  <c:v>33243</c:v>
                </c:pt>
                <c:pt idx="5088">
                  <c:v>33244</c:v>
                </c:pt>
                <c:pt idx="5089">
                  <c:v>33245</c:v>
                </c:pt>
                <c:pt idx="5090">
                  <c:v>33246</c:v>
                </c:pt>
                <c:pt idx="5091">
                  <c:v>33247</c:v>
                </c:pt>
                <c:pt idx="5092">
                  <c:v>33248</c:v>
                </c:pt>
                <c:pt idx="5093">
                  <c:v>33249</c:v>
                </c:pt>
                <c:pt idx="5094">
                  <c:v>33250</c:v>
                </c:pt>
                <c:pt idx="5095">
                  <c:v>33251</c:v>
                </c:pt>
                <c:pt idx="5096">
                  <c:v>33252</c:v>
                </c:pt>
                <c:pt idx="5097">
                  <c:v>33253</c:v>
                </c:pt>
                <c:pt idx="5098">
                  <c:v>33254</c:v>
                </c:pt>
                <c:pt idx="5099">
                  <c:v>33255</c:v>
                </c:pt>
                <c:pt idx="5100">
                  <c:v>33256</c:v>
                </c:pt>
                <c:pt idx="5101">
                  <c:v>33257</c:v>
                </c:pt>
                <c:pt idx="5102">
                  <c:v>33258</c:v>
                </c:pt>
                <c:pt idx="5103">
                  <c:v>33259</c:v>
                </c:pt>
                <c:pt idx="5104">
                  <c:v>33260</c:v>
                </c:pt>
                <c:pt idx="5105">
                  <c:v>33261</c:v>
                </c:pt>
                <c:pt idx="5106">
                  <c:v>33262</c:v>
                </c:pt>
                <c:pt idx="5107">
                  <c:v>33263</c:v>
                </c:pt>
                <c:pt idx="5108">
                  <c:v>33264</c:v>
                </c:pt>
                <c:pt idx="5109">
                  <c:v>33265</c:v>
                </c:pt>
                <c:pt idx="5110">
                  <c:v>33266</c:v>
                </c:pt>
                <c:pt idx="5111">
                  <c:v>33267</c:v>
                </c:pt>
                <c:pt idx="5112">
                  <c:v>33268</c:v>
                </c:pt>
                <c:pt idx="5113">
                  <c:v>33269</c:v>
                </c:pt>
                <c:pt idx="5114">
                  <c:v>33270</c:v>
                </c:pt>
                <c:pt idx="5115">
                  <c:v>33271</c:v>
                </c:pt>
                <c:pt idx="5116">
                  <c:v>33272</c:v>
                </c:pt>
                <c:pt idx="5117">
                  <c:v>33273</c:v>
                </c:pt>
                <c:pt idx="5118">
                  <c:v>33274</c:v>
                </c:pt>
                <c:pt idx="5119">
                  <c:v>33275</c:v>
                </c:pt>
                <c:pt idx="5120">
                  <c:v>33276</c:v>
                </c:pt>
                <c:pt idx="5121">
                  <c:v>33277</c:v>
                </c:pt>
                <c:pt idx="5122">
                  <c:v>33278</c:v>
                </c:pt>
                <c:pt idx="5123">
                  <c:v>33279</c:v>
                </c:pt>
                <c:pt idx="5124">
                  <c:v>33280</c:v>
                </c:pt>
                <c:pt idx="5125">
                  <c:v>33281</c:v>
                </c:pt>
                <c:pt idx="5126">
                  <c:v>33282</c:v>
                </c:pt>
                <c:pt idx="5127">
                  <c:v>33283</c:v>
                </c:pt>
                <c:pt idx="5128">
                  <c:v>33284</c:v>
                </c:pt>
                <c:pt idx="5129">
                  <c:v>33285</c:v>
                </c:pt>
                <c:pt idx="5130">
                  <c:v>33286</c:v>
                </c:pt>
                <c:pt idx="5131">
                  <c:v>33287</c:v>
                </c:pt>
                <c:pt idx="5132">
                  <c:v>33288</c:v>
                </c:pt>
                <c:pt idx="5133">
                  <c:v>33289</c:v>
                </c:pt>
                <c:pt idx="5134">
                  <c:v>33290</c:v>
                </c:pt>
                <c:pt idx="5135">
                  <c:v>33291</c:v>
                </c:pt>
                <c:pt idx="5136">
                  <c:v>33292</c:v>
                </c:pt>
                <c:pt idx="5137">
                  <c:v>33293</c:v>
                </c:pt>
                <c:pt idx="5138">
                  <c:v>33294</c:v>
                </c:pt>
                <c:pt idx="5139">
                  <c:v>33295</c:v>
                </c:pt>
                <c:pt idx="5140">
                  <c:v>33296</c:v>
                </c:pt>
                <c:pt idx="5141">
                  <c:v>33297</c:v>
                </c:pt>
                <c:pt idx="5142">
                  <c:v>33298</c:v>
                </c:pt>
                <c:pt idx="5143">
                  <c:v>33299</c:v>
                </c:pt>
                <c:pt idx="5144">
                  <c:v>33300</c:v>
                </c:pt>
                <c:pt idx="5145">
                  <c:v>33301</c:v>
                </c:pt>
                <c:pt idx="5146">
                  <c:v>33302</c:v>
                </c:pt>
                <c:pt idx="5147">
                  <c:v>33303</c:v>
                </c:pt>
                <c:pt idx="5148">
                  <c:v>33304</c:v>
                </c:pt>
                <c:pt idx="5149">
                  <c:v>33305</c:v>
                </c:pt>
                <c:pt idx="5150">
                  <c:v>33306</c:v>
                </c:pt>
                <c:pt idx="5151">
                  <c:v>33307</c:v>
                </c:pt>
                <c:pt idx="5152">
                  <c:v>33308</c:v>
                </c:pt>
                <c:pt idx="5153">
                  <c:v>33309</c:v>
                </c:pt>
                <c:pt idx="5154">
                  <c:v>33310</c:v>
                </c:pt>
                <c:pt idx="5155">
                  <c:v>33311</c:v>
                </c:pt>
                <c:pt idx="5156">
                  <c:v>33312</c:v>
                </c:pt>
                <c:pt idx="5157">
                  <c:v>33313</c:v>
                </c:pt>
                <c:pt idx="5158">
                  <c:v>33314</c:v>
                </c:pt>
                <c:pt idx="5159">
                  <c:v>33315</c:v>
                </c:pt>
                <c:pt idx="5160">
                  <c:v>33316</c:v>
                </c:pt>
                <c:pt idx="5161">
                  <c:v>33317</c:v>
                </c:pt>
                <c:pt idx="5162">
                  <c:v>33318</c:v>
                </c:pt>
                <c:pt idx="5163">
                  <c:v>33319</c:v>
                </c:pt>
                <c:pt idx="5164">
                  <c:v>33320</c:v>
                </c:pt>
                <c:pt idx="5165">
                  <c:v>33321</c:v>
                </c:pt>
                <c:pt idx="5166">
                  <c:v>33322</c:v>
                </c:pt>
                <c:pt idx="5167">
                  <c:v>33323</c:v>
                </c:pt>
                <c:pt idx="5168">
                  <c:v>33324</c:v>
                </c:pt>
                <c:pt idx="5169">
                  <c:v>33325</c:v>
                </c:pt>
                <c:pt idx="5170">
                  <c:v>33326</c:v>
                </c:pt>
                <c:pt idx="5171">
                  <c:v>33327</c:v>
                </c:pt>
                <c:pt idx="5172">
                  <c:v>33328</c:v>
                </c:pt>
                <c:pt idx="5173">
                  <c:v>33329</c:v>
                </c:pt>
                <c:pt idx="5174">
                  <c:v>33330</c:v>
                </c:pt>
                <c:pt idx="5175">
                  <c:v>33331</c:v>
                </c:pt>
                <c:pt idx="5176">
                  <c:v>33332</c:v>
                </c:pt>
                <c:pt idx="5177">
                  <c:v>33333</c:v>
                </c:pt>
                <c:pt idx="5178">
                  <c:v>33334</c:v>
                </c:pt>
                <c:pt idx="5179">
                  <c:v>33335</c:v>
                </c:pt>
                <c:pt idx="5180">
                  <c:v>33336</c:v>
                </c:pt>
                <c:pt idx="5181">
                  <c:v>33337</c:v>
                </c:pt>
                <c:pt idx="5182">
                  <c:v>33338</c:v>
                </c:pt>
                <c:pt idx="5183">
                  <c:v>33339</c:v>
                </c:pt>
                <c:pt idx="5184">
                  <c:v>33340</c:v>
                </c:pt>
                <c:pt idx="5185">
                  <c:v>33341</c:v>
                </c:pt>
                <c:pt idx="5186">
                  <c:v>33342</c:v>
                </c:pt>
                <c:pt idx="5187">
                  <c:v>33343</c:v>
                </c:pt>
                <c:pt idx="5188">
                  <c:v>33344</c:v>
                </c:pt>
                <c:pt idx="5189">
                  <c:v>33345</c:v>
                </c:pt>
                <c:pt idx="5190">
                  <c:v>33346</c:v>
                </c:pt>
                <c:pt idx="5191">
                  <c:v>33347</c:v>
                </c:pt>
                <c:pt idx="5192">
                  <c:v>33348</c:v>
                </c:pt>
                <c:pt idx="5193">
                  <c:v>33349</c:v>
                </c:pt>
                <c:pt idx="5194">
                  <c:v>33350</c:v>
                </c:pt>
                <c:pt idx="5195">
                  <c:v>33351</c:v>
                </c:pt>
                <c:pt idx="5196">
                  <c:v>33352</c:v>
                </c:pt>
                <c:pt idx="5197">
                  <c:v>33353</c:v>
                </c:pt>
                <c:pt idx="5198">
                  <c:v>33354</c:v>
                </c:pt>
                <c:pt idx="5199">
                  <c:v>33355</c:v>
                </c:pt>
                <c:pt idx="5200">
                  <c:v>33356</c:v>
                </c:pt>
                <c:pt idx="5201">
                  <c:v>33357</c:v>
                </c:pt>
                <c:pt idx="5202">
                  <c:v>33358</c:v>
                </c:pt>
                <c:pt idx="5203">
                  <c:v>33359</c:v>
                </c:pt>
                <c:pt idx="5204">
                  <c:v>33360</c:v>
                </c:pt>
                <c:pt idx="5205">
                  <c:v>33361</c:v>
                </c:pt>
                <c:pt idx="5206">
                  <c:v>33362</c:v>
                </c:pt>
                <c:pt idx="5207">
                  <c:v>33363</c:v>
                </c:pt>
                <c:pt idx="5208">
                  <c:v>33364</c:v>
                </c:pt>
                <c:pt idx="5209">
                  <c:v>33365</c:v>
                </c:pt>
                <c:pt idx="5210">
                  <c:v>33366</c:v>
                </c:pt>
                <c:pt idx="5211">
                  <c:v>33367</c:v>
                </c:pt>
                <c:pt idx="5212">
                  <c:v>33368</c:v>
                </c:pt>
                <c:pt idx="5213">
                  <c:v>33369</c:v>
                </c:pt>
                <c:pt idx="5214">
                  <c:v>33370</c:v>
                </c:pt>
                <c:pt idx="5215">
                  <c:v>33371</c:v>
                </c:pt>
                <c:pt idx="5216">
                  <c:v>33372</c:v>
                </c:pt>
                <c:pt idx="5217">
                  <c:v>33373</c:v>
                </c:pt>
                <c:pt idx="5218">
                  <c:v>33374</c:v>
                </c:pt>
                <c:pt idx="5219">
                  <c:v>33375</c:v>
                </c:pt>
                <c:pt idx="5220">
                  <c:v>33376</c:v>
                </c:pt>
                <c:pt idx="5221">
                  <c:v>33377</c:v>
                </c:pt>
                <c:pt idx="5222">
                  <c:v>33378</c:v>
                </c:pt>
                <c:pt idx="5223">
                  <c:v>33379</c:v>
                </c:pt>
                <c:pt idx="5224">
                  <c:v>33380</c:v>
                </c:pt>
                <c:pt idx="5225">
                  <c:v>33381</c:v>
                </c:pt>
                <c:pt idx="5226">
                  <c:v>33382</c:v>
                </c:pt>
                <c:pt idx="5227">
                  <c:v>33383</c:v>
                </c:pt>
                <c:pt idx="5228">
                  <c:v>33384</c:v>
                </c:pt>
                <c:pt idx="5229">
                  <c:v>33385</c:v>
                </c:pt>
                <c:pt idx="5230">
                  <c:v>33386</c:v>
                </c:pt>
                <c:pt idx="5231">
                  <c:v>33387</c:v>
                </c:pt>
                <c:pt idx="5232">
                  <c:v>33388</c:v>
                </c:pt>
                <c:pt idx="5233">
                  <c:v>33389</c:v>
                </c:pt>
                <c:pt idx="5234">
                  <c:v>33390</c:v>
                </c:pt>
                <c:pt idx="5235">
                  <c:v>33391</c:v>
                </c:pt>
                <c:pt idx="5236">
                  <c:v>33392</c:v>
                </c:pt>
                <c:pt idx="5237">
                  <c:v>33393</c:v>
                </c:pt>
                <c:pt idx="5238">
                  <c:v>33394</c:v>
                </c:pt>
                <c:pt idx="5239">
                  <c:v>33395</c:v>
                </c:pt>
                <c:pt idx="5240">
                  <c:v>33396</c:v>
                </c:pt>
                <c:pt idx="5241">
                  <c:v>33397</c:v>
                </c:pt>
                <c:pt idx="5242">
                  <c:v>33398</c:v>
                </c:pt>
                <c:pt idx="5243">
                  <c:v>33399</c:v>
                </c:pt>
                <c:pt idx="5244">
                  <c:v>33400</c:v>
                </c:pt>
                <c:pt idx="5245">
                  <c:v>33401</c:v>
                </c:pt>
                <c:pt idx="5246">
                  <c:v>33402</c:v>
                </c:pt>
                <c:pt idx="5247">
                  <c:v>33403</c:v>
                </c:pt>
                <c:pt idx="5248">
                  <c:v>33404</c:v>
                </c:pt>
                <c:pt idx="5249">
                  <c:v>33405</c:v>
                </c:pt>
                <c:pt idx="5250">
                  <c:v>33406</c:v>
                </c:pt>
                <c:pt idx="5251">
                  <c:v>33407</c:v>
                </c:pt>
                <c:pt idx="5252">
                  <c:v>33408</c:v>
                </c:pt>
                <c:pt idx="5253">
                  <c:v>33409</c:v>
                </c:pt>
                <c:pt idx="5254">
                  <c:v>33410</c:v>
                </c:pt>
                <c:pt idx="5255">
                  <c:v>33411</c:v>
                </c:pt>
                <c:pt idx="5256">
                  <c:v>33412</c:v>
                </c:pt>
                <c:pt idx="5257">
                  <c:v>33413</c:v>
                </c:pt>
                <c:pt idx="5258">
                  <c:v>33414</c:v>
                </c:pt>
                <c:pt idx="5259">
                  <c:v>33415</c:v>
                </c:pt>
                <c:pt idx="5260">
                  <c:v>33416</c:v>
                </c:pt>
                <c:pt idx="5261">
                  <c:v>33417</c:v>
                </c:pt>
                <c:pt idx="5262">
                  <c:v>33418</c:v>
                </c:pt>
                <c:pt idx="5263">
                  <c:v>33419</c:v>
                </c:pt>
                <c:pt idx="5264">
                  <c:v>33420</c:v>
                </c:pt>
                <c:pt idx="5265">
                  <c:v>33421</c:v>
                </c:pt>
                <c:pt idx="5266">
                  <c:v>33422</c:v>
                </c:pt>
                <c:pt idx="5267">
                  <c:v>33423</c:v>
                </c:pt>
                <c:pt idx="5268">
                  <c:v>33424</c:v>
                </c:pt>
                <c:pt idx="5269">
                  <c:v>33425</c:v>
                </c:pt>
                <c:pt idx="5270">
                  <c:v>33426</c:v>
                </c:pt>
                <c:pt idx="5271">
                  <c:v>33427</c:v>
                </c:pt>
                <c:pt idx="5272">
                  <c:v>33428</c:v>
                </c:pt>
                <c:pt idx="5273">
                  <c:v>33429</c:v>
                </c:pt>
                <c:pt idx="5274">
                  <c:v>33430</c:v>
                </c:pt>
                <c:pt idx="5275">
                  <c:v>33431</c:v>
                </c:pt>
                <c:pt idx="5276">
                  <c:v>33432</c:v>
                </c:pt>
                <c:pt idx="5277">
                  <c:v>33433</c:v>
                </c:pt>
                <c:pt idx="5278">
                  <c:v>33434</c:v>
                </c:pt>
                <c:pt idx="5279">
                  <c:v>33435</c:v>
                </c:pt>
                <c:pt idx="5280">
                  <c:v>33436</c:v>
                </c:pt>
                <c:pt idx="5281">
                  <c:v>33437</c:v>
                </c:pt>
                <c:pt idx="5282">
                  <c:v>33438</c:v>
                </c:pt>
                <c:pt idx="5283">
                  <c:v>33439</c:v>
                </c:pt>
                <c:pt idx="5284">
                  <c:v>33440</c:v>
                </c:pt>
                <c:pt idx="5285">
                  <c:v>33441</c:v>
                </c:pt>
                <c:pt idx="5286">
                  <c:v>33442</c:v>
                </c:pt>
                <c:pt idx="5287">
                  <c:v>33443</c:v>
                </c:pt>
                <c:pt idx="5288">
                  <c:v>33444</c:v>
                </c:pt>
                <c:pt idx="5289">
                  <c:v>33445</c:v>
                </c:pt>
                <c:pt idx="5290">
                  <c:v>33446</c:v>
                </c:pt>
                <c:pt idx="5291">
                  <c:v>33447</c:v>
                </c:pt>
                <c:pt idx="5292">
                  <c:v>33448</c:v>
                </c:pt>
                <c:pt idx="5293">
                  <c:v>33449</c:v>
                </c:pt>
                <c:pt idx="5294">
                  <c:v>33450</c:v>
                </c:pt>
                <c:pt idx="5295">
                  <c:v>33451</c:v>
                </c:pt>
                <c:pt idx="5296">
                  <c:v>33452</c:v>
                </c:pt>
                <c:pt idx="5297">
                  <c:v>33453</c:v>
                </c:pt>
                <c:pt idx="5298">
                  <c:v>33454</c:v>
                </c:pt>
                <c:pt idx="5299">
                  <c:v>33455</c:v>
                </c:pt>
                <c:pt idx="5300">
                  <c:v>33456</c:v>
                </c:pt>
                <c:pt idx="5301">
                  <c:v>33457</c:v>
                </c:pt>
                <c:pt idx="5302">
                  <c:v>33458</c:v>
                </c:pt>
                <c:pt idx="5303">
                  <c:v>33459</c:v>
                </c:pt>
                <c:pt idx="5304">
                  <c:v>33460</c:v>
                </c:pt>
                <c:pt idx="5305">
                  <c:v>33461</c:v>
                </c:pt>
                <c:pt idx="5306">
                  <c:v>33462</c:v>
                </c:pt>
                <c:pt idx="5307">
                  <c:v>33463</c:v>
                </c:pt>
                <c:pt idx="5308">
                  <c:v>33464</c:v>
                </c:pt>
                <c:pt idx="5309">
                  <c:v>33465</c:v>
                </c:pt>
                <c:pt idx="5310">
                  <c:v>33466</c:v>
                </c:pt>
                <c:pt idx="5311">
                  <c:v>33467</c:v>
                </c:pt>
                <c:pt idx="5312">
                  <c:v>33468</c:v>
                </c:pt>
                <c:pt idx="5313">
                  <c:v>33469</c:v>
                </c:pt>
                <c:pt idx="5314">
                  <c:v>33470</c:v>
                </c:pt>
                <c:pt idx="5315">
                  <c:v>33471</c:v>
                </c:pt>
                <c:pt idx="5316">
                  <c:v>33472</c:v>
                </c:pt>
                <c:pt idx="5317">
                  <c:v>33473</c:v>
                </c:pt>
                <c:pt idx="5318">
                  <c:v>33474</c:v>
                </c:pt>
                <c:pt idx="5319">
                  <c:v>33475</c:v>
                </c:pt>
                <c:pt idx="5320">
                  <c:v>33476</c:v>
                </c:pt>
                <c:pt idx="5321">
                  <c:v>33477</c:v>
                </c:pt>
                <c:pt idx="5322">
                  <c:v>33478</c:v>
                </c:pt>
                <c:pt idx="5323">
                  <c:v>33479</c:v>
                </c:pt>
                <c:pt idx="5324">
                  <c:v>33480</c:v>
                </c:pt>
                <c:pt idx="5325">
                  <c:v>33481</c:v>
                </c:pt>
                <c:pt idx="5326">
                  <c:v>33482</c:v>
                </c:pt>
                <c:pt idx="5327">
                  <c:v>33483</c:v>
                </c:pt>
                <c:pt idx="5328">
                  <c:v>33484</c:v>
                </c:pt>
                <c:pt idx="5329">
                  <c:v>33485</c:v>
                </c:pt>
                <c:pt idx="5330">
                  <c:v>33486</c:v>
                </c:pt>
                <c:pt idx="5331">
                  <c:v>33487</c:v>
                </c:pt>
                <c:pt idx="5332">
                  <c:v>33488</c:v>
                </c:pt>
                <c:pt idx="5333">
                  <c:v>33489</c:v>
                </c:pt>
                <c:pt idx="5334">
                  <c:v>33490</c:v>
                </c:pt>
                <c:pt idx="5335">
                  <c:v>33491</c:v>
                </c:pt>
                <c:pt idx="5336">
                  <c:v>33492</c:v>
                </c:pt>
                <c:pt idx="5337">
                  <c:v>33493</c:v>
                </c:pt>
                <c:pt idx="5338">
                  <c:v>33494</c:v>
                </c:pt>
                <c:pt idx="5339">
                  <c:v>33495</c:v>
                </c:pt>
                <c:pt idx="5340">
                  <c:v>33496</c:v>
                </c:pt>
                <c:pt idx="5341">
                  <c:v>33497</c:v>
                </c:pt>
                <c:pt idx="5342">
                  <c:v>33498</c:v>
                </c:pt>
                <c:pt idx="5343">
                  <c:v>33499</c:v>
                </c:pt>
                <c:pt idx="5344">
                  <c:v>33500</c:v>
                </c:pt>
                <c:pt idx="5345">
                  <c:v>33501</c:v>
                </c:pt>
                <c:pt idx="5346">
                  <c:v>33502</c:v>
                </c:pt>
                <c:pt idx="5347">
                  <c:v>33503</c:v>
                </c:pt>
                <c:pt idx="5348">
                  <c:v>33504</c:v>
                </c:pt>
                <c:pt idx="5349">
                  <c:v>33505</c:v>
                </c:pt>
                <c:pt idx="5350">
                  <c:v>33506</c:v>
                </c:pt>
                <c:pt idx="5351">
                  <c:v>33507</c:v>
                </c:pt>
                <c:pt idx="5352">
                  <c:v>33508</c:v>
                </c:pt>
                <c:pt idx="5353">
                  <c:v>33509</c:v>
                </c:pt>
                <c:pt idx="5354">
                  <c:v>33510</c:v>
                </c:pt>
                <c:pt idx="5355">
                  <c:v>33511</c:v>
                </c:pt>
                <c:pt idx="5356">
                  <c:v>33512</c:v>
                </c:pt>
                <c:pt idx="5357">
                  <c:v>33513</c:v>
                </c:pt>
                <c:pt idx="5358">
                  <c:v>33514</c:v>
                </c:pt>
                <c:pt idx="5359">
                  <c:v>33515</c:v>
                </c:pt>
                <c:pt idx="5360">
                  <c:v>33516</c:v>
                </c:pt>
                <c:pt idx="5361">
                  <c:v>33517</c:v>
                </c:pt>
                <c:pt idx="5362">
                  <c:v>33518</c:v>
                </c:pt>
                <c:pt idx="5363">
                  <c:v>33519</c:v>
                </c:pt>
                <c:pt idx="5364">
                  <c:v>33520</c:v>
                </c:pt>
                <c:pt idx="5365">
                  <c:v>33521</c:v>
                </c:pt>
                <c:pt idx="5366">
                  <c:v>33522</c:v>
                </c:pt>
                <c:pt idx="5367">
                  <c:v>33523</c:v>
                </c:pt>
                <c:pt idx="5368">
                  <c:v>33524</c:v>
                </c:pt>
                <c:pt idx="5369">
                  <c:v>33525</c:v>
                </c:pt>
                <c:pt idx="5370">
                  <c:v>33526</c:v>
                </c:pt>
                <c:pt idx="5371">
                  <c:v>33527</c:v>
                </c:pt>
                <c:pt idx="5372">
                  <c:v>33528</c:v>
                </c:pt>
                <c:pt idx="5373">
                  <c:v>33529</c:v>
                </c:pt>
                <c:pt idx="5374">
                  <c:v>33530</c:v>
                </c:pt>
                <c:pt idx="5375">
                  <c:v>33531</c:v>
                </c:pt>
                <c:pt idx="5376">
                  <c:v>33532</c:v>
                </c:pt>
                <c:pt idx="5377">
                  <c:v>33533</c:v>
                </c:pt>
                <c:pt idx="5378">
                  <c:v>33534</c:v>
                </c:pt>
                <c:pt idx="5379">
                  <c:v>33535</c:v>
                </c:pt>
                <c:pt idx="5380">
                  <c:v>33536</c:v>
                </c:pt>
                <c:pt idx="5381">
                  <c:v>33537</c:v>
                </c:pt>
                <c:pt idx="5382">
                  <c:v>33538</c:v>
                </c:pt>
                <c:pt idx="5383">
                  <c:v>33539</c:v>
                </c:pt>
                <c:pt idx="5384">
                  <c:v>33540</c:v>
                </c:pt>
                <c:pt idx="5385">
                  <c:v>33541</c:v>
                </c:pt>
                <c:pt idx="5386">
                  <c:v>33542</c:v>
                </c:pt>
                <c:pt idx="5387">
                  <c:v>33543</c:v>
                </c:pt>
                <c:pt idx="5388">
                  <c:v>33544</c:v>
                </c:pt>
                <c:pt idx="5389">
                  <c:v>33545</c:v>
                </c:pt>
                <c:pt idx="5390">
                  <c:v>33546</c:v>
                </c:pt>
                <c:pt idx="5391">
                  <c:v>33547</c:v>
                </c:pt>
                <c:pt idx="5392">
                  <c:v>33548</c:v>
                </c:pt>
                <c:pt idx="5393">
                  <c:v>33549</c:v>
                </c:pt>
                <c:pt idx="5394">
                  <c:v>33550</c:v>
                </c:pt>
                <c:pt idx="5395">
                  <c:v>33551</c:v>
                </c:pt>
                <c:pt idx="5396">
                  <c:v>33552</c:v>
                </c:pt>
                <c:pt idx="5397">
                  <c:v>33553</c:v>
                </c:pt>
                <c:pt idx="5398">
                  <c:v>33554</c:v>
                </c:pt>
                <c:pt idx="5399">
                  <c:v>33555</c:v>
                </c:pt>
                <c:pt idx="5400">
                  <c:v>33556</c:v>
                </c:pt>
                <c:pt idx="5401">
                  <c:v>33557</c:v>
                </c:pt>
                <c:pt idx="5402">
                  <c:v>33558</c:v>
                </c:pt>
                <c:pt idx="5403">
                  <c:v>33559</c:v>
                </c:pt>
                <c:pt idx="5404">
                  <c:v>33560</c:v>
                </c:pt>
                <c:pt idx="5405">
                  <c:v>33561</c:v>
                </c:pt>
                <c:pt idx="5406">
                  <c:v>33562</c:v>
                </c:pt>
                <c:pt idx="5407">
                  <c:v>33563</c:v>
                </c:pt>
                <c:pt idx="5408">
                  <c:v>33564</c:v>
                </c:pt>
                <c:pt idx="5409">
                  <c:v>33565</c:v>
                </c:pt>
                <c:pt idx="5410">
                  <c:v>33566</c:v>
                </c:pt>
                <c:pt idx="5411">
                  <c:v>33567</c:v>
                </c:pt>
                <c:pt idx="5412">
                  <c:v>33568</c:v>
                </c:pt>
                <c:pt idx="5413">
                  <c:v>33569</c:v>
                </c:pt>
                <c:pt idx="5414">
                  <c:v>33570</c:v>
                </c:pt>
                <c:pt idx="5415">
                  <c:v>33571</c:v>
                </c:pt>
                <c:pt idx="5416">
                  <c:v>33572</c:v>
                </c:pt>
                <c:pt idx="5417">
                  <c:v>33573</c:v>
                </c:pt>
                <c:pt idx="5418">
                  <c:v>33574</c:v>
                </c:pt>
                <c:pt idx="5419">
                  <c:v>33575</c:v>
                </c:pt>
                <c:pt idx="5420">
                  <c:v>33576</c:v>
                </c:pt>
                <c:pt idx="5421">
                  <c:v>33577</c:v>
                </c:pt>
                <c:pt idx="5422">
                  <c:v>33578</c:v>
                </c:pt>
                <c:pt idx="5423">
                  <c:v>33579</c:v>
                </c:pt>
                <c:pt idx="5424">
                  <c:v>33580</c:v>
                </c:pt>
                <c:pt idx="5425">
                  <c:v>33581</c:v>
                </c:pt>
                <c:pt idx="5426">
                  <c:v>33582</c:v>
                </c:pt>
                <c:pt idx="5427">
                  <c:v>33583</c:v>
                </c:pt>
                <c:pt idx="5428">
                  <c:v>33584</c:v>
                </c:pt>
                <c:pt idx="5429">
                  <c:v>33585</c:v>
                </c:pt>
                <c:pt idx="5430">
                  <c:v>33586</c:v>
                </c:pt>
                <c:pt idx="5431">
                  <c:v>33587</c:v>
                </c:pt>
                <c:pt idx="5432">
                  <c:v>33588</c:v>
                </c:pt>
                <c:pt idx="5433">
                  <c:v>33589</c:v>
                </c:pt>
                <c:pt idx="5434">
                  <c:v>33590</c:v>
                </c:pt>
                <c:pt idx="5435">
                  <c:v>33591</c:v>
                </c:pt>
                <c:pt idx="5436">
                  <c:v>33592</c:v>
                </c:pt>
                <c:pt idx="5437">
                  <c:v>33593</c:v>
                </c:pt>
                <c:pt idx="5438">
                  <c:v>33594</c:v>
                </c:pt>
                <c:pt idx="5439">
                  <c:v>33595</c:v>
                </c:pt>
                <c:pt idx="5440">
                  <c:v>33596</c:v>
                </c:pt>
                <c:pt idx="5441">
                  <c:v>33597</c:v>
                </c:pt>
                <c:pt idx="5442">
                  <c:v>33598</c:v>
                </c:pt>
                <c:pt idx="5443">
                  <c:v>33599</c:v>
                </c:pt>
                <c:pt idx="5444">
                  <c:v>33600</c:v>
                </c:pt>
                <c:pt idx="5445">
                  <c:v>33601</c:v>
                </c:pt>
                <c:pt idx="5446">
                  <c:v>33602</c:v>
                </c:pt>
                <c:pt idx="5447">
                  <c:v>33603</c:v>
                </c:pt>
                <c:pt idx="5448">
                  <c:v>33604</c:v>
                </c:pt>
                <c:pt idx="5449">
                  <c:v>33605</c:v>
                </c:pt>
                <c:pt idx="5450">
                  <c:v>33606</c:v>
                </c:pt>
                <c:pt idx="5451">
                  <c:v>33607</c:v>
                </c:pt>
                <c:pt idx="5452">
                  <c:v>33608</c:v>
                </c:pt>
                <c:pt idx="5453">
                  <c:v>33609</c:v>
                </c:pt>
                <c:pt idx="5454">
                  <c:v>33610</c:v>
                </c:pt>
                <c:pt idx="5455">
                  <c:v>33611</c:v>
                </c:pt>
                <c:pt idx="5456">
                  <c:v>33612</c:v>
                </c:pt>
                <c:pt idx="5457">
                  <c:v>33613</c:v>
                </c:pt>
                <c:pt idx="5458">
                  <c:v>33614</c:v>
                </c:pt>
                <c:pt idx="5459">
                  <c:v>33615</c:v>
                </c:pt>
                <c:pt idx="5460">
                  <c:v>33616</c:v>
                </c:pt>
                <c:pt idx="5461">
                  <c:v>33617</c:v>
                </c:pt>
                <c:pt idx="5462">
                  <c:v>33618</c:v>
                </c:pt>
                <c:pt idx="5463">
                  <c:v>33619</c:v>
                </c:pt>
                <c:pt idx="5464">
                  <c:v>33620</c:v>
                </c:pt>
                <c:pt idx="5465">
                  <c:v>33621</c:v>
                </c:pt>
                <c:pt idx="5466">
                  <c:v>33622</c:v>
                </c:pt>
                <c:pt idx="5467">
                  <c:v>33623</c:v>
                </c:pt>
                <c:pt idx="5468">
                  <c:v>33624</c:v>
                </c:pt>
                <c:pt idx="5469">
                  <c:v>33625</c:v>
                </c:pt>
                <c:pt idx="5470">
                  <c:v>33626</c:v>
                </c:pt>
                <c:pt idx="5471">
                  <c:v>33627</c:v>
                </c:pt>
                <c:pt idx="5472">
                  <c:v>33628</c:v>
                </c:pt>
                <c:pt idx="5473">
                  <c:v>33629</c:v>
                </c:pt>
                <c:pt idx="5474">
                  <c:v>33630</c:v>
                </c:pt>
                <c:pt idx="5475">
                  <c:v>33631</c:v>
                </c:pt>
                <c:pt idx="5476">
                  <c:v>33632</c:v>
                </c:pt>
                <c:pt idx="5477">
                  <c:v>33633</c:v>
                </c:pt>
                <c:pt idx="5478">
                  <c:v>33634</c:v>
                </c:pt>
                <c:pt idx="5479">
                  <c:v>33635</c:v>
                </c:pt>
                <c:pt idx="5480">
                  <c:v>33636</c:v>
                </c:pt>
                <c:pt idx="5481">
                  <c:v>33637</c:v>
                </c:pt>
                <c:pt idx="5482">
                  <c:v>33638</c:v>
                </c:pt>
                <c:pt idx="5483">
                  <c:v>33639</c:v>
                </c:pt>
                <c:pt idx="5484">
                  <c:v>33640</c:v>
                </c:pt>
                <c:pt idx="5485">
                  <c:v>33641</c:v>
                </c:pt>
                <c:pt idx="5486">
                  <c:v>33642</c:v>
                </c:pt>
                <c:pt idx="5487">
                  <c:v>33643</c:v>
                </c:pt>
                <c:pt idx="5488">
                  <c:v>33644</c:v>
                </c:pt>
                <c:pt idx="5489">
                  <c:v>33645</c:v>
                </c:pt>
                <c:pt idx="5490">
                  <c:v>33646</c:v>
                </c:pt>
                <c:pt idx="5491">
                  <c:v>33647</c:v>
                </c:pt>
                <c:pt idx="5492">
                  <c:v>33648</c:v>
                </c:pt>
                <c:pt idx="5493">
                  <c:v>33649</c:v>
                </c:pt>
                <c:pt idx="5494">
                  <c:v>33650</c:v>
                </c:pt>
                <c:pt idx="5495">
                  <c:v>33651</c:v>
                </c:pt>
                <c:pt idx="5496">
                  <c:v>33652</c:v>
                </c:pt>
                <c:pt idx="5497">
                  <c:v>33653</c:v>
                </c:pt>
                <c:pt idx="5498">
                  <c:v>33654</c:v>
                </c:pt>
                <c:pt idx="5499">
                  <c:v>33655</c:v>
                </c:pt>
                <c:pt idx="5500">
                  <c:v>33656</c:v>
                </c:pt>
                <c:pt idx="5501">
                  <c:v>33657</c:v>
                </c:pt>
                <c:pt idx="5502">
                  <c:v>33658</c:v>
                </c:pt>
                <c:pt idx="5503">
                  <c:v>33659</c:v>
                </c:pt>
                <c:pt idx="5504">
                  <c:v>33660</c:v>
                </c:pt>
                <c:pt idx="5505">
                  <c:v>33661</c:v>
                </c:pt>
                <c:pt idx="5506">
                  <c:v>33662</c:v>
                </c:pt>
                <c:pt idx="5507">
                  <c:v>33663</c:v>
                </c:pt>
                <c:pt idx="5508">
                  <c:v>33664</c:v>
                </c:pt>
                <c:pt idx="5509">
                  <c:v>33665</c:v>
                </c:pt>
                <c:pt idx="5510">
                  <c:v>33666</c:v>
                </c:pt>
                <c:pt idx="5511">
                  <c:v>33667</c:v>
                </c:pt>
                <c:pt idx="5512">
                  <c:v>33668</c:v>
                </c:pt>
                <c:pt idx="5513">
                  <c:v>33669</c:v>
                </c:pt>
                <c:pt idx="5514">
                  <c:v>33670</c:v>
                </c:pt>
                <c:pt idx="5515">
                  <c:v>33671</c:v>
                </c:pt>
                <c:pt idx="5516">
                  <c:v>33672</c:v>
                </c:pt>
                <c:pt idx="5517">
                  <c:v>33673</c:v>
                </c:pt>
                <c:pt idx="5518">
                  <c:v>33674</c:v>
                </c:pt>
                <c:pt idx="5519">
                  <c:v>33675</c:v>
                </c:pt>
                <c:pt idx="5520">
                  <c:v>33676</c:v>
                </c:pt>
                <c:pt idx="5521">
                  <c:v>33677</c:v>
                </c:pt>
                <c:pt idx="5522">
                  <c:v>33678</c:v>
                </c:pt>
                <c:pt idx="5523">
                  <c:v>33679</c:v>
                </c:pt>
                <c:pt idx="5524">
                  <c:v>33680</c:v>
                </c:pt>
                <c:pt idx="5525">
                  <c:v>33681</c:v>
                </c:pt>
                <c:pt idx="5526">
                  <c:v>33682</c:v>
                </c:pt>
                <c:pt idx="5527">
                  <c:v>33683</c:v>
                </c:pt>
                <c:pt idx="5528">
                  <c:v>33684</c:v>
                </c:pt>
                <c:pt idx="5529">
                  <c:v>33685</c:v>
                </c:pt>
                <c:pt idx="5530">
                  <c:v>33686</c:v>
                </c:pt>
                <c:pt idx="5531">
                  <c:v>33687</c:v>
                </c:pt>
                <c:pt idx="5532">
                  <c:v>33688</c:v>
                </c:pt>
                <c:pt idx="5533">
                  <c:v>33689</c:v>
                </c:pt>
                <c:pt idx="5534">
                  <c:v>33690</c:v>
                </c:pt>
                <c:pt idx="5535">
                  <c:v>33691</c:v>
                </c:pt>
                <c:pt idx="5536">
                  <c:v>33692</c:v>
                </c:pt>
                <c:pt idx="5537">
                  <c:v>33693</c:v>
                </c:pt>
                <c:pt idx="5538">
                  <c:v>33694</c:v>
                </c:pt>
                <c:pt idx="5539">
                  <c:v>33695</c:v>
                </c:pt>
                <c:pt idx="5540">
                  <c:v>33696</c:v>
                </c:pt>
                <c:pt idx="5541">
                  <c:v>33697</c:v>
                </c:pt>
                <c:pt idx="5542">
                  <c:v>33698</c:v>
                </c:pt>
                <c:pt idx="5543">
                  <c:v>33699</c:v>
                </c:pt>
                <c:pt idx="5544">
                  <c:v>33700</c:v>
                </c:pt>
                <c:pt idx="5545">
                  <c:v>33701</c:v>
                </c:pt>
                <c:pt idx="5546">
                  <c:v>33702</c:v>
                </c:pt>
                <c:pt idx="5547">
                  <c:v>33703</c:v>
                </c:pt>
                <c:pt idx="5548">
                  <c:v>33704</c:v>
                </c:pt>
                <c:pt idx="5549">
                  <c:v>33705</c:v>
                </c:pt>
                <c:pt idx="5550">
                  <c:v>33706</c:v>
                </c:pt>
                <c:pt idx="5551">
                  <c:v>33707</c:v>
                </c:pt>
                <c:pt idx="5552">
                  <c:v>33708</c:v>
                </c:pt>
                <c:pt idx="5553">
                  <c:v>33709</c:v>
                </c:pt>
                <c:pt idx="5554">
                  <c:v>33710</c:v>
                </c:pt>
                <c:pt idx="5555">
                  <c:v>33711</c:v>
                </c:pt>
                <c:pt idx="5556">
                  <c:v>33712</c:v>
                </c:pt>
                <c:pt idx="5557">
                  <c:v>33713</c:v>
                </c:pt>
                <c:pt idx="5558">
                  <c:v>33714</c:v>
                </c:pt>
                <c:pt idx="5559">
                  <c:v>33715</c:v>
                </c:pt>
                <c:pt idx="5560">
                  <c:v>33716</c:v>
                </c:pt>
                <c:pt idx="5561">
                  <c:v>33717</c:v>
                </c:pt>
                <c:pt idx="5562">
                  <c:v>33718</c:v>
                </c:pt>
                <c:pt idx="5563">
                  <c:v>33719</c:v>
                </c:pt>
                <c:pt idx="5564">
                  <c:v>33720</c:v>
                </c:pt>
                <c:pt idx="5565">
                  <c:v>33721</c:v>
                </c:pt>
                <c:pt idx="5566">
                  <c:v>33722</c:v>
                </c:pt>
                <c:pt idx="5567">
                  <c:v>33723</c:v>
                </c:pt>
                <c:pt idx="5568">
                  <c:v>33724</c:v>
                </c:pt>
                <c:pt idx="5569">
                  <c:v>33725</c:v>
                </c:pt>
                <c:pt idx="5570">
                  <c:v>33726</c:v>
                </c:pt>
                <c:pt idx="5571">
                  <c:v>33727</c:v>
                </c:pt>
                <c:pt idx="5572">
                  <c:v>33728</c:v>
                </c:pt>
                <c:pt idx="5573">
                  <c:v>33729</c:v>
                </c:pt>
                <c:pt idx="5574">
                  <c:v>33730</c:v>
                </c:pt>
                <c:pt idx="5575">
                  <c:v>33731</c:v>
                </c:pt>
                <c:pt idx="5576">
                  <c:v>33732</c:v>
                </c:pt>
                <c:pt idx="5577">
                  <c:v>33733</c:v>
                </c:pt>
                <c:pt idx="5578">
                  <c:v>33734</c:v>
                </c:pt>
                <c:pt idx="5579">
                  <c:v>33735</c:v>
                </c:pt>
                <c:pt idx="5580">
                  <c:v>33736</c:v>
                </c:pt>
                <c:pt idx="5581">
                  <c:v>33737</c:v>
                </c:pt>
                <c:pt idx="5582">
                  <c:v>33738</c:v>
                </c:pt>
                <c:pt idx="5583">
                  <c:v>33739</c:v>
                </c:pt>
                <c:pt idx="5584">
                  <c:v>33740</c:v>
                </c:pt>
                <c:pt idx="5585">
                  <c:v>33741</c:v>
                </c:pt>
                <c:pt idx="5586">
                  <c:v>33742</c:v>
                </c:pt>
                <c:pt idx="5587">
                  <c:v>33743</c:v>
                </c:pt>
                <c:pt idx="5588">
                  <c:v>33744</c:v>
                </c:pt>
                <c:pt idx="5589">
                  <c:v>33745</c:v>
                </c:pt>
                <c:pt idx="5590">
                  <c:v>33746</c:v>
                </c:pt>
                <c:pt idx="5591">
                  <c:v>33747</c:v>
                </c:pt>
                <c:pt idx="5592">
                  <c:v>33748</c:v>
                </c:pt>
                <c:pt idx="5593">
                  <c:v>33749</c:v>
                </c:pt>
                <c:pt idx="5594">
                  <c:v>33750</c:v>
                </c:pt>
                <c:pt idx="5595">
                  <c:v>33751</c:v>
                </c:pt>
                <c:pt idx="5596">
                  <c:v>33752</c:v>
                </c:pt>
                <c:pt idx="5597">
                  <c:v>33753</c:v>
                </c:pt>
                <c:pt idx="5598">
                  <c:v>33754</c:v>
                </c:pt>
                <c:pt idx="5599">
                  <c:v>33755</c:v>
                </c:pt>
                <c:pt idx="5600">
                  <c:v>33756</c:v>
                </c:pt>
                <c:pt idx="5601">
                  <c:v>33757</c:v>
                </c:pt>
                <c:pt idx="5602">
                  <c:v>33758</c:v>
                </c:pt>
                <c:pt idx="5603">
                  <c:v>33759</c:v>
                </c:pt>
                <c:pt idx="5604">
                  <c:v>33760</c:v>
                </c:pt>
                <c:pt idx="5605">
                  <c:v>33761</c:v>
                </c:pt>
                <c:pt idx="5606">
                  <c:v>33762</c:v>
                </c:pt>
                <c:pt idx="5607">
                  <c:v>33763</c:v>
                </c:pt>
                <c:pt idx="5608">
                  <c:v>33764</c:v>
                </c:pt>
                <c:pt idx="5609">
                  <c:v>33765</c:v>
                </c:pt>
                <c:pt idx="5610">
                  <c:v>33766</c:v>
                </c:pt>
                <c:pt idx="5611">
                  <c:v>33767</c:v>
                </c:pt>
                <c:pt idx="5612">
                  <c:v>33768</c:v>
                </c:pt>
                <c:pt idx="5613">
                  <c:v>33769</c:v>
                </c:pt>
                <c:pt idx="5614">
                  <c:v>33770</c:v>
                </c:pt>
                <c:pt idx="5615">
                  <c:v>33771</c:v>
                </c:pt>
                <c:pt idx="5616">
                  <c:v>33772</c:v>
                </c:pt>
                <c:pt idx="5617">
                  <c:v>33773</c:v>
                </c:pt>
                <c:pt idx="5618">
                  <c:v>33774</c:v>
                </c:pt>
                <c:pt idx="5619">
                  <c:v>33775</c:v>
                </c:pt>
                <c:pt idx="5620">
                  <c:v>33776</c:v>
                </c:pt>
                <c:pt idx="5621">
                  <c:v>33777</c:v>
                </c:pt>
                <c:pt idx="5622">
                  <c:v>33778</c:v>
                </c:pt>
                <c:pt idx="5623">
                  <c:v>33779</c:v>
                </c:pt>
                <c:pt idx="5624">
                  <c:v>33780</c:v>
                </c:pt>
                <c:pt idx="5625">
                  <c:v>33781</c:v>
                </c:pt>
                <c:pt idx="5626">
                  <c:v>33782</c:v>
                </c:pt>
                <c:pt idx="5627">
                  <c:v>33783</c:v>
                </c:pt>
                <c:pt idx="5628">
                  <c:v>33784</c:v>
                </c:pt>
                <c:pt idx="5629">
                  <c:v>33785</c:v>
                </c:pt>
                <c:pt idx="5630">
                  <c:v>33786</c:v>
                </c:pt>
                <c:pt idx="5631">
                  <c:v>33787</c:v>
                </c:pt>
                <c:pt idx="5632">
                  <c:v>33788</c:v>
                </c:pt>
                <c:pt idx="5633">
                  <c:v>33789</c:v>
                </c:pt>
                <c:pt idx="5634">
                  <c:v>33790</c:v>
                </c:pt>
                <c:pt idx="5635">
                  <c:v>33791</c:v>
                </c:pt>
                <c:pt idx="5636">
                  <c:v>33792</c:v>
                </c:pt>
                <c:pt idx="5637">
                  <c:v>33793</c:v>
                </c:pt>
                <c:pt idx="5638">
                  <c:v>33794</c:v>
                </c:pt>
                <c:pt idx="5639">
                  <c:v>33795</c:v>
                </c:pt>
                <c:pt idx="5640">
                  <c:v>33796</c:v>
                </c:pt>
                <c:pt idx="5641">
                  <c:v>33797</c:v>
                </c:pt>
                <c:pt idx="5642">
                  <c:v>33798</c:v>
                </c:pt>
                <c:pt idx="5643">
                  <c:v>33799</c:v>
                </c:pt>
                <c:pt idx="5644">
                  <c:v>33800</c:v>
                </c:pt>
                <c:pt idx="5645">
                  <c:v>33801</c:v>
                </c:pt>
                <c:pt idx="5646">
                  <c:v>33802</c:v>
                </c:pt>
                <c:pt idx="5647">
                  <c:v>33803</c:v>
                </c:pt>
                <c:pt idx="5648">
                  <c:v>33804</c:v>
                </c:pt>
                <c:pt idx="5649">
                  <c:v>33805</c:v>
                </c:pt>
                <c:pt idx="5650">
                  <c:v>33806</c:v>
                </c:pt>
                <c:pt idx="5651">
                  <c:v>33807</c:v>
                </c:pt>
                <c:pt idx="5652">
                  <c:v>33808</c:v>
                </c:pt>
                <c:pt idx="5653">
                  <c:v>33809</c:v>
                </c:pt>
                <c:pt idx="5654">
                  <c:v>33810</c:v>
                </c:pt>
                <c:pt idx="5655">
                  <c:v>33811</c:v>
                </c:pt>
                <c:pt idx="5656">
                  <c:v>33812</c:v>
                </c:pt>
                <c:pt idx="5657">
                  <c:v>33813</c:v>
                </c:pt>
                <c:pt idx="5658">
                  <c:v>33814</c:v>
                </c:pt>
                <c:pt idx="5659">
                  <c:v>33815</c:v>
                </c:pt>
                <c:pt idx="5660">
                  <c:v>33816</c:v>
                </c:pt>
                <c:pt idx="5661">
                  <c:v>33817</c:v>
                </c:pt>
                <c:pt idx="5662">
                  <c:v>33818</c:v>
                </c:pt>
                <c:pt idx="5663">
                  <c:v>33819</c:v>
                </c:pt>
                <c:pt idx="5664">
                  <c:v>33820</c:v>
                </c:pt>
                <c:pt idx="5665">
                  <c:v>33821</c:v>
                </c:pt>
                <c:pt idx="5666">
                  <c:v>33822</c:v>
                </c:pt>
                <c:pt idx="5667">
                  <c:v>33823</c:v>
                </c:pt>
                <c:pt idx="5668">
                  <c:v>33824</c:v>
                </c:pt>
                <c:pt idx="5669">
                  <c:v>33825</c:v>
                </c:pt>
                <c:pt idx="5670">
                  <c:v>33826</c:v>
                </c:pt>
                <c:pt idx="5671">
                  <c:v>33827</c:v>
                </c:pt>
                <c:pt idx="5672">
                  <c:v>33828</c:v>
                </c:pt>
                <c:pt idx="5673">
                  <c:v>33829</c:v>
                </c:pt>
                <c:pt idx="5674">
                  <c:v>33830</c:v>
                </c:pt>
                <c:pt idx="5675">
                  <c:v>33831</c:v>
                </c:pt>
                <c:pt idx="5676">
                  <c:v>33832</c:v>
                </c:pt>
                <c:pt idx="5677">
                  <c:v>33833</c:v>
                </c:pt>
                <c:pt idx="5678">
                  <c:v>33834</c:v>
                </c:pt>
                <c:pt idx="5679">
                  <c:v>33835</c:v>
                </c:pt>
                <c:pt idx="5680">
                  <c:v>33836</c:v>
                </c:pt>
                <c:pt idx="5681">
                  <c:v>33837</c:v>
                </c:pt>
                <c:pt idx="5682">
                  <c:v>33838</c:v>
                </c:pt>
                <c:pt idx="5683">
                  <c:v>33839</c:v>
                </c:pt>
                <c:pt idx="5684">
                  <c:v>33840</c:v>
                </c:pt>
                <c:pt idx="5685">
                  <c:v>33841</c:v>
                </c:pt>
                <c:pt idx="5686">
                  <c:v>33842</c:v>
                </c:pt>
                <c:pt idx="5687">
                  <c:v>33843</c:v>
                </c:pt>
                <c:pt idx="5688">
                  <c:v>33844</c:v>
                </c:pt>
                <c:pt idx="5689">
                  <c:v>33845</c:v>
                </c:pt>
                <c:pt idx="5690">
                  <c:v>33846</c:v>
                </c:pt>
                <c:pt idx="5691">
                  <c:v>33847</c:v>
                </c:pt>
                <c:pt idx="5692">
                  <c:v>33848</c:v>
                </c:pt>
                <c:pt idx="5693">
                  <c:v>33849</c:v>
                </c:pt>
                <c:pt idx="5694">
                  <c:v>33850</c:v>
                </c:pt>
                <c:pt idx="5695">
                  <c:v>33851</c:v>
                </c:pt>
                <c:pt idx="5696">
                  <c:v>33852</c:v>
                </c:pt>
                <c:pt idx="5697">
                  <c:v>33853</c:v>
                </c:pt>
                <c:pt idx="5698">
                  <c:v>33854</c:v>
                </c:pt>
                <c:pt idx="5699">
                  <c:v>33855</c:v>
                </c:pt>
                <c:pt idx="5700">
                  <c:v>33856</c:v>
                </c:pt>
                <c:pt idx="5701">
                  <c:v>33857</c:v>
                </c:pt>
                <c:pt idx="5702">
                  <c:v>33858</c:v>
                </c:pt>
                <c:pt idx="5703">
                  <c:v>33859</c:v>
                </c:pt>
                <c:pt idx="5704">
                  <c:v>33860</c:v>
                </c:pt>
                <c:pt idx="5705">
                  <c:v>33861</c:v>
                </c:pt>
                <c:pt idx="5706">
                  <c:v>33862</c:v>
                </c:pt>
                <c:pt idx="5707">
                  <c:v>33863</c:v>
                </c:pt>
                <c:pt idx="5708">
                  <c:v>33864</c:v>
                </c:pt>
                <c:pt idx="5709">
                  <c:v>33865</c:v>
                </c:pt>
                <c:pt idx="5710">
                  <c:v>33866</c:v>
                </c:pt>
                <c:pt idx="5711">
                  <c:v>33867</c:v>
                </c:pt>
                <c:pt idx="5712">
                  <c:v>33868</c:v>
                </c:pt>
                <c:pt idx="5713">
                  <c:v>33869</c:v>
                </c:pt>
                <c:pt idx="5714">
                  <c:v>33870</c:v>
                </c:pt>
                <c:pt idx="5715">
                  <c:v>33871</c:v>
                </c:pt>
                <c:pt idx="5716">
                  <c:v>33872</c:v>
                </c:pt>
                <c:pt idx="5717">
                  <c:v>33873</c:v>
                </c:pt>
                <c:pt idx="5718">
                  <c:v>33874</c:v>
                </c:pt>
                <c:pt idx="5719">
                  <c:v>33875</c:v>
                </c:pt>
                <c:pt idx="5720">
                  <c:v>33876</c:v>
                </c:pt>
                <c:pt idx="5721">
                  <c:v>33877</c:v>
                </c:pt>
                <c:pt idx="5722">
                  <c:v>33878</c:v>
                </c:pt>
                <c:pt idx="5723">
                  <c:v>33879</c:v>
                </c:pt>
                <c:pt idx="5724">
                  <c:v>33880</c:v>
                </c:pt>
                <c:pt idx="5725">
                  <c:v>33881</c:v>
                </c:pt>
                <c:pt idx="5726">
                  <c:v>33882</c:v>
                </c:pt>
                <c:pt idx="5727">
                  <c:v>33883</c:v>
                </c:pt>
                <c:pt idx="5728">
                  <c:v>33884</c:v>
                </c:pt>
                <c:pt idx="5729">
                  <c:v>33885</c:v>
                </c:pt>
                <c:pt idx="5730">
                  <c:v>33886</c:v>
                </c:pt>
                <c:pt idx="5731">
                  <c:v>33887</c:v>
                </c:pt>
                <c:pt idx="5732">
                  <c:v>33888</c:v>
                </c:pt>
                <c:pt idx="5733">
                  <c:v>33889</c:v>
                </c:pt>
                <c:pt idx="5734">
                  <c:v>33890</c:v>
                </c:pt>
                <c:pt idx="5735">
                  <c:v>33891</c:v>
                </c:pt>
                <c:pt idx="5736">
                  <c:v>33892</c:v>
                </c:pt>
                <c:pt idx="5737">
                  <c:v>33893</c:v>
                </c:pt>
                <c:pt idx="5738">
                  <c:v>33894</c:v>
                </c:pt>
                <c:pt idx="5739">
                  <c:v>33895</c:v>
                </c:pt>
                <c:pt idx="5740">
                  <c:v>33896</c:v>
                </c:pt>
                <c:pt idx="5741">
                  <c:v>33897</c:v>
                </c:pt>
                <c:pt idx="5742">
                  <c:v>33898</c:v>
                </c:pt>
                <c:pt idx="5743">
                  <c:v>33899</c:v>
                </c:pt>
                <c:pt idx="5744">
                  <c:v>33900</c:v>
                </c:pt>
                <c:pt idx="5745">
                  <c:v>33901</c:v>
                </c:pt>
                <c:pt idx="5746">
                  <c:v>33902</c:v>
                </c:pt>
                <c:pt idx="5747">
                  <c:v>33903</c:v>
                </c:pt>
                <c:pt idx="5748">
                  <c:v>33904</c:v>
                </c:pt>
                <c:pt idx="5749">
                  <c:v>33905</c:v>
                </c:pt>
                <c:pt idx="5750">
                  <c:v>33906</c:v>
                </c:pt>
                <c:pt idx="5751">
                  <c:v>33907</c:v>
                </c:pt>
                <c:pt idx="5752">
                  <c:v>33908</c:v>
                </c:pt>
                <c:pt idx="5753">
                  <c:v>33909</c:v>
                </c:pt>
                <c:pt idx="5754">
                  <c:v>33910</c:v>
                </c:pt>
                <c:pt idx="5755">
                  <c:v>33911</c:v>
                </c:pt>
                <c:pt idx="5756">
                  <c:v>33912</c:v>
                </c:pt>
                <c:pt idx="5757">
                  <c:v>33913</c:v>
                </c:pt>
                <c:pt idx="5758">
                  <c:v>33914</c:v>
                </c:pt>
                <c:pt idx="5759">
                  <c:v>33915</c:v>
                </c:pt>
                <c:pt idx="5760">
                  <c:v>33916</c:v>
                </c:pt>
                <c:pt idx="5761">
                  <c:v>33917</c:v>
                </c:pt>
                <c:pt idx="5762">
                  <c:v>33918</c:v>
                </c:pt>
                <c:pt idx="5763">
                  <c:v>33919</c:v>
                </c:pt>
                <c:pt idx="5764">
                  <c:v>33920</c:v>
                </c:pt>
                <c:pt idx="5765">
                  <c:v>33921</c:v>
                </c:pt>
                <c:pt idx="5766">
                  <c:v>33922</c:v>
                </c:pt>
                <c:pt idx="5767">
                  <c:v>33923</c:v>
                </c:pt>
                <c:pt idx="5768">
                  <c:v>33924</c:v>
                </c:pt>
                <c:pt idx="5769">
                  <c:v>33925</c:v>
                </c:pt>
                <c:pt idx="5770">
                  <c:v>33926</c:v>
                </c:pt>
                <c:pt idx="5771">
                  <c:v>33927</c:v>
                </c:pt>
                <c:pt idx="5772">
                  <c:v>33928</c:v>
                </c:pt>
                <c:pt idx="5773">
                  <c:v>33929</c:v>
                </c:pt>
                <c:pt idx="5774">
                  <c:v>33930</c:v>
                </c:pt>
                <c:pt idx="5775">
                  <c:v>33931</c:v>
                </c:pt>
                <c:pt idx="5776">
                  <c:v>33932</c:v>
                </c:pt>
                <c:pt idx="5777">
                  <c:v>33933</c:v>
                </c:pt>
                <c:pt idx="5778">
                  <c:v>33934</c:v>
                </c:pt>
                <c:pt idx="5779">
                  <c:v>33935</c:v>
                </c:pt>
                <c:pt idx="5780">
                  <c:v>33936</c:v>
                </c:pt>
                <c:pt idx="5781">
                  <c:v>33937</c:v>
                </c:pt>
                <c:pt idx="5782">
                  <c:v>33938</c:v>
                </c:pt>
                <c:pt idx="5783">
                  <c:v>33939</c:v>
                </c:pt>
                <c:pt idx="5784">
                  <c:v>33940</c:v>
                </c:pt>
                <c:pt idx="5785">
                  <c:v>33941</c:v>
                </c:pt>
                <c:pt idx="5786">
                  <c:v>33942</c:v>
                </c:pt>
                <c:pt idx="5787">
                  <c:v>33943</c:v>
                </c:pt>
                <c:pt idx="5788">
                  <c:v>33944</c:v>
                </c:pt>
                <c:pt idx="5789">
                  <c:v>33945</c:v>
                </c:pt>
                <c:pt idx="5790">
                  <c:v>33946</c:v>
                </c:pt>
                <c:pt idx="5791">
                  <c:v>33947</c:v>
                </c:pt>
                <c:pt idx="5792">
                  <c:v>33948</c:v>
                </c:pt>
                <c:pt idx="5793">
                  <c:v>33949</c:v>
                </c:pt>
                <c:pt idx="5794">
                  <c:v>33950</c:v>
                </c:pt>
                <c:pt idx="5795">
                  <c:v>33951</c:v>
                </c:pt>
                <c:pt idx="5796">
                  <c:v>33952</c:v>
                </c:pt>
                <c:pt idx="5797">
                  <c:v>33953</c:v>
                </c:pt>
                <c:pt idx="5798">
                  <c:v>33954</c:v>
                </c:pt>
                <c:pt idx="5799">
                  <c:v>33955</c:v>
                </c:pt>
                <c:pt idx="5800">
                  <c:v>33956</c:v>
                </c:pt>
                <c:pt idx="5801">
                  <c:v>33957</c:v>
                </c:pt>
                <c:pt idx="5802">
                  <c:v>33958</c:v>
                </c:pt>
                <c:pt idx="5803">
                  <c:v>33959</c:v>
                </c:pt>
                <c:pt idx="5804">
                  <c:v>33960</c:v>
                </c:pt>
                <c:pt idx="5805">
                  <c:v>33961</c:v>
                </c:pt>
                <c:pt idx="5806">
                  <c:v>33962</c:v>
                </c:pt>
                <c:pt idx="5807">
                  <c:v>33963</c:v>
                </c:pt>
                <c:pt idx="5808">
                  <c:v>33964</c:v>
                </c:pt>
                <c:pt idx="5809">
                  <c:v>33965</c:v>
                </c:pt>
                <c:pt idx="5810">
                  <c:v>33966</c:v>
                </c:pt>
                <c:pt idx="5811">
                  <c:v>33967</c:v>
                </c:pt>
                <c:pt idx="5812">
                  <c:v>33968</c:v>
                </c:pt>
                <c:pt idx="5813">
                  <c:v>33969</c:v>
                </c:pt>
                <c:pt idx="5814">
                  <c:v>33970</c:v>
                </c:pt>
                <c:pt idx="5815">
                  <c:v>33971</c:v>
                </c:pt>
                <c:pt idx="5816">
                  <c:v>33972</c:v>
                </c:pt>
                <c:pt idx="5817">
                  <c:v>33973</c:v>
                </c:pt>
                <c:pt idx="5818">
                  <c:v>33974</c:v>
                </c:pt>
                <c:pt idx="5819">
                  <c:v>33975</c:v>
                </c:pt>
                <c:pt idx="5820">
                  <c:v>33976</c:v>
                </c:pt>
                <c:pt idx="5821">
                  <c:v>33977</c:v>
                </c:pt>
                <c:pt idx="5822">
                  <c:v>33978</c:v>
                </c:pt>
                <c:pt idx="5823">
                  <c:v>33979</c:v>
                </c:pt>
                <c:pt idx="5824">
                  <c:v>33980</c:v>
                </c:pt>
                <c:pt idx="5825">
                  <c:v>33981</c:v>
                </c:pt>
                <c:pt idx="5826">
                  <c:v>33982</c:v>
                </c:pt>
                <c:pt idx="5827">
                  <c:v>33983</c:v>
                </c:pt>
                <c:pt idx="5828">
                  <c:v>33984</c:v>
                </c:pt>
                <c:pt idx="5829">
                  <c:v>33985</c:v>
                </c:pt>
                <c:pt idx="5830">
                  <c:v>33986</c:v>
                </c:pt>
                <c:pt idx="5831">
                  <c:v>33987</c:v>
                </c:pt>
                <c:pt idx="5832">
                  <c:v>33988</c:v>
                </c:pt>
                <c:pt idx="5833">
                  <c:v>33989</c:v>
                </c:pt>
                <c:pt idx="5834">
                  <c:v>33990</c:v>
                </c:pt>
                <c:pt idx="5835">
                  <c:v>33991</c:v>
                </c:pt>
                <c:pt idx="5836">
                  <c:v>33992</c:v>
                </c:pt>
                <c:pt idx="5837">
                  <c:v>33993</c:v>
                </c:pt>
                <c:pt idx="5838">
                  <c:v>33994</c:v>
                </c:pt>
                <c:pt idx="5839">
                  <c:v>33995</c:v>
                </c:pt>
                <c:pt idx="5840">
                  <c:v>33996</c:v>
                </c:pt>
                <c:pt idx="5841">
                  <c:v>33997</c:v>
                </c:pt>
                <c:pt idx="5842">
                  <c:v>33998</c:v>
                </c:pt>
                <c:pt idx="5843">
                  <c:v>33999</c:v>
                </c:pt>
                <c:pt idx="5844">
                  <c:v>34000</c:v>
                </c:pt>
                <c:pt idx="5845">
                  <c:v>34001</c:v>
                </c:pt>
                <c:pt idx="5846">
                  <c:v>34002</c:v>
                </c:pt>
                <c:pt idx="5847">
                  <c:v>34003</c:v>
                </c:pt>
                <c:pt idx="5848">
                  <c:v>34004</c:v>
                </c:pt>
                <c:pt idx="5849">
                  <c:v>34005</c:v>
                </c:pt>
                <c:pt idx="5850">
                  <c:v>34006</c:v>
                </c:pt>
                <c:pt idx="5851">
                  <c:v>34007</c:v>
                </c:pt>
                <c:pt idx="5852">
                  <c:v>34008</c:v>
                </c:pt>
                <c:pt idx="5853">
                  <c:v>34009</c:v>
                </c:pt>
                <c:pt idx="5854">
                  <c:v>34010</c:v>
                </c:pt>
                <c:pt idx="5855">
                  <c:v>34011</c:v>
                </c:pt>
                <c:pt idx="5856">
                  <c:v>34012</c:v>
                </c:pt>
                <c:pt idx="5857">
                  <c:v>34013</c:v>
                </c:pt>
                <c:pt idx="5858">
                  <c:v>34014</c:v>
                </c:pt>
                <c:pt idx="5859">
                  <c:v>34015</c:v>
                </c:pt>
                <c:pt idx="5860">
                  <c:v>34016</c:v>
                </c:pt>
                <c:pt idx="5861">
                  <c:v>34017</c:v>
                </c:pt>
                <c:pt idx="5862">
                  <c:v>34018</c:v>
                </c:pt>
                <c:pt idx="5863">
                  <c:v>34019</c:v>
                </c:pt>
                <c:pt idx="5864">
                  <c:v>34020</c:v>
                </c:pt>
                <c:pt idx="5865">
                  <c:v>34021</c:v>
                </c:pt>
                <c:pt idx="5866">
                  <c:v>34022</c:v>
                </c:pt>
                <c:pt idx="5867">
                  <c:v>34023</c:v>
                </c:pt>
                <c:pt idx="5868">
                  <c:v>34024</c:v>
                </c:pt>
                <c:pt idx="5869">
                  <c:v>34025</c:v>
                </c:pt>
                <c:pt idx="5870">
                  <c:v>34026</c:v>
                </c:pt>
                <c:pt idx="5871">
                  <c:v>34027</c:v>
                </c:pt>
                <c:pt idx="5872">
                  <c:v>34028</c:v>
                </c:pt>
                <c:pt idx="5873">
                  <c:v>34029</c:v>
                </c:pt>
                <c:pt idx="5874">
                  <c:v>34030</c:v>
                </c:pt>
                <c:pt idx="5875">
                  <c:v>34031</c:v>
                </c:pt>
                <c:pt idx="5876">
                  <c:v>34032</c:v>
                </c:pt>
                <c:pt idx="5877">
                  <c:v>34033</c:v>
                </c:pt>
                <c:pt idx="5878">
                  <c:v>34034</c:v>
                </c:pt>
                <c:pt idx="5879">
                  <c:v>34035</c:v>
                </c:pt>
                <c:pt idx="5880">
                  <c:v>34036</c:v>
                </c:pt>
                <c:pt idx="5881">
                  <c:v>34037</c:v>
                </c:pt>
                <c:pt idx="5882">
                  <c:v>34038</c:v>
                </c:pt>
                <c:pt idx="5883">
                  <c:v>34039</c:v>
                </c:pt>
                <c:pt idx="5884">
                  <c:v>34040</c:v>
                </c:pt>
                <c:pt idx="5885">
                  <c:v>34041</c:v>
                </c:pt>
                <c:pt idx="5886">
                  <c:v>34042</c:v>
                </c:pt>
                <c:pt idx="5887">
                  <c:v>34043</c:v>
                </c:pt>
                <c:pt idx="5888">
                  <c:v>34044</c:v>
                </c:pt>
                <c:pt idx="5889">
                  <c:v>34045</c:v>
                </c:pt>
                <c:pt idx="5890">
                  <c:v>34046</c:v>
                </c:pt>
                <c:pt idx="5891">
                  <c:v>34047</c:v>
                </c:pt>
                <c:pt idx="5892">
                  <c:v>34048</c:v>
                </c:pt>
                <c:pt idx="5893">
                  <c:v>34049</c:v>
                </c:pt>
                <c:pt idx="5894">
                  <c:v>34050</c:v>
                </c:pt>
                <c:pt idx="5895">
                  <c:v>34051</c:v>
                </c:pt>
                <c:pt idx="5896">
                  <c:v>34052</c:v>
                </c:pt>
                <c:pt idx="5897">
                  <c:v>34053</c:v>
                </c:pt>
                <c:pt idx="5898">
                  <c:v>34054</c:v>
                </c:pt>
                <c:pt idx="5899">
                  <c:v>34055</c:v>
                </c:pt>
                <c:pt idx="5900">
                  <c:v>34056</c:v>
                </c:pt>
                <c:pt idx="5901">
                  <c:v>34057</c:v>
                </c:pt>
                <c:pt idx="5902">
                  <c:v>34058</c:v>
                </c:pt>
                <c:pt idx="5903">
                  <c:v>34059</c:v>
                </c:pt>
                <c:pt idx="5904">
                  <c:v>34060</c:v>
                </c:pt>
                <c:pt idx="5905">
                  <c:v>34061</c:v>
                </c:pt>
                <c:pt idx="5906">
                  <c:v>34062</c:v>
                </c:pt>
                <c:pt idx="5907">
                  <c:v>34063</c:v>
                </c:pt>
                <c:pt idx="5908">
                  <c:v>34064</c:v>
                </c:pt>
                <c:pt idx="5909">
                  <c:v>34065</c:v>
                </c:pt>
                <c:pt idx="5910">
                  <c:v>34066</c:v>
                </c:pt>
                <c:pt idx="5911">
                  <c:v>34067</c:v>
                </c:pt>
                <c:pt idx="5912">
                  <c:v>34068</c:v>
                </c:pt>
                <c:pt idx="5913">
                  <c:v>34069</c:v>
                </c:pt>
                <c:pt idx="5914">
                  <c:v>34070</c:v>
                </c:pt>
                <c:pt idx="5915">
                  <c:v>34071</c:v>
                </c:pt>
                <c:pt idx="5916">
                  <c:v>34072</c:v>
                </c:pt>
                <c:pt idx="5917">
                  <c:v>34073</c:v>
                </c:pt>
                <c:pt idx="5918">
                  <c:v>34074</c:v>
                </c:pt>
                <c:pt idx="5919">
                  <c:v>34075</c:v>
                </c:pt>
                <c:pt idx="5920">
                  <c:v>34076</c:v>
                </c:pt>
                <c:pt idx="5921">
                  <c:v>34077</c:v>
                </c:pt>
                <c:pt idx="5922">
                  <c:v>34078</c:v>
                </c:pt>
                <c:pt idx="5923">
                  <c:v>34079</c:v>
                </c:pt>
                <c:pt idx="5924">
                  <c:v>34080</c:v>
                </c:pt>
                <c:pt idx="5925">
                  <c:v>34081</c:v>
                </c:pt>
                <c:pt idx="5926">
                  <c:v>34082</c:v>
                </c:pt>
                <c:pt idx="5927">
                  <c:v>34083</c:v>
                </c:pt>
                <c:pt idx="5928">
                  <c:v>34084</c:v>
                </c:pt>
                <c:pt idx="5929">
                  <c:v>34085</c:v>
                </c:pt>
                <c:pt idx="5930">
                  <c:v>34086</c:v>
                </c:pt>
                <c:pt idx="5931">
                  <c:v>34087</c:v>
                </c:pt>
                <c:pt idx="5932">
                  <c:v>34088</c:v>
                </c:pt>
                <c:pt idx="5933">
                  <c:v>34089</c:v>
                </c:pt>
                <c:pt idx="5934">
                  <c:v>34090</c:v>
                </c:pt>
                <c:pt idx="5935">
                  <c:v>34091</c:v>
                </c:pt>
                <c:pt idx="5936">
                  <c:v>34092</c:v>
                </c:pt>
                <c:pt idx="5937">
                  <c:v>34093</c:v>
                </c:pt>
                <c:pt idx="5938">
                  <c:v>34094</c:v>
                </c:pt>
                <c:pt idx="5939">
                  <c:v>34095</c:v>
                </c:pt>
                <c:pt idx="5940">
                  <c:v>34096</c:v>
                </c:pt>
                <c:pt idx="5941">
                  <c:v>34097</c:v>
                </c:pt>
                <c:pt idx="5942">
                  <c:v>34098</c:v>
                </c:pt>
                <c:pt idx="5943">
                  <c:v>34099</c:v>
                </c:pt>
                <c:pt idx="5944">
                  <c:v>34100</c:v>
                </c:pt>
                <c:pt idx="5945">
                  <c:v>34101</c:v>
                </c:pt>
                <c:pt idx="5946">
                  <c:v>34102</c:v>
                </c:pt>
                <c:pt idx="5947">
                  <c:v>34103</c:v>
                </c:pt>
                <c:pt idx="5948">
                  <c:v>34104</c:v>
                </c:pt>
                <c:pt idx="5949">
                  <c:v>34105</c:v>
                </c:pt>
                <c:pt idx="5950">
                  <c:v>34106</c:v>
                </c:pt>
                <c:pt idx="5951">
                  <c:v>34107</c:v>
                </c:pt>
                <c:pt idx="5952">
                  <c:v>34108</c:v>
                </c:pt>
                <c:pt idx="5953">
                  <c:v>34109</c:v>
                </c:pt>
                <c:pt idx="5954">
                  <c:v>34110</c:v>
                </c:pt>
                <c:pt idx="5955">
                  <c:v>34111</c:v>
                </c:pt>
                <c:pt idx="5956">
                  <c:v>34112</c:v>
                </c:pt>
                <c:pt idx="5957">
                  <c:v>34113</c:v>
                </c:pt>
                <c:pt idx="5958">
                  <c:v>34114</c:v>
                </c:pt>
                <c:pt idx="5959">
                  <c:v>34115</c:v>
                </c:pt>
                <c:pt idx="5960">
                  <c:v>34116</c:v>
                </c:pt>
                <c:pt idx="5961">
                  <c:v>34117</c:v>
                </c:pt>
                <c:pt idx="5962">
                  <c:v>34118</c:v>
                </c:pt>
                <c:pt idx="5963">
                  <c:v>34119</c:v>
                </c:pt>
                <c:pt idx="5964">
                  <c:v>34120</c:v>
                </c:pt>
                <c:pt idx="5965">
                  <c:v>34121</c:v>
                </c:pt>
                <c:pt idx="5966">
                  <c:v>34122</c:v>
                </c:pt>
                <c:pt idx="5967">
                  <c:v>34123</c:v>
                </c:pt>
                <c:pt idx="5968">
                  <c:v>34124</c:v>
                </c:pt>
                <c:pt idx="5969">
                  <c:v>34125</c:v>
                </c:pt>
                <c:pt idx="5970">
                  <c:v>34126</c:v>
                </c:pt>
                <c:pt idx="5971">
                  <c:v>34127</c:v>
                </c:pt>
                <c:pt idx="5972">
                  <c:v>34128</c:v>
                </c:pt>
                <c:pt idx="5973">
                  <c:v>34129</c:v>
                </c:pt>
                <c:pt idx="5974">
                  <c:v>34130</c:v>
                </c:pt>
                <c:pt idx="5975">
                  <c:v>34131</c:v>
                </c:pt>
                <c:pt idx="5976">
                  <c:v>34132</c:v>
                </c:pt>
                <c:pt idx="5977">
                  <c:v>34133</c:v>
                </c:pt>
                <c:pt idx="5978">
                  <c:v>34134</c:v>
                </c:pt>
                <c:pt idx="5979">
                  <c:v>34135</c:v>
                </c:pt>
                <c:pt idx="5980">
                  <c:v>34136</c:v>
                </c:pt>
                <c:pt idx="5981">
                  <c:v>34137</c:v>
                </c:pt>
                <c:pt idx="5982">
                  <c:v>34138</c:v>
                </c:pt>
                <c:pt idx="5983">
                  <c:v>34139</c:v>
                </c:pt>
                <c:pt idx="5984">
                  <c:v>34140</c:v>
                </c:pt>
                <c:pt idx="5985">
                  <c:v>34141</c:v>
                </c:pt>
                <c:pt idx="5986">
                  <c:v>34142</c:v>
                </c:pt>
                <c:pt idx="5987">
                  <c:v>34143</c:v>
                </c:pt>
                <c:pt idx="5988">
                  <c:v>34144</c:v>
                </c:pt>
                <c:pt idx="5989">
                  <c:v>34145</c:v>
                </c:pt>
                <c:pt idx="5990">
                  <c:v>34146</c:v>
                </c:pt>
                <c:pt idx="5991">
                  <c:v>34147</c:v>
                </c:pt>
                <c:pt idx="5992">
                  <c:v>34148</c:v>
                </c:pt>
                <c:pt idx="5993">
                  <c:v>34149</c:v>
                </c:pt>
                <c:pt idx="5994">
                  <c:v>34150</c:v>
                </c:pt>
                <c:pt idx="5995">
                  <c:v>34151</c:v>
                </c:pt>
                <c:pt idx="5996">
                  <c:v>34152</c:v>
                </c:pt>
                <c:pt idx="5997">
                  <c:v>34153</c:v>
                </c:pt>
                <c:pt idx="5998">
                  <c:v>34154</c:v>
                </c:pt>
                <c:pt idx="5999">
                  <c:v>34155</c:v>
                </c:pt>
                <c:pt idx="6000">
                  <c:v>34156</c:v>
                </c:pt>
                <c:pt idx="6001">
                  <c:v>34157</c:v>
                </c:pt>
                <c:pt idx="6002">
                  <c:v>34158</c:v>
                </c:pt>
                <c:pt idx="6003">
                  <c:v>34159</c:v>
                </c:pt>
                <c:pt idx="6004">
                  <c:v>34160</c:v>
                </c:pt>
                <c:pt idx="6005">
                  <c:v>34161</c:v>
                </c:pt>
                <c:pt idx="6006">
                  <c:v>34162</c:v>
                </c:pt>
                <c:pt idx="6007">
                  <c:v>34163</c:v>
                </c:pt>
                <c:pt idx="6008">
                  <c:v>34164</c:v>
                </c:pt>
                <c:pt idx="6009">
                  <c:v>34165</c:v>
                </c:pt>
                <c:pt idx="6010">
                  <c:v>34166</c:v>
                </c:pt>
                <c:pt idx="6011">
                  <c:v>34167</c:v>
                </c:pt>
                <c:pt idx="6012">
                  <c:v>34168</c:v>
                </c:pt>
                <c:pt idx="6013">
                  <c:v>34169</c:v>
                </c:pt>
                <c:pt idx="6014">
                  <c:v>34170</c:v>
                </c:pt>
                <c:pt idx="6015">
                  <c:v>34171</c:v>
                </c:pt>
                <c:pt idx="6016">
                  <c:v>34172</c:v>
                </c:pt>
                <c:pt idx="6017">
                  <c:v>34173</c:v>
                </c:pt>
                <c:pt idx="6018">
                  <c:v>34174</c:v>
                </c:pt>
                <c:pt idx="6019">
                  <c:v>34175</c:v>
                </c:pt>
                <c:pt idx="6020">
                  <c:v>34176</c:v>
                </c:pt>
                <c:pt idx="6021">
                  <c:v>34177</c:v>
                </c:pt>
                <c:pt idx="6022">
                  <c:v>34178</c:v>
                </c:pt>
                <c:pt idx="6023">
                  <c:v>34179</c:v>
                </c:pt>
                <c:pt idx="6024">
                  <c:v>34180</c:v>
                </c:pt>
                <c:pt idx="6025">
                  <c:v>34181</c:v>
                </c:pt>
                <c:pt idx="6026">
                  <c:v>34182</c:v>
                </c:pt>
                <c:pt idx="6027">
                  <c:v>34183</c:v>
                </c:pt>
                <c:pt idx="6028">
                  <c:v>34184</c:v>
                </c:pt>
                <c:pt idx="6029">
                  <c:v>34185</c:v>
                </c:pt>
                <c:pt idx="6030">
                  <c:v>34186</c:v>
                </c:pt>
                <c:pt idx="6031">
                  <c:v>34187</c:v>
                </c:pt>
                <c:pt idx="6032">
                  <c:v>34188</c:v>
                </c:pt>
                <c:pt idx="6033">
                  <c:v>34189</c:v>
                </c:pt>
                <c:pt idx="6034">
                  <c:v>34190</c:v>
                </c:pt>
                <c:pt idx="6035">
                  <c:v>34191</c:v>
                </c:pt>
                <c:pt idx="6036">
                  <c:v>34192</c:v>
                </c:pt>
                <c:pt idx="6037">
                  <c:v>34193</c:v>
                </c:pt>
                <c:pt idx="6038">
                  <c:v>34194</c:v>
                </c:pt>
                <c:pt idx="6039">
                  <c:v>34195</c:v>
                </c:pt>
                <c:pt idx="6040">
                  <c:v>34196</c:v>
                </c:pt>
                <c:pt idx="6041">
                  <c:v>34197</c:v>
                </c:pt>
                <c:pt idx="6042">
                  <c:v>34198</c:v>
                </c:pt>
                <c:pt idx="6043">
                  <c:v>34199</c:v>
                </c:pt>
                <c:pt idx="6044">
                  <c:v>34200</c:v>
                </c:pt>
                <c:pt idx="6045">
                  <c:v>34201</c:v>
                </c:pt>
                <c:pt idx="6046">
                  <c:v>34202</c:v>
                </c:pt>
                <c:pt idx="6047">
                  <c:v>34203</c:v>
                </c:pt>
                <c:pt idx="6048">
                  <c:v>34204</c:v>
                </c:pt>
                <c:pt idx="6049">
                  <c:v>34205</c:v>
                </c:pt>
                <c:pt idx="6050">
                  <c:v>34206</c:v>
                </c:pt>
                <c:pt idx="6051">
                  <c:v>34207</c:v>
                </c:pt>
                <c:pt idx="6052">
                  <c:v>34208</c:v>
                </c:pt>
                <c:pt idx="6053">
                  <c:v>34209</c:v>
                </c:pt>
                <c:pt idx="6054">
                  <c:v>34210</c:v>
                </c:pt>
                <c:pt idx="6055">
                  <c:v>34211</c:v>
                </c:pt>
                <c:pt idx="6056">
                  <c:v>34212</c:v>
                </c:pt>
                <c:pt idx="6057">
                  <c:v>34213</c:v>
                </c:pt>
                <c:pt idx="6058">
                  <c:v>34214</c:v>
                </c:pt>
                <c:pt idx="6059">
                  <c:v>34215</c:v>
                </c:pt>
                <c:pt idx="6060">
                  <c:v>34216</c:v>
                </c:pt>
                <c:pt idx="6061">
                  <c:v>34217</c:v>
                </c:pt>
                <c:pt idx="6062">
                  <c:v>34218</c:v>
                </c:pt>
                <c:pt idx="6063">
                  <c:v>34219</c:v>
                </c:pt>
                <c:pt idx="6064">
                  <c:v>34220</c:v>
                </c:pt>
                <c:pt idx="6065">
                  <c:v>34221</c:v>
                </c:pt>
                <c:pt idx="6066">
                  <c:v>34222</c:v>
                </c:pt>
                <c:pt idx="6067">
                  <c:v>34223</c:v>
                </c:pt>
                <c:pt idx="6068">
                  <c:v>34224</c:v>
                </c:pt>
                <c:pt idx="6069">
                  <c:v>34225</c:v>
                </c:pt>
                <c:pt idx="6070">
                  <c:v>34226</c:v>
                </c:pt>
                <c:pt idx="6071">
                  <c:v>34227</c:v>
                </c:pt>
                <c:pt idx="6072">
                  <c:v>34228</c:v>
                </c:pt>
                <c:pt idx="6073">
                  <c:v>34229</c:v>
                </c:pt>
                <c:pt idx="6074">
                  <c:v>34230</c:v>
                </c:pt>
                <c:pt idx="6075">
                  <c:v>34231</c:v>
                </c:pt>
                <c:pt idx="6076">
                  <c:v>34232</c:v>
                </c:pt>
                <c:pt idx="6077">
                  <c:v>34233</c:v>
                </c:pt>
                <c:pt idx="6078">
                  <c:v>34234</c:v>
                </c:pt>
                <c:pt idx="6079">
                  <c:v>34235</c:v>
                </c:pt>
                <c:pt idx="6080">
                  <c:v>34236</c:v>
                </c:pt>
                <c:pt idx="6081">
                  <c:v>34237</c:v>
                </c:pt>
                <c:pt idx="6082">
                  <c:v>34238</c:v>
                </c:pt>
                <c:pt idx="6083">
                  <c:v>34239</c:v>
                </c:pt>
                <c:pt idx="6084">
                  <c:v>34240</c:v>
                </c:pt>
                <c:pt idx="6085">
                  <c:v>34241</c:v>
                </c:pt>
                <c:pt idx="6086">
                  <c:v>34242</c:v>
                </c:pt>
                <c:pt idx="6087">
                  <c:v>34243</c:v>
                </c:pt>
                <c:pt idx="6088">
                  <c:v>34244</c:v>
                </c:pt>
                <c:pt idx="6089">
                  <c:v>34245</c:v>
                </c:pt>
                <c:pt idx="6090">
                  <c:v>34246</c:v>
                </c:pt>
                <c:pt idx="6091">
                  <c:v>34247</c:v>
                </c:pt>
                <c:pt idx="6092">
                  <c:v>34248</c:v>
                </c:pt>
                <c:pt idx="6093">
                  <c:v>34249</c:v>
                </c:pt>
                <c:pt idx="6094">
                  <c:v>34250</c:v>
                </c:pt>
                <c:pt idx="6095">
                  <c:v>34251</c:v>
                </c:pt>
                <c:pt idx="6096">
                  <c:v>34252</c:v>
                </c:pt>
                <c:pt idx="6097">
                  <c:v>34253</c:v>
                </c:pt>
                <c:pt idx="6098">
                  <c:v>34254</c:v>
                </c:pt>
                <c:pt idx="6099">
                  <c:v>34255</c:v>
                </c:pt>
                <c:pt idx="6100">
                  <c:v>34256</c:v>
                </c:pt>
                <c:pt idx="6101">
                  <c:v>34257</c:v>
                </c:pt>
                <c:pt idx="6102">
                  <c:v>34258</c:v>
                </c:pt>
                <c:pt idx="6103">
                  <c:v>34259</c:v>
                </c:pt>
                <c:pt idx="6104">
                  <c:v>34260</c:v>
                </c:pt>
                <c:pt idx="6105">
                  <c:v>34261</c:v>
                </c:pt>
                <c:pt idx="6106">
                  <c:v>34262</c:v>
                </c:pt>
                <c:pt idx="6107">
                  <c:v>34263</c:v>
                </c:pt>
                <c:pt idx="6108">
                  <c:v>34264</c:v>
                </c:pt>
                <c:pt idx="6109">
                  <c:v>34265</c:v>
                </c:pt>
                <c:pt idx="6110">
                  <c:v>34266</c:v>
                </c:pt>
                <c:pt idx="6111">
                  <c:v>34267</c:v>
                </c:pt>
                <c:pt idx="6112">
                  <c:v>34268</c:v>
                </c:pt>
                <c:pt idx="6113">
                  <c:v>34269</c:v>
                </c:pt>
                <c:pt idx="6114">
                  <c:v>34270</c:v>
                </c:pt>
                <c:pt idx="6115">
                  <c:v>34271</c:v>
                </c:pt>
                <c:pt idx="6116">
                  <c:v>34272</c:v>
                </c:pt>
                <c:pt idx="6117">
                  <c:v>34273</c:v>
                </c:pt>
                <c:pt idx="6118">
                  <c:v>34274</c:v>
                </c:pt>
                <c:pt idx="6119">
                  <c:v>34275</c:v>
                </c:pt>
                <c:pt idx="6120">
                  <c:v>34276</c:v>
                </c:pt>
                <c:pt idx="6121">
                  <c:v>34277</c:v>
                </c:pt>
                <c:pt idx="6122">
                  <c:v>34278</c:v>
                </c:pt>
                <c:pt idx="6123">
                  <c:v>34279</c:v>
                </c:pt>
                <c:pt idx="6124">
                  <c:v>34280</c:v>
                </c:pt>
                <c:pt idx="6125">
                  <c:v>34281</c:v>
                </c:pt>
                <c:pt idx="6126">
                  <c:v>34282</c:v>
                </c:pt>
                <c:pt idx="6127">
                  <c:v>34283</c:v>
                </c:pt>
                <c:pt idx="6128">
                  <c:v>34284</c:v>
                </c:pt>
                <c:pt idx="6129">
                  <c:v>34285</c:v>
                </c:pt>
                <c:pt idx="6130">
                  <c:v>34286</c:v>
                </c:pt>
                <c:pt idx="6131">
                  <c:v>34287</c:v>
                </c:pt>
                <c:pt idx="6132">
                  <c:v>34288</c:v>
                </c:pt>
                <c:pt idx="6133">
                  <c:v>34289</c:v>
                </c:pt>
                <c:pt idx="6134">
                  <c:v>34290</c:v>
                </c:pt>
                <c:pt idx="6135">
                  <c:v>34291</c:v>
                </c:pt>
                <c:pt idx="6136">
                  <c:v>34292</c:v>
                </c:pt>
                <c:pt idx="6137">
                  <c:v>34293</c:v>
                </c:pt>
                <c:pt idx="6138">
                  <c:v>34294</c:v>
                </c:pt>
                <c:pt idx="6139">
                  <c:v>34295</c:v>
                </c:pt>
                <c:pt idx="6140">
                  <c:v>34296</c:v>
                </c:pt>
                <c:pt idx="6141">
                  <c:v>34297</c:v>
                </c:pt>
                <c:pt idx="6142">
                  <c:v>34298</c:v>
                </c:pt>
                <c:pt idx="6143">
                  <c:v>34299</c:v>
                </c:pt>
                <c:pt idx="6144">
                  <c:v>34300</c:v>
                </c:pt>
                <c:pt idx="6145">
                  <c:v>34301</c:v>
                </c:pt>
                <c:pt idx="6146">
                  <c:v>34302</c:v>
                </c:pt>
                <c:pt idx="6147">
                  <c:v>34303</c:v>
                </c:pt>
                <c:pt idx="6148">
                  <c:v>34304</c:v>
                </c:pt>
                <c:pt idx="6149">
                  <c:v>34305</c:v>
                </c:pt>
                <c:pt idx="6150">
                  <c:v>34306</c:v>
                </c:pt>
                <c:pt idx="6151">
                  <c:v>34307</c:v>
                </c:pt>
                <c:pt idx="6152">
                  <c:v>34308</c:v>
                </c:pt>
                <c:pt idx="6153">
                  <c:v>34309</c:v>
                </c:pt>
                <c:pt idx="6154">
                  <c:v>34310</c:v>
                </c:pt>
                <c:pt idx="6155">
                  <c:v>34311</c:v>
                </c:pt>
                <c:pt idx="6156">
                  <c:v>34312</c:v>
                </c:pt>
                <c:pt idx="6157">
                  <c:v>34313</c:v>
                </c:pt>
                <c:pt idx="6158">
                  <c:v>34314</c:v>
                </c:pt>
                <c:pt idx="6159">
                  <c:v>34315</c:v>
                </c:pt>
                <c:pt idx="6160">
                  <c:v>34316</c:v>
                </c:pt>
                <c:pt idx="6161">
                  <c:v>34317</c:v>
                </c:pt>
                <c:pt idx="6162">
                  <c:v>34318</c:v>
                </c:pt>
                <c:pt idx="6163">
                  <c:v>34319</c:v>
                </c:pt>
                <c:pt idx="6164">
                  <c:v>34320</c:v>
                </c:pt>
                <c:pt idx="6165">
                  <c:v>34321</c:v>
                </c:pt>
                <c:pt idx="6166">
                  <c:v>34322</c:v>
                </c:pt>
                <c:pt idx="6167">
                  <c:v>34323</c:v>
                </c:pt>
                <c:pt idx="6168">
                  <c:v>34324</c:v>
                </c:pt>
                <c:pt idx="6169">
                  <c:v>34325</c:v>
                </c:pt>
                <c:pt idx="6170">
                  <c:v>34326</c:v>
                </c:pt>
                <c:pt idx="6171">
                  <c:v>34327</c:v>
                </c:pt>
                <c:pt idx="6172">
                  <c:v>34328</c:v>
                </c:pt>
                <c:pt idx="6173">
                  <c:v>34329</c:v>
                </c:pt>
                <c:pt idx="6174">
                  <c:v>34330</c:v>
                </c:pt>
                <c:pt idx="6175">
                  <c:v>34331</c:v>
                </c:pt>
                <c:pt idx="6176">
                  <c:v>34332</c:v>
                </c:pt>
                <c:pt idx="6177">
                  <c:v>34333</c:v>
                </c:pt>
                <c:pt idx="6178">
                  <c:v>34334</c:v>
                </c:pt>
                <c:pt idx="6179">
                  <c:v>34335</c:v>
                </c:pt>
                <c:pt idx="6180">
                  <c:v>34336</c:v>
                </c:pt>
                <c:pt idx="6181">
                  <c:v>34337</c:v>
                </c:pt>
                <c:pt idx="6182">
                  <c:v>34338</c:v>
                </c:pt>
                <c:pt idx="6183">
                  <c:v>34339</c:v>
                </c:pt>
                <c:pt idx="6184">
                  <c:v>34340</c:v>
                </c:pt>
                <c:pt idx="6185">
                  <c:v>34341</c:v>
                </c:pt>
                <c:pt idx="6186">
                  <c:v>34342</c:v>
                </c:pt>
                <c:pt idx="6187">
                  <c:v>34343</c:v>
                </c:pt>
                <c:pt idx="6188">
                  <c:v>34344</c:v>
                </c:pt>
                <c:pt idx="6189">
                  <c:v>34345</c:v>
                </c:pt>
                <c:pt idx="6190">
                  <c:v>34346</c:v>
                </c:pt>
                <c:pt idx="6191">
                  <c:v>34347</c:v>
                </c:pt>
                <c:pt idx="6192">
                  <c:v>34348</c:v>
                </c:pt>
                <c:pt idx="6193">
                  <c:v>34349</c:v>
                </c:pt>
                <c:pt idx="6194">
                  <c:v>34350</c:v>
                </c:pt>
                <c:pt idx="6195">
                  <c:v>34351</c:v>
                </c:pt>
                <c:pt idx="6196">
                  <c:v>34352</c:v>
                </c:pt>
                <c:pt idx="6197">
                  <c:v>34353</c:v>
                </c:pt>
                <c:pt idx="6198">
                  <c:v>34354</c:v>
                </c:pt>
                <c:pt idx="6199">
                  <c:v>34355</c:v>
                </c:pt>
                <c:pt idx="6200">
                  <c:v>34356</c:v>
                </c:pt>
                <c:pt idx="6201">
                  <c:v>34357</c:v>
                </c:pt>
                <c:pt idx="6202">
                  <c:v>34358</c:v>
                </c:pt>
                <c:pt idx="6203">
                  <c:v>34359</c:v>
                </c:pt>
                <c:pt idx="6204">
                  <c:v>34360</c:v>
                </c:pt>
                <c:pt idx="6205">
                  <c:v>34361</c:v>
                </c:pt>
                <c:pt idx="6206">
                  <c:v>34362</c:v>
                </c:pt>
                <c:pt idx="6207">
                  <c:v>34363</c:v>
                </c:pt>
                <c:pt idx="6208">
                  <c:v>34364</c:v>
                </c:pt>
                <c:pt idx="6209">
                  <c:v>34365</c:v>
                </c:pt>
                <c:pt idx="6210">
                  <c:v>34366</c:v>
                </c:pt>
                <c:pt idx="6211">
                  <c:v>34367</c:v>
                </c:pt>
                <c:pt idx="6212">
                  <c:v>34368</c:v>
                </c:pt>
                <c:pt idx="6213">
                  <c:v>34369</c:v>
                </c:pt>
                <c:pt idx="6214">
                  <c:v>34370</c:v>
                </c:pt>
                <c:pt idx="6215">
                  <c:v>34371</c:v>
                </c:pt>
                <c:pt idx="6216">
                  <c:v>34372</c:v>
                </c:pt>
                <c:pt idx="6217">
                  <c:v>34373</c:v>
                </c:pt>
                <c:pt idx="6218">
                  <c:v>34374</c:v>
                </c:pt>
                <c:pt idx="6219">
                  <c:v>34375</c:v>
                </c:pt>
                <c:pt idx="6220">
                  <c:v>34376</c:v>
                </c:pt>
                <c:pt idx="6221">
                  <c:v>34377</c:v>
                </c:pt>
                <c:pt idx="6222">
                  <c:v>34378</c:v>
                </c:pt>
                <c:pt idx="6223">
                  <c:v>34379</c:v>
                </c:pt>
                <c:pt idx="6224">
                  <c:v>34380</c:v>
                </c:pt>
                <c:pt idx="6225">
                  <c:v>34381</c:v>
                </c:pt>
                <c:pt idx="6226">
                  <c:v>34382</c:v>
                </c:pt>
                <c:pt idx="6227">
                  <c:v>34383</c:v>
                </c:pt>
                <c:pt idx="6228">
                  <c:v>34384</c:v>
                </c:pt>
                <c:pt idx="6229">
                  <c:v>34385</c:v>
                </c:pt>
                <c:pt idx="6230">
                  <c:v>34386</c:v>
                </c:pt>
                <c:pt idx="6231">
                  <c:v>34387</c:v>
                </c:pt>
                <c:pt idx="6232">
                  <c:v>34388</c:v>
                </c:pt>
                <c:pt idx="6233">
                  <c:v>34389</c:v>
                </c:pt>
                <c:pt idx="6234">
                  <c:v>34390</c:v>
                </c:pt>
                <c:pt idx="6235">
                  <c:v>34391</c:v>
                </c:pt>
                <c:pt idx="6236">
                  <c:v>34392</c:v>
                </c:pt>
                <c:pt idx="6237">
                  <c:v>34393</c:v>
                </c:pt>
                <c:pt idx="6238">
                  <c:v>34394</c:v>
                </c:pt>
                <c:pt idx="6239">
                  <c:v>34395</c:v>
                </c:pt>
                <c:pt idx="6240">
                  <c:v>34396</c:v>
                </c:pt>
                <c:pt idx="6241">
                  <c:v>34397</c:v>
                </c:pt>
                <c:pt idx="6242">
                  <c:v>34398</c:v>
                </c:pt>
                <c:pt idx="6243">
                  <c:v>34399</c:v>
                </c:pt>
                <c:pt idx="6244">
                  <c:v>34400</c:v>
                </c:pt>
                <c:pt idx="6245">
                  <c:v>34401</c:v>
                </c:pt>
                <c:pt idx="6246">
                  <c:v>34402</c:v>
                </c:pt>
                <c:pt idx="6247">
                  <c:v>34403</c:v>
                </c:pt>
                <c:pt idx="6248">
                  <c:v>34404</c:v>
                </c:pt>
                <c:pt idx="6249">
                  <c:v>34405</c:v>
                </c:pt>
                <c:pt idx="6250">
                  <c:v>34406</c:v>
                </c:pt>
                <c:pt idx="6251">
                  <c:v>34407</c:v>
                </c:pt>
                <c:pt idx="6252">
                  <c:v>34408</c:v>
                </c:pt>
                <c:pt idx="6253">
                  <c:v>34409</c:v>
                </c:pt>
                <c:pt idx="6254">
                  <c:v>34410</c:v>
                </c:pt>
                <c:pt idx="6255">
                  <c:v>34411</c:v>
                </c:pt>
                <c:pt idx="6256">
                  <c:v>34412</c:v>
                </c:pt>
                <c:pt idx="6257">
                  <c:v>34413</c:v>
                </c:pt>
                <c:pt idx="6258">
                  <c:v>34414</c:v>
                </c:pt>
                <c:pt idx="6259">
                  <c:v>34415</c:v>
                </c:pt>
                <c:pt idx="6260">
                  <c:v>34416</c:v>
                </c:pt>
                <c:pt idx="6261">
                  <c:v>34417</c:v>
                </c:pt>
                <c:pt idx="6262">
                  <c:v>34418</c:v>
                </c:pt>
                <c:pt idx="6263">
                  <c:v>34419</c:v>
                </c:pt>
                <c:pt idx="6264">
                  <c:v>34420</c:v>
                </c:pt>
                <c:pt idx="6265">
                  <c:v>34421</c:v>
                </c:pt>
                <c:pt idx="6266">
                  <c:v>34422</c:v>
                </c:pt>
                <c:pt idx="6267">
                  <c:v>34423</c:v>
                </c:pt>
                <c:pt idx="6268">
                  <c:v>34424</c:v>
                </c:pt>
                <c:pt idx="6269">
                  <c:v>34425</c:v>
                </c:pt>
                <c:pt idx="6270">
                  <c:v>34426</c:v>
                </c:pt>
                <c:pt idx="6271">
                  <c:v>34427</c:v>
                </c:pt>
                <c:pt idx="6272">
                  <c:v>34428</c:v>
                </c:pt>
                <c:pt idx="6273">
                  <c:v>34429</c:v>
                </c:pt>
                <c:pt idx="6274">
                  <c:v>34430</c:v>
                </c:pt>
                <c:pt idx="6275">
                  <c:v>34431</c:v>
                </c:pt>
                <c:pt idx="6276">
                  <c:v>34432</c:v>
                </c:pt>
                <c:pt idx="6277">
                  <c:v>34433</c:v>
                </c:pt>
                <c:pt idx="6278">
                  <c:v>34434</c:v>
                </c:pt>
                <c:pt idx="6279">
                  <c:v>34435</c:v>
                </c:pt>
                <c:pt idx="6280">
                  <c:v>34436</c:v>
                </c:pt>
                <c:pt idx="6281">
                  <c:v>34437</c:v>
                </c:pt>
                <c:pt idx="6282">
                  <c:v>34438</c:v>
                </c:pt>
                <c:pt idx="6283">
                  <c:v>34439</c:v>
                </c:pt>
                <c:pt idx="6284">
                  <c:v>34440</c:v>
                </c:pt>
                <c:pt idx="6285">
                  <c:v>34441</c:v>
                </c:pt>
                <c:pt idx="6286">
                  <c:v>34442</c:v>
                </c:pt>
                <c:pt idx="6287">
                  <c:v>34443</c:v>
                </c:pt>
                <c:pt idx="6288">
                  <c:v>34444</c:v>
                </c:pt>
                <c:pt idx="6289">
                  <c:v>34445</c:v>
                </c:pt>
                <c:pt idx="6290">
                  <c:v>34446</c:v>
                </c:pt>
                <c:pt idx="6291">
                  <c:v>34447</c:v>
                </c:pt>
                <c:pt idx="6292">
                  <c:v>34448</c:v>
                </c:pt>
                <c:pt idx="6293">
                  <c:v>34449</c:v>
                </c:pt>
                <c:pt idx="6294">
                  <c:v>34450</c:v>
                </c:pt>
                <c:pt idx="6295">
                  <c:v>34451</c:v>
                </c:pt>
                <c:pt idx="6296">
                  <c:v>34452</c:v>
                </c:pt>
                <c:pt idx="6297">
                  <c:v>34453</c:v>
                </c:pt>
                <c:pt idx="6298">
                  <c:v>34454</c:v>
                </c:pt>
                <c:pt idx="6299">
                  <c:v>34455</c:v>
                </c:pt>
                <c:pt idx="6300">
                  <c:v>34456</c:v>
                </c:pt>
                <c:pt idx="6301">
                  <c:v>34457</c:v>
                </c:pt>
                <c:pt idx="6302">
                  <c:v>34458</c:v>
                </c:pt>
                <c:pt idx="6303">
                  <c:v>34459</c:v>
                </c:pt>
                <c:pt idx="6304">
                  <c:v>34460</c:v>
                </c:pt>
                <c:pt idx="6305">
                  <c:v>34461</c:v>
                </c:pt>
                <c:pt idx="6306">
                  <c:v>34462</c:v>
                </c:pt>
                <c:pt idx="6307">
                  <c:v>34463</c:v>
                </c:pt>
                <c:pt idx="6308">
                  <c:v>34464</c:v>
                </c:pt>
                <c:pt idx="6309">
                  <c:v>34465</c:v>
                </c:pt>
                <c:pt idx="6310">
                  <c:v>34466</c:v>
                </c:pt>
                <c:pt idx="6311">
                  <c:v>34467</c:v>
                </c:pt>
                <c:pt idx="6312">
                  <c:v>34468</c:v>
                </c:pt>
                <c:pt idx="6313">
                  <c:v>34469</c:v>
                </c:pt>
                <c:pt idx="6314">
                  <c:v>34470</c:v>
                </c:pt>
                <c:pt idx="6315">
                  <c:v>34471</c:v>
                </c:pt>
                <c:pt idx="6316">
                  <c:v>34472</c:v>
                </c:pt>
                <c:pt idx="6317">
                  <c:v>34473</c:v>
                </c:pt>
                <c:pt idx="6318">
                  <c:v>34474</c:v>
                </c:pt>
                <c:pt idx="6319">
                  <c:v>34475</c:v>
                </c:pt>
                <c:pt idx="6320">
                  <c:v>34476</c:v>
                </c:pt>
                <c:pt idx="6321">
                  <c:v>34477</c:v>
                </c:pt>
                <c:pt idx="6322">
                  <c:v>34478</c:v>
                </c:pt>
                <c:pt idx="6323">
                  <c:v>34479</c:v>
                </c:pt>
                <c:pt idx="6324">
                  <c:v>34480</c:v>
                </c:pt>
                <c:pt idx="6325">
                  <c:v>34481</c:v>
                </c:pt>
                <c:pt idx="6326">
                  <c:v>34482</c:v>
                </c:pt>
                <c:pt idx="6327">
                  <c:v>34483</c:v>
                </c:pt>
                <c:pt idx="6328">
                  <c:v>34484</c:v>
                </c:pt>
                <c:pt idx="6329">
                  <c:v>34485</c:v>
                </c:pt>
                <c:pt idx="6330">
                  <c:v>34486</c:v>
                </c:pt>
                <c:pt idx="6331">
                  <c:v>34487</c:v>
                </c:pt>
                <c:pt idx="6332">
                  <c:v>34488</c:v>
                </c:pt>
                <c:pt idx="6333">
                  <c:v>34489</c:v>
                </c:pt>
                <c:pt idx="6334">
                  <c:v>34490</c:v>
                </c:pt>
                <c:pt idx="6335">
                  <c:v>34491</c:v>
                </c:pt>
                <c:pt idx="6336">
                  <c:v>34492</c:v>
                </c:pt>
                <c:pt idx="6337">
                  <c:v>34493</c:v>
                </c:pt>
                <c:pt idx="6338">
                  <c:v>34494</c:v>
                </c:pt>
                <c:pt idx="6339">
                  <c:v>34495</c:v>
                </c:pt>
                <c:pt idx="6340">
                  <c:v>34496</c:v>
                </c:pt>
                <c:pt idx="6341">
                  <c:v>34497</c:v>
                </c:pt>
                <c:pt idx="6342">
                  <c:v>34498</c:v>
                </c:pt>
                <c:pt idx="6343">
                  <c:v>34499</c:v>
                </c:pt>
                <c:pt idx="6344">
                  <c:v>34500</c:v>
                </c:pt>
                <c:pt idx="6345">
                  <c:v>34501</c:v>
                </c:pt>
                <c:pt idx="6346">
                  <c:v>34502</c:v>
                </c:pt>
                <c:pt idx="6347">
                  <c:v>34503</c:v>
                </c:pt>
                <c:pt idx="6348">
                  <c:v>34504</c:v>
                </c:pt>
                <c:pt idx="6349">
                  <c:v>34505</c:v>
                </c:pt>
                <c:pt idx="6350">
                  <c:v>34506</c:v>
                </c:pt>
                <c:pt idx="6351">
                  <c:v>34507</c:v>
                </c:pt>
                <c:pt idx="6352">
                  <c:v>34508</c:v>
                </c:pt>
                <c:pt idx="6353">
                  <c:v>34509</c:v>
                </c:pt>
                <c:pt idx="6354">
                  <c:v>34510</c:v>
                </c:pt>
                <c:pt idx="6355">
                  <c:v>34511</c:v>
                </c:pt>
                <c:pt idx="6356">
                  <c:v>34512</c:v>
                </c:pt>
                <c:pt idx="6357">
                  <c:v>34513</c:v>
                </c:pt>
                <c:pt idx="6358">
                  <c:v>34514</c:v>
                </c:pt>
                <c:pt idx="6359">
                  <c:v>34515</c:v>
                </c:pt>
                <c:pt idx="6360">
                  <c:v>34516</c:v>
                </c:pt>
                <c:pt idx="6361">
                  <c:v>34517</c:v>
                </c:pt>
                <c:pt idx="6362">
                  <c:v>34518</c:v>
                </c:pt>
                <c:pt idx="6363">
                  <c:v>34519</c:v>
                </c:pt>
                <c:pt idx="6364">
                  <c:v>34520</c:v>
                </c:pt>
                <c:pt idx="6365">
                  <c:v>34521</c:v>
                </c:pt>
                <c:pt idx="6366">
                  <c:v>34522</c:v>
                </c:pt>
                <c:pt idx="6367">
                  <c:v>34523</c:v>
                </c:pt>
                <c:pt idx="6368">
                  <c:v>34524</c:v>
                </c:pt>
                <c:pt idx="6369">
                  <c:v>34525</c:v>
                </c:pt>
                <c:pt idx="6370">
                  <c:v>34526</c:v>
                </c:pt>
                <c:pt idx="6371">
                  <c:v>34527</c:v>
                </c:pt>
                <c:pt idx="6372">
                  <c:v>34528</c:v>
                </c:pt>
                <c:pt idx="6373">
                  <c:v>34529</c:v>
                </c:pt>
                <c:pt idx="6374">
                  <c:v>34530</c:v>
                </c:pt>
                <c:pt idx="6375">
                  <c:v>34531</c:v>
                </c:pt>
                <c:pt idx="6376">
                  <c:v>34532</c:v>
                </c:pt>
                <c:pt idx="6377">
                  <c:v>34533</c:v>
                </c:pt>
                <c:pt idx="6378">
                  <c:v>34534</c:v>
                </c:pt>
                <c:pt idx="6379">
                  <c:v>34535</c:v>
                </c:pt>
                <c:pt idx="6380">
                  <c:v>34536</c:v>
                </c:pt>
                <c:pt idx="6381">
                  <c:v>34537</c:v>
                </c:pt>
                <c:pt idx="6382">
                  <c:v>34538</c:v>
                </c:pt>
                <c:pt idx="6383">
                  <c:v>34539</c:v>
                </c:pt>
                <c:pt idx="6384">
                  <c:v>34540</c:v>
                </c:pt>
                <c:pt idx="6385">
                  <c:v>34541</c:v>
                </c:pt>
                <c:pt idx="6386">
                  <c:v>34542</c:v>
                </c:pt>
                <c:pt idx="6387">
                  <c:v>34543</c:v>
                </c:pt>
                <c:pt idx="6388">
                  <c:v>34544</c:v>
                </c:pt>
                <c:pt idx="6389">
                  <c:v>34545</c:v>
                </c:pt>
                <c:pt idx="6390">
                  <c:v>34546</c:v>
                </c:pt>
                <c:pt idx="6391">
                  <c:v>34547</c:v>
                </c:pt>
                <c:pt idx="6392">
                  <c:v>34548</c:v>
                </c:pt>
                <c:pt idx="6393">
                  <c:v>34549</c:v>
                </c:pt>
                <c:pt idx="6394">
                  <c:v>34550</c:v>
                </c:pt>
                <c:pt idx="6395">
                  <c:v>34551</c:v>
                </c:pt>
                <c:pt idx="6396">
                  <c:v>34552</c:v>
                </c:pt>
                <c:pt idx="6397">
                  <c:v>34553</c:v>
                </c:pt>
                <c:pt idx="6398">
                  <c:v>34554</c:v>
                </c:pt>
                <c:pt idx="6399">
                  <c:v>34555</c:v>
                </c:pt>
                <c:pt idx="6400">
                  <c:v>34556</c:v>
                </c:pt>
                <c:pt idx="6401">
                  <c:v>34557</c:v>
                </c:pt>
                <c:pt idx="6402">
                  <c:v>34558</c:v>
                </c:pt>
                <c:pt idx="6403">
                  <c:v>34559</c:v>
                </c:pt>
                <c:pt idx="6404">
                  <c:v>34560</c:v>
                </c:pt>
                <c:pt idx="6405">
                  <c:v>34561</c:v>
                </c:pt>
                <c:pt idx="6406">
                  <c:v>34562</c:v>
                </c:pt>
                <c:pt idx="6407">
                  <c:v>34563</c:v>
                </c:pt>
                <c:pt idx="6408">
                  <c:v>34564</c:v>
                </c:pt>
                <c:pt idx="6409">
                  <c:v>34565</c:v>
                </c:pt>
                <c:pt idx="6410">
                  <c:v>34566</c:v>
                </c:pt>
                <c:pt idx="6411">
                  <c:v>34567</c:v>
                </c:pt>
                <c:pt idx="6412">
                  <c:v>34568</c:v>
                </c:pt>
                <c:pt idx="6413">
                  <c:v>34569</c:v>
                </c:pt>
                <c:pt idx="6414">
                  <c:v>34570</c:v>
                </c:pt>
                <c:pt idx="6415">
                  <c:v>34571</c:v>
                </c:pt>
                <c:pt idx="6416">
                  <c:v>34572</c:v>
                </c:pt>
                <c:pt idx="6417">
                  <c:v>34573</c:v>
                </c:pt>
                <c:pt idx="6418">
                  <c:v>34574</c:v>
                </c:pt>
                <c:pt idx="6419">
                  <c:v>34575</c:v>
                </c:pt>
                <c:pt idx="6420">
                  <c:v>34576</c:v>
                </c:pt>
                <c:pt idx="6421">
                  <c:v>34577</c:v>
                </c:pt>
                <c:pt idx="6422">
                  <c:v>34578</c:v>
                </c:pt>
                <c:pt idx="6423">
                  <c:v>34579</c:v>
                </c:pt>
                <c:pt idx="6424">
                  <c:v>34580</c:v>
                </c:pt>
                <c:pt idx="6425">
                  <c:v>34581</c:v>
                </c:pt>
                <c:pt idx="6426">
                  <c:v>34582</c:v>
                </c:pt>
                <c:pt idx="6427">
                  <c:v>34583</c:v>
                </c:pt>
                <c:pt idx="6428">
                  <c:v>34584</c:v>
                </c:pt>
                <c:pt idx="6429">
                  <c:v>34585</c:v>
                </c:pt>
                <c:pt idx="6430">
                  <c:v>34586</c:v>
                </c:pt>
                <c:pt idx="6431">
                  <c:v>34587</c:v>
                </c:pt>
                <c:pt idx="6432">
                  <c:v>34588</c:v>
                </c:pt>
                <c:pt idx="6433">
                  <c:v>34589</c:v>
                </c:pt>
                <c:pt idx="6434">
                  <c:v>34590</c:v>
                </c:pt>
                <c:pt idx="6435">
                  <c:v>34591</c:v>
                </c:pt>
                <c:pt idx="6436">
                  <c:v>34592</c:v>
                </c:pt>
                <c:pt idx="6437">
                  <c:v>34593</c:v>
                </c:pt>
                <c:pt idx="6438">
                  <c:v>34594</c:v>
                </c:pt>
                <c:pt idx="6439">
                  <c:v>34595</c:v>
                </c:pt>
                <c:pt idx="6440">
                  <c:v>34596</c:v>
                </c:pt>
                <c:pt idx="6441">
                  <c:v>34597</c:v>
                </c:pt>
                <c:pt idx="6442">
                  <c:v>34598</c:v>
                </c:pt>
                <c:pt idx="6443">
                  <c:v>34599</c:v>
                </c:pt>
                <c:pt idx="6444">
                  <c:v>34600</c:v>
                </c:pt>
                <c:pt idx="6445">
                  <c:v>34601</c:v>
                </c:pt>
                <c:pt idx="6446">
                  <c:v>34602</c:v>
                </c:pt>
                <c:pt idx="6447">
                  <c:v>34603</c:v>
                </c:pt>
                <c:pt idx="6448">
                  <c:v>34604</c:v>
                </c:pt>
                <c:pt idx="6449">
                  <c:v>34605</c:v>
                </c:pt>
                <c:pt idx="6450">
                  <c:v>34606</c:v>
                </c:pt>
                <c:pt idx="6451">
                  <c:v>34607</c:v>
                </c:pt>
                <c:pt idx="6452">
                  <c:v>34608</c:v>
                </c:pt>
                <c:pt idx="6453">
                  <c:v>34609</c:v>
                </c:pt>
                <c:pt idx="6454">
                  <c:v>34610</c:v>
                </c:pt>
                <c:pt idx="6455">
                  <c:v>34611</c:v>
                </c:pt>
                <c:pt idx="6456">
                  <c:v>34612</c:v>
                </c:pt>
                <c:pt idx="6457">
                  <c:v>34613</c:v>
                </c:pt>
                <c:pt idx="6458">
                  <c:v>34614</c:v>
                </c:pt>
                <c:pt idx="6459">
                  <c:v>34615</c:v>
                </c:pt>
                <c:pt idx="6460">
                  <c:v>34616</c:v>
                </c:pt>
                <c:pt idx="6461">
                  <c:v>34617</c:v>
                </c:pt>
                <c:pt idx="6462">
                  <c:v>34618</c:v>
                </c:pt>
                <c:pt idx="6463">
                  <c:v>34619</c:v>
                </c:pt>
                <c:pt idx="6464">
                  <c:v>34620</c:v>
                </c:pt>
                <c:pt idx="6465">
                  <c:v>34621</c:v>
                </c:pt>
                <c:pt idx="6466">
                  <c:v>34622</c:v>
                </c:pt>
                <c:pt idx="6467">
                  <c:v>34623</c:v>
                </c:pt>
                <c:pt idx="6468">
                  <c:v>34624</c:v>
                </c:pt>
                <c:pt idx="6469">
                  <c:v>34625</c:v>
                </c:pt>
                <c:pt idx="6470">
                  <c:v>34626</c:v>
                </c:pt>
                <c:pt idx="6471">
                  <c:v>34627</c:v>
                </c:pt>
                <c:pt idx="6472">
                  <c:v>34628</c:v>
                </c:pt>
                <c:pt idx="6473">
                  <c:v>34629</c:v>
                </c:pt>
                <c:pt idx="6474">
                  <c:v>34630</c:v>
                </c:pt>
                <c:pt idx="6475">
                  <c:v>34631</c:v>
                </c:pt>
                <c:pt idx="6476">
                  <c:v>34632</c:v>
                </c:pt>
                <c:pt idx="6477">
                  <c:v>34633</c:v>
                </c:pt>
                <c:pt idx="6478">
                  <c:v>34634</c:v>
                </c:pt>
                <c:pt idx="6479">
                  <c:v>34635</c:v>
                </c:pt>
                <c:pt idx="6480">
                  <c:v>34636</c:v>
                </c:pt>
                <c:pt idx="6481">
                  <c:v>34637</c:v>
                </c:pt>
                <c:pt idx="6482">
                  <c:v>34638</c:v>
                </c:pt>
                <c:pt idx="6483">
                  <c:v>34639</c:v>
                </c:pt>
                <c:pt idx="6484">
                  <c:v>34640</c:v>
                </c:pt>
                <c:pt idx="6485">
                  <c:v>34641</c:v>
                </c:pt>
                <c:pt idx="6486">
                  <c:v>34642</c:v>
                </c:pt>
                <c:pt idx="6487">
                  <c:v>34643</c:v>
                </c:pt>
                <c:pt idx="6488">
                  <c:v>34644</c:v>
                </c:pt>
                <c:pt idx="6489">
                  <c:v>34645</c:v>
                </c:pt>
                <c:pt idx="6490">
                  <c:v>34646</c:v>
                </c:pt>
                <c:pt idx="6491">
                  <c:v>34647</c:v>
                </c:pt>
                <c:pt idx="6492">
                  <c:v>34648</c:v>
                </c:pt>
                <c:pt idx="6493">
                  <c:v>34649</c:v>
                </c:pt>
                <c:pt idx="6494">
                  <c:v>34650</c:v>
                </c:pt>
                <c:pt idx="6495">
                  <c:v>34651</c:v>
                </c:pt>
                <c:pt idx="6496">
                  <c:v>34652</c:v>
                </c:pt>
                <c:pt idx="6497">
                  <c:v>34653</c:v>
                </c:pt>
                <c:pt idx="6498">
                  <c:v>34654</c:v>
                </c:pt>
                <c:pt idx="6499">
                  <c:v>34655</c:v>
                </c:pt>
                <c:pt idx="6500">
                  <c:v>34656</c:v>
                </c:pt>
                <c:pt idx="6501">
                  <c:v>34657</c:v>
                </c:pt>
                <c:pt idx="6502">
                  <c:v>34658</c:v>
                </c:pt>
                <c:pt idx="6503">
                  <c:v>34659</c:v>
                </c:pt>
                <c:pt idx="6504">
                  <c:v>34660</c:v>
                </c:pt>
                <c:pt idx="6505">
                  <c:v>34661</c:v>
                </c:pt>
                <c:pt idx="6506">
                  <c:v>34662</c:v>
                </c:pt>
                <c:pt idx="6507">
                  <c:v>34663</c:v>
                </c:pt>
                <c:pt idx="6508">
                  <c:v>34664</c:v>
                </c:pt>
                <c:pt idx="6509">
                  <c:v>34665</c:v>
                </c:pt>
                <c:pt idx="6510">
                  <c:v>34666</c:v>
                </c:pt>
                <c:pt idx="6511">
                  <c:v>34667</c:v>
                </c:pt>
                <c:pt idx="6512">
                  <c:v>34668</c:v>
                </c:pt>
                <c:pt idx="6513">
                  <c:v>34669</c:v>
                </c:pt>
                <c:pt idx="6514">
                  <c:v>34670</c:v>
                </c:pt>
                <c:pt idx="6515">
                  <c:v>34671</c:v>
                </c:pt>
                <c:pt idx="6516">
                  <c:v>34672</c:v>
                </c:pt>
                <c:pt idx="6517">
                  <c:v>34673</c:v>
                </c:pt>
                <c:pt idx="6518">
                  <c:v>34674</c:v>
                </c:pt>
                <c:pt idx="6519">
                  <c:v>34675</c:v>
                </c:pt>
                <c:pt idx="6520">
                  <c:v>34676</c:v>
                </c:pt>
                <c:pt idx="6521">
                  <c:v>34677</c:v>
                </c:pt>
                <c:pt idx="6522">
                  <c:v>34678</c:v>
                </c:pt>
                <c:pt idx="6523">
                  <c:v>34679</c:v>
                </c:pt>
                <c:pt idx="6524">
                  <c:v>34680</c:v>
                </c:pt>
                <c:pt idx="6525">
                  <c:v>34681</c:v>
                </c:pt>
                <c:pt idx="6526">
                  <c:v>34682</c:v>
                </c:pt>
                <c:pt idx="6527">
                  <c:v>34683</c:v>
                </c:pt>
                <c:pt idx="6528">
                  <c:v>34684</c:v>
                </c:pt>
                <c:pt idx="6529">
                  <c:v>34685</c:v>
                </c:pt>
                <c:pt idx="6530">
                  <c:v>34686</c:v>
                </c:pt>
                <c:pt idx="6531">
                  <c:v>34687</c:v>
                </c:pt>
                <c:pt idx="6532">
                  <c:v>34688</c:v>
                </c:pt>
                <c:pt idx="6533">
                  <c:v>34689</c:v>
                </c:pt>
                <c:pt idx="6534">
                  <c:v>34690</c:v>
                </c:pt>
                <c:pt idx="6535">
                  <c:v>34691</c:v>
                </c:pt>
                <c:pt idx="6536">
                  <c:v>34692</c:v>
                </c:pt>
                <c:pt idx="6537">
                  <c:v>34693</c:v>
                </c:pt>
                <c:pt idx="6538">
                  <c:v>34694</c:v>
                </c:pt>
                <c:pt idx="6539">
                  <c:v>34695</c:v>
                </c:pt>
                <c:pt idx="6540">
                  <c:v>34696</c:v>
                </c:pt>
                <c:pt idx="6541">
                  <c:v>34697</c:v>
                </c:pt>
                <c:pt idx="6542">
                  <c:v>34698</c:v>
                </c:pt>
                <c:pt idx="6543">
                  <c:v>34699</c:v>
                </c:pt>
                <c:pt idx="6544">
                  <c:v>34700</c:v>
                </c:pt>
                <c:pt idx="6545">
                  <c:v>34701</c:v>
                </c:pt>
                <c:pt idx="6546">
                  <c:v>34702</c:v>
                </c:pt>
                <c:pt idx="6547">
                  <c:v>34703</c:v>
                </c:pt>
                <c:pt idx="6548">
                  <c:v>34704</c:v>
                </c:pt>
                <c:pt idx="6549">
                  <c:v>34705</c:v>
                </c:pt>
                <c:pt idx="6550">
                  <c:v>34706</c:v>
                </c:pt>
                <c:pt idx="6551">
                  <c:v>34707</c:v>
                </c:pt>
                <c:pt idx="6552">
                  <c:v>34708</c:v>
                </c:pt>
                <c:pt idx="6553">
                  <c:v>34709</c:v>
                </c:pt>
                <c:pt idx="6554">
                  <c:v>34710</c:v>
                </c:pt>
                <c:pt idx="6555">
                  <c:v>34711</c:v>
                </c:pt>
                <c:pt idx="6556">
                  <c:v>34712</c:v>
                </c:pt>
                <c:pt idx="6557">
                  <c:v>34713</c:v>
                </c:pt>
                <c:pt idx="6558">
                  <c:v>34714</c:v>
                </c:pt>
                <c:pt idx="6559">
                  <c:v>34715</c:v>
                </c:pt>
                <c:pt idx="6560">
                  <c:v>34716</c:v>
                </c:pt>
                <c:pt idx="6561">
                  <c:v>34717</c:v>
                </c:pt>
                <c:pt idx="6562">
                  <c:v>34718</c:v>
                </c:pt>
                <c:pt idx="6563">
                  <c:v>34719</c:v>
                </c:pt>
                <c:pt idx="6564">
                  <c:v>34720</c:v>
                </c:pt>
                <c:pt idx="6565">
                  <c:v>34721</c:v>
                </c:pt>
                <c:pt idx="6566">
                  <c:v>34722</c:v>
                </c:pt>
                <c:pt idx="6567">
                  <c:v>34723</c:v>
                </c:pt>
                <c:pt idx="6568">
                  <c:v>34724</c:v>
                </c:pt>
                <c:pt idx="6569">
                  <c:v>34725</c:v>
                </c:pt>
                <c:pt idx="6570">
                  <c:v>34726</c:v>
                </c:pt>
                <c:pt idx="6571">
                  <c:v>34727</c:v>
                </c:pt>
                <c:pt idx="6572">
                  <c:v>34728</c:v>
                </c:pt>
                <c:pt idx="6573">
                  <c:v>34729</c:v>
                </c:pt>
                <c:pt idx="6574">
                  <c:v>34730</c:v>
                </c:pt>
                <c:pt idx="6575">
                  <c:v>34731</c:v>
                </c:pt>
                <c:pt idx="6576">
                  <c:v>34732</c:v>
                </c:pt>
                <c:pt idx="6577">
                  <c:v>34733</c:v>
                </c:pt>
                <c:pt idx="6578">
                  <c:v>34734</c:v>
                </c:pt>
                <c:pt idx="6579">
                  <c:v>34735</c:v>
                </c:pt>
                <c:pt idx="6580">
                  <c:v>34736</c:v>
                </c:pt>
                <c:pt idx="6581">
                  <c:v>34737</c:v>
                </c:pt>
                <c:pt idx="6582">
                  <c:v>34738</c:v>
                </c:pt>
                <c:pt idx="6583">
                  <c:v>34739</c:v>
                </c:pt>
                <c:pt idx="6584">
                  <c:v>34740</c:v>
                </c:pt>
                <c:pt idx="6585">
                  <c:v>34741</c:v>
                </c:pt>
                <c:pt idx="6586">
                  <c:v>34742</c:v>
                </c:pt>
                <c:pt idx="6587">
                  <c:v>34743</c:v>
                </c:pt>
                <c:pt idx="6588">
                  <c:v>34744</c:v>
                </c:pt>
                <c:pt idx="6589">
                  <c:v>34745</c:v>
                </c:pt>
                <c:pt idx="6590">
                  <c:v>34746</c:v>
                </c:pt>
                <c:pt idx="6591">
                  <c:v>34747</c:v>
                </c:pt>
                <c:pt idx="6592">
                  <c:v>34748</c:v>
                </c:pt>
                <c:pt idx="6593">
                  <c:v>34749</c:v>
                </c:pt>
                <c:pt idx="6594">
                  <c:v>34750</c:v>
                </c:pt>
                <c:pt idx="6595">
                  <c:v>34751</c:v>
                </c:pt>
                <c:pt idx="6596">
                  <c:v>34752</c:v>
                </c:pt>
                <c:pt idx="6597">
                  <c:v>34753</c:v>
                </c:pt>
                <c:pt idx="6598">
                  <c:v>34754</c:v>
                </c:pt>
                <c:pt idx="6599">
                  <c:v>34755</c:v>
                </c:pt>
                <c:pt idx="6600">
                  <c:v>34756</c:v>
                </c:pt>
                <c:pt idx="6601">
                  <c:v>34757</c:v>
                </c:pt>
                <c:pt idx="6602">
                  <c:v>34758</c:v>
                </c:pt>
                <c:pt idx="6603">
                  <c:v>34759</c:v>
                </c:pt>
                <c:pt idx="6604">
                  <c:v>34760</c:v>
                </c:pt>
                <c:pt idx="6605">
                  <c:v>34761</c:v>
                </c:pt>
                <c:pt idx="6606">
                  <c:v>34762</c:v>
                </c:pt>
                <c:pt idx="6607">
                  <c:v>34763</c:v>
                </c:pt>
                <c:pt idx="6608">
                  <c:v>34764</c:v>
                </c:pt>
                <c:pt idx="6609">
                  <c:v>34765</c:v>
                </c:pt>
                <c:pt idx="6610">
                  <c:v>34766</c:v>
                </c:pt>
                <c:pt idx="6611">
                  <c:v>34767</c:v>
                </c:pt>
                <c:pt idx="6612">
                  <c:v>34768</c:v>
                </c:pt>
                <c:pt idx="6613">
                  <c:v>34769</c:v>
                </c:pt>
                <c:pt idx="6614">
                  <c:v>34770</c:v>
                </c:pt>
                <c:pt idx="6615">
                  <c:v>34771</c:v>
                </c:pt>
                <c:pt idx="6616">
                  <c:v>34772</c:v>
                </c:pt>
                <c:pt idx="6617">
                  <c:v>34773</c:v>
                </c:pt>
                <c:pt idx="6618">
                  <c:v>34774</c:v>
                </c:pt>
                <c:pt idx="6619">
                  <c:v>34775</c:v>
                </c:pt>
                <c:pt idx="6620">
                  <c:v>34776</c:v>
                </c:pt>
                <c:pt idx="6621">
                  <c:v>34777</c:v>
                </c:pt>
                <c:pt idx="6622">
                  <c:v>34778</c:v>
                </c:pt>
                <c:pt idx="6623">
                  <c:v>34779</c:v>
                </c:pt>
                <c:pt idx="6624">
                  <c:v>34780</c:v>
                </c:pt>
                <c:pt idx="6625">
                  <c:v>34781</c:v>
                </c:pt>
                <c:pt idx="6626">
                  <c:v>34782</c:v>
                </c:pt>
                <c:pt idx="6627">
                  <c:v>34783</c:v>
                </c:pt>
                <c:pt idx="6628">
                  <c:v>34784</c:v>
                </c:pt>
                <c:pt idx="6629">
                  <c:v>34785</c:v>
                </c:pt>
                <c:pt idx="6630">
                  <c:v>34786</c:v>
                </c:pt>
                <c:pt idx="6631">
                  <c:v>34787</c:v>
                </c:pt>
                <c:pt idx="6632">
                  <c:v>34788</c:v>
                </c:pt>
                <c:pt idx="6633">
                  <c:v>34789</c:v>
                </c:pt>
                <c:pt idx="6634">
                  <c:v>34790</c:v>
                </c:pt>
                <c:pt idx="6635">
                  <c:v>34791</c:v>
                </c:pt>
                <c:pt idx="6636">
                  <c:v>34792</c:v>
                </c:pt>
                <c:pt idx="6637">
                  <c:v>34793</c:v>
                </c:pt>
                <c:pt idx="6638">
                  <c:v>34794</c:v>
                </c:pt>
                <c:pt idx="6639">
                  <c:v>34795</c:v>
                </c:pt>
                <c:pt idx="6640">
                  <c:v>34796</c:v>
                </c:pt>
                <c:pt idx="6641">
                  <c:v>34797</c:v>
                </c:pt>
                <c:pt idx="6642">
                  <c:v>34798</c:v>
                </c:pt>
                <c:pt idx="6643">
                  <c:v>34799</c:v>
                </c:pt>
                <c:pt idx="6644">
                  <c:v>34800</c:v>
                </c:pt>
                <c:pt idx="6645">
                  <c:v>34801</c:v>
                </c:pt>
                <c:pt idx="6646">
                  <c:v>34802</c:v>
                </c:pt>
                <c:pt idx="6647">
                  <c:v>34803</c:v>
                </c:pt>
                <c:pt idx="6648">
                  <c:v>34804</c:v>
                </c:pt>
                <c:pt idx="6649">
                  <c:v>34805</c:v>
                </c:pt>
                <c:pt idx="6650">
                  <c:v>34806</c:v>
                </c:pt>
                <c:pt idx="6651">
                  <c:v>34807</c:v>
                </c:pt>
                <c:pt idx="6652">
                  <c:v>34808</c:v>
                </c:pt>
                <c:pt idx="6653">
                  <c:v>34809</c:v>
                </c:pt>
                <c:pt idx="6654">
                  <c:v>34810</c:v>
                </c:pt>
                <c:pt idx="6655">
                  <c:v>34811</c:v>
                </c:pt>
                <c:pt idx="6656">
                  <c:v>34812</c:v>
                </c:pt>
                <c:pt idx="6657">
                  <c:v>34813</c:v>
                </c:pt>
                <c:pt idx="6658">
                  <c:v>34814</c:v>
                </c:pt>
                <c:pt idx="6659">
                  <c:v>34815</c:v>
                </c:pt>
                <c:pt idx="6660">
                  <c:v>34816</c:v>
                </c:pt>
                <c:pt idx="6661">
                  <c:v>34817</c:v>
                </c:pt>
                <c:pt idx="6662">
                  <c:v>34818</c:v>
                </c:pt>
                <c:pt idx="6663">
                  <c:v>34819</c:v>
                </c:pt>
                <c:pt idx="6664">
                  <c:v>34820</c:v>
                </c:pt>
                <c:pt idx="6665">
                  <c:v>34821</c:v>
                </c:pt>
                <c:pt idx="6666">
                  <c:v>34822</c:v>
                </c:pt>
                <c:pt idx="6667">
                  <c:v>34823</c:v>
                </c:pt>
                <c:pt idx="6668">
                  <c:v>34824</c:v>
                </c:pt>
                <c:pt idx="6669">
                  <c:v>34825</c:v>
                </c:pt>
                <c:pt idx="6670">
                  <c:v>34826</c:v>
                </c:pt>
                <c:pt idx="6671">
                  <c:v>34827</c:v>
                </c:pt>
                <c:pt idx="6672">
                  <c:v>34828</c:v>
                </c:pt>
                <c:pt idx="6673">
                  <c:v>34829</c:v>
                </c:pt>
                <c:pt idx="6674">
                  <c:v>34830</c:v>
                </c:pt>
                <c:pt idx="6675">
                  <c:v>34831</c:v>
                </c:pt>
                <c:pt idx="6676">
                  <c:v>34832</c:v>
                </c:pt>
                <c:pt idx="6677">
                  <c:v>34833</c:v>
                </c:pt>
                <c:pt idx="6678">
                  <c:v>34834</c:v>
                </c:pt>
                <c:pt idx="6679">
                  <c:v>34835</c:v>
                </c:pt>
                <c:pt idx="6680">
                  <c:v>34836</c:v>
                </c:pt>
                <c:pt idx="6681">
                  <c:v>34837</c:v>
                </c:pt>
                <c:pt idx="6682">
                  <c:v>34838</c:v>
                </c:pt>
                <c:pt idx="6683">
                  <c:v>34839</c:v>
                </c:pt>
                <c:pt idx="6684">
                  <c:v>34840</c:v>
                </c:pt>
                <c:pt idx="6685">
                  <c:v>34841</c:v>
                </c:pt>
                <c:pt idx="6686">
                  <c:v>34842</c:v>
                </c:pt>
                <c:pt idx="6687">
                  <c:v>34843</c:v>
                </c:pt>
                <c:pt idx="6688">
                  <c:v>34844</c:v>
                </c:pt>
                <c:pt idx="6689">
                  <c:v>34845</c:v>
                </c:pt>
                <c:pt idx="6690">
                  <c:v>34846</c:v>
                </c:pt>
                <c:pt idx="6691">
                  <c:v>34847</c:v>
                </c:pt>
                <c:pt idx="6692">
                  <c:v>34848</c:v>
                </c:pt>
                <c:pt idx="6693">
                  <c:v>34849</c:v>
                </c:pt>
                <c:pt idx="6694">
                  <c:v>34850</c:v>
                </c:pt>
                <c:pt idx="6695">
                  <c:v>34851</c:v>
                </c:pt>
                <c:pt idx="6696">
                  <c:v>34852</c:v>
                </c:pt>
                <c:pt idx="6697">
                  <c:v>34853</c:v>
                </c:pt>
                <c:pt idx="6698">
                  <c:v>34854</c:v>
                </c:pt>
                <c:pt idx="6699">
                  <c:v>34855</c:v>
                </c:pt>
                <c:pt idx="6700">
                  <c:v>34856</c:v>
                </c:pt>
                <c:pt idx="6701">
                  <c:v>34857</c:v>
                </c:pt>
                <c:pt idx="6702">
                  <c:v>34858</c:v>
                </c:pt>
                <c:pt idx="6703">
                  <c:v>34859</c:v>
                </c:pt>
                <c:pt idx="6704">
                  <c:v>34860</c:v>
                </c:pt>
                <c:pt idx="6705">
                  <c:v>34861</c:v>
                </c:pt>
                <c:pt idx="6706">
                  <c:v>34862</c:v>
                </c:pt>
                <c:pt idx="6707">
                  <c:v>34863</c:v>
                </c:pt>
                <c:pt idx="6708">
                  <c:v>34864</c:v>
                </c:pt>
                <c:pt idx="6709">
                  <c:v>34865</c:v>
                </c:pt>
                <c:pt idx="6710">
                  <c:v>34866</c:v>
                </c:pt>
                <c:pt idx="6711">
                  <c:v>34867</c:v>
                </c:pt>
                <c:pt idx="6712">
                  <c:v>34868</c:v>
                </c:pt>
                <c:pt idx="6713">
                  <c:v>34869</c:v>
                </c:pt>
                <c:pt idx="6714">
                  <c:v>34870</c:v>
                </c:pt>
                <c:pt idx="6715">
                  <c:v>34871</c:v>
                </c:pt>
                <c:pt idx="6716">
                  <c:v>34872</c:v>
                </c:pt>
                <c:pt idx="6717">
                  <c:v>34873</c:v>
                </c:pt>
                <c:pt idx="6718">
                  <c:v>34874</c:v>
                </c:pt>
                <c:pt idx="6719">
                  <c:v>34875</c:v>
                </c:pt>
                <c:pt idx="6720">
                  <c:v>34876</c:v>
                </c:pt>
                <c:pt idx="6721">
                  <c:v>34877</c:v>
                </c:pt>
                <c:pt idx="6722">
                  <c:v>34878</c:v>
                </c:pt>
                <c:pt idx="6723">
                  <c:v>34879</c:v>
                </c:pt>
                <c:pt idx="6724">
                  <c:v>34880</c:v>
                </c:pt>
                <c:pt idx="6725">
                  <c:v>34881</c:v>
                </c:pt>
                <c:pt idx="6726">
                  <c:v>34882</c:v>
                </c:pt>
                <c:pt idx="6727">
                  <c:v>34883</c:v>
                </c:pt>
                <c:pt idx="6728">
                  <c:v>34884</c:v>
                </c:pt>
                <c:pt idx="6729">
                  <c:v>34885</c:v>
                </c:pt>
                <c:pt idx="6730">
                  <c:v>34886</c:v>
                </c:pt>
                <c:pt idx="6731">
                  <c:v>34887</c:v>
                </c:pt>
                <c:pt idx="6732">
                  <c:v>34888</c:v>
                </c:pt>
                <c:pt idx="6733">
                  <c:v>34889</c:v>
                </c:pt>
                <c:pt idx="6734">
                  <c:v>34890</c:v>
                </c:pt>
                <c:pt idx="6735">
                  <c:v>34891</c:v>
                </c:pt>
                <c:pt idx="6736">
                  <c:v>34892</c:v>
                </c:pt>
                <c:pt idx="6737">
                  <c:v>34893</c:v>
                </c:pt>
                <c:pt idx="6738">
                  <c:v>34894</c:v>
                </c:pt>
                <c:pt idx="6739">
                  <c:v>34895</c:v>
                </c:pt>
                <c:pt idx="6740">
                  <c:v>34896</c:v>
                </c:pt>
                <c:pt idx="6741">
                  <c:v>34897</c:v>
                </c:pt>
                <c:pt idx="6742">
                  <c:v>34898</c:v>
                </c:pt>
                <c:pt idx="6743">
                  <c:v>34899</c:v>
                </c:pt>
                <c:pt idx="6744">
                  <c:v>34900</c:v>
                </c:pt>
                <c:pt idx="6745">
                  <c:v>34901</c:v>
                </c:pt>
                <c:pt idx="6746">
                  <c:v>34902</c:v>
                </c:pt>
                <c:pt idx="6747">
                  <c:v>34903</c:v>
                </c:pt>
                <c:pt idx="6748">
                  <c:v>34904</c:v>
                </c:pt>
                <c:pt idx="6749">
                  <c:v>34905</c:v>
                </c:pt>
                <c:pt idx="6750">
                  <c:v>34906</c:v>
                </c:pt>
                <c:pt idx="6751">
                  <c:v>34907</c:v>
                </c:pt>
                <c:pt idx="6752">
                  <c:v>34908</c:v>
                </c:pt>
                <c:pt idx="6753">
                  <c:v>34909</c:v>
                </c:pt>
                <c:pt idx="6754">
                  <c:v>34910</c:v>
                </c:pt>
                <c:pt idx="6755">
                  <c:v>34911</c:v>
                </c:pt>
                <c:pt idx="6756">
                  <c:v>34912</c:v>
                </c:pt>
                <c:pt idx="6757">
                  <c:v>34913</c:v>
                </c:pt>
                <c:pt idx="6758">
                  <c:v>34914</c:v>
                </c:pt>
                <c:pt idx="6759">
                  <c:v>34915</c:v>
                </c:pt>
                <c:pt idx="6760">
                  <c:v>34916</c:v>
                </c:pt>
                <c:pt idx="6761">
                  <c:v>34917</c:v>
                </c:pt>
                <c:pt idx="6762">
                  <c:v>34918</c:v>
                </c:pt>
                <c:pt idx="6763">
                  <c:v>34919</c:v>
                </c:pt>
                <c:pt idx="6764">
                  <c:v>34920</c:v>
                </c:pt>
                <c:pt idx="6765">
                  <c:v>34921</c:v>
                </c:pt>
                <c:pt idx="6766">
                  <c:v>34922</c:v>
                </c:pt>
                <c:pt idx="6767">
                  <c:v>34923</c:v>
                </c:pt>
                <c:pt idx="6768">
                  <c:v>34924</c:v>
                </c:pt>
                <c:pt idx="6769">
                  <c:v>34925</c:v>
                </c:pt>
                <c:pt idx="6770">
                  <c:v>34926</c:v>
                </c:pt>
                <c:pt idx="6771">
                  <c:v>34927</c:v>
                </c:pt>
                <c:pt idx="6772">
                  <c:v>34928</c:v>
                </c:pt>
                <c:pt idx="6773">
                  <c:v>34929</c:v>
                </c:pt>
                <c:pt idx="6774">
                  <c:v>34930</c:v>
                </c:pt>
                <c:pt idx="6775">
                  <c:v>34931</c:v>
                </c:pt>
                <c:pt idx="6776">
                  <c:v>34932</c:v>
                </c:pt>
                <c:pt idx="6777">
                  <c:v>34933</c:v>
                </c:pt>
                <c:pt idx="6778">
                  <c:v>34934</c:v>
                </c:pt>
                <c:pt idx="6779">
                  <c:v>34935</c:v>
                </c:pt>
                <c:pt idx="6780">
                  <c:v>34936</c:v>
                </c:pt>
                <c:pt idx="6781">
                  <c:v>34937</c:v>
                </c:pt>
                <c:pt idx="6782">
                  <c:v>34938</c:v>
                </c:pt>
                <c:pt idx="6783">
                  <c:v>34939</c:v>
                </c:pt>
                <c:pt idx="6784">
                  <c:v>34940</c:v>
                </c:pt>
                <c:pt idx="6785">
                  <c:v>34941</c:v>
                </c:pt>
                <c:pt idx="6786">
                  <c:v>34942</c:v>
                </c:pt>
                <c:pt idx="6787">
                  <c:v>34943</c:v>
                </c:pt>
                <c:pt idx="6788">
                  <c:v>34944</c:v>
                </c:pt>
                <c:pt idx="6789">
                  <c:v>34945</c:v>
                </c:pt>
                <c:pt idx="6790">
                  <c:v>34946</c:v>
                </c:pt>
                <c:pt idx="6791">
                  <c:v>34947</c:v>
                </c:pt>
                <c:pt idx="6792">
                  <c:v>34948</c:v>
                </c:pt>
                <c:pt idx="6793">
                  <c:v>34949</c:v>
                </c:pt>
                <c:pt idx="6794">
                  <c:v>34950</c:v>
                </c:pt>
                <c:pt idx="6795">
                  <c:v>34951</c:v>
                </c:pt>
                <c:pt idx="6796">
                  <c:v>34952</c:v>
                </c:pt>
                <c:pt idx="6797">
                  <c:v>34953</c:v>
                </c:pt>
                <c:pt idx="6798">
                  <c:v>34954</c:v>
                </c:pt>
                <c:pt idx="6799">
                  <c:v>34955</c:v>
                </c:pt>
                <c:pt idx="6800">
                  <c:v>34956</c:v>
                </c:pt>
                <c:pt idx="6801">
                  <c:v>34957</c:v>
                </c:pt>
                <c:pt idx="6802">
                  <c:v>34958</c:v>
                </c:pt>
                <c:pt idx="6803">
                  <c:v>34959</c:v>
                </c:pt>
                <c:pt idx="6804">
                  <c:v>34960</c:v>
                </c:pt>
                <c:pt idx="6805">
                  <c:v>34961</c:v>
                </c:pt>
                <c:pt idx="6806">
                  <c:v>34962</c:v>
                </c:pt>
                <c:pt idx="6807">
                  <c:v>34963</c:v>
                </c:pt>
                <c:pt idx="6808">
                  <c:v>34964</c:v>
                </c:pt>
                <c:pt idx="6809">
                  <c:v>34965</c:v>
                </c:pt>
                <c:pt idx="6810">
                  <c:v>34966</c:v>
                </c:pt>
                <c:pt idx="6811">
                  <c:v>34967</c:v>
                </c:pt>
                <c:pt idx="6812">
                  <c:v>34968</c:v>
                </c:pt>
                <c:pt idx="6813">
                  <c:v>34969</c:v>
                </c:pt>
                <c:pt idx="6814">
                  <c:v>34970</c:v>
                </c:pt>
                <c:pt idx="6815">
                  <c:v>34971</c:v>
                </c:pt>
                <c:pt idx="6816">
                  <c:v>34972</c:v>
                </c:pt>
                <c:pt idx="6817">
                  <c:v>34973</c:v>
                </c:pt>
                <c:pt idx="6818">
                  <c:v>34974</c:v>
                </c:pt>
                <c:pt idx="6819">
                  <c:v>34975</c:v>
                </c:pt>
                <c:pt idx="6820">
                  <c:v>34976</c:v>
                </c:pt>
                <c:pt idx="6821">
                  <c:v>34977</c:v>
                </c:pt>
                <c:pt idx="6822">
                  <c:v>34978</c:v>
                </c:pt>
                <c:pt idx="6823">
                  <c:v>34979</c:v>
                </c:pt>
                <c:pt idx="6824">
                  <c:v>34980</c:v>
                </c:pt>
                <c:pt idx="6825">
                  <c:v>34981</c:v>
                </c:pt>
                <c:pt idx="6826">
                  <c:v>34982</c:v>
                </c:pt>
                <c:pt idx="6827">
                  <c:v>34983</c:v>
                </c:pt>
                <c:pt idx="6828">
                  <c:v>34984</c:v>
                </c:pt>
                <c:pt idx="6829">
                  <c:v>34985</c:v>
                </c:pt>
                <c:pt idx="6830">
                  <c:v>34986</c:v>
                </c:pt>
                <c:pt idx="6831">
                  <c:v>34987</c:v>
                </c:pt>
                <c:pt idx="6832">
                  <c:v>34988</c:v>
                </c:pt>
                <c:pt idx="6833">
                  <c:v>34989</c:v>
                </c:pt>
                <c:pt idx="6834">
                  <c:v>34990</c:v>
                </c:pt>
                <c:pt idx="6835">
                  <c:v>34991</c:v>
                </c:pt>
                <c:pt idx="6836">
                  <c:v>34992</c:v>
                </c:pt>
                <c:pt idx="6837">
                  <c:v>34993</c:v>
                </c:pt>
                <c:pt idx="6838">
                  <c:v>34994</c:v>
                </c:pt>
                <c:pt idx="6839">
                  <c:v>34995</c:v>
                </c:pt>
                <c:pt idx="6840">
                  <c:v>34996</c:v>
                </c:pt>
                <c:pt idx="6841">
                  <c:v>34997</c:v>
                </c:pt>
                <c:pt idx="6842">
                  <c:v>34998</c:v>
                </c:pt>
                <c:pt idx="6843">
                  <c:v>34999</c:v>
                </c:pt>
                <c:pt idx="6844">
                  <c:v>35000</c:v>
                </c:pt>
                <c:pt idx="6845">
                  <c:v>35001</c:v>
                </c:pt>
                <c:pt idx="6846">
                  <c:v>35002</c:v>
                </c:pt>
                <c:pt idx="6847">
                  <c:v>35003</c:v>
                </c:pt>
                <c:pt idx="6848">
                  <c:v>35004</c:v>
                </c:pt>
                <c:pt idx="6849">
                  <c:v>35005</c:v>
                </c:pt>
                <c:pt idx="6850">
                  <c:v>35006</c:v>
                </c:pt>
                <c:pt idx="6851">
                  <c:v>35007</c:v>
                </c:pt>
                <c:pt idx="6852">
                  <c:v>35008</c:v>
                </c:pt>
                <c:pt idx="6853">
                  <c:v>35009</c:v>
                </c:pt>
                <c:pt idx="6854">
                  <c:v>35010</c:v>
                </c:pt>
                <c:pt idx="6855">
                  <c:v>35011</c:v>
                </c:pt>
                <c:pt idx="6856">
                  <c:v>35012</c:v>
                </c:pt>
                <c:pt idx="6857">
                  <c:v>35013</c:v>
                </c:pt>
                <c:pt idx="6858">
                  <c:v>35014</c:v>
                </c:pt>
                <c:pt idx="6859">
                  <c:v>35015</c:v>
                </c:pt>
                <c:pt idx="6860">
                  <c:v>35016</c:v>
                </c:pt>
                <c:pt idx="6861">
                  <c:v>35017</c:v>
                </c:pt>
                <c:pt idx="6862">
                  <c:v>35018</c:v>
                </c:pt>
                <c:pt idx="6863">
                  <c:v>35019</c:v>
                </c:pt>
                <c:pt idx="6864">
                  <c:v>35020</c:v>
                </c:pt>
                <c:pt idx="6865">
                  <c:v>35021</c:v>
                </c:pt>
                <c:pt idx="6866">
                  <c:v>35022</c:v>
                </c:pt>
                <c:pt idx="6867">
                  <c:v>35023</c:v>
                </c:pt>
                <c:pt idx="6868">
                  <c:v>35024</c:v>
                </c:pt>
                <c:pt idx="6869">
                  <c:v>35025</c:v>
                </c:pt>
                <c:pt idx="6870">
                  <c:v>35026</c:v>
                </c:pt>
                <c:pt idx="6871">
                  <c:v>35027</c:v>
                </c:pt>
                <c:pt idx="6872">
                  <c:v>35028</c:v>
                </c:pt>
                <c:pt idx="6873">
                  <c:v>35029</c:v>
                </c:pt>
                <c:pt idx="6874">
                  <c:v>35030</c:v>
                </c:pt>
                <c:pt idx="6875">
                  <c:v>35031</c:v>
                </c:pt>
                <c:pt idx="6876">
                  <c:v>35032</c:v>
                </c:pt>
                <c:pt idx="6877">
                  <c:v>35033</c:v>
                </c:pt>
                <c:pt idx="6878">
                  <c:v>35034</c:v>
                </c:pt>
                <c:pt idx="6879">
                  <c:v>35035</c:v>
                </c:pt>
                <c:pt idx="6880">
                  <c:v>35036</c:v>
                </c:pt>
                <c:pt idx="6881">
                  <c:v>35037</c:v>
                </c:pt>
                <c:pt idx="6882">
                  <c:v>35038</c:v>
                </c:pt>
                <c:pt idx="6883">
                  <c:v>35039</c:v>
                </c:pt>
                <c:pt idx="6884">
                  <c:v>35040</c:v>
                </c:pt>
                <c:pt idx="6885">
                  <c:v>35041</c:v>
                </c:pt>
                <c:pt idx="6886">
                  <c:v>35042</c:v>
                </c:pt>
                <c:pt idx="6887">
                  <c:v>35043</c:v>
                </c:pt>
                <c:pt idx="6888">
                  <c:v>35044</c:v>
                </c:pt>
                <c:pt idx="6889">
                  <c:v>35045</c:v>
                </c:pt>
                <c:pt idx="6890">
                  <c:v>35046</c:v>
                </c:pt>
                <c:pt idx="6891">
                  <c:v>35047</c:v>
                </c:pt>
                <c:pt idx="6892">
                  <c:v>35048</c:v>
                </c:pt>
                <c:pt idx="6893">
                  <c:v>35049</c:v>
                </c:pt>
                <c:pt idx="6894">
                  <c:v>35050</c:v>
                </c:pt>
                <c:pt idx="6895">
                  <c:v>35051</c:v>
                </c:pt>
                <c:pt idx="6896">
                  <c:v>35052</c:v>
                </c:pt>
                <c:pt idx="6897">
                  <c:v>35053</c:v>
                </c:pt>
                <c:pt idx="6898">
                  <c:v>35054</c:v>
                </c:pt>
                <c:pt idx="6899">
                  <c:v>35055</c:v>
                </c:pt>
                <c:pt idx="6900">
                  <c:v>35056</c:v>
                </c:pt>
                <c:pt idx="6901">
                  <c:v>35057</c:v>
                </c:pt>
                <c:pt idx="6902">
                  <c:v>35058</c:v>
                </c:pt>
                <c:pt idx="6903">
                  <c:v>35059</c:v>
                </c:pt>
                <c:pt idx="6904">
                  <c:v>35060</c:v>
                </c:pt>
                <c:pt idx="6905">
                  <c:v>35061</c:v>
                </c:pt>
                <c:pt idx="6906">
                  <c:v>35062</c:v>
                </c:pt>
                <c:pt idx="6907">
                  <c:v>35063</c:v>
                </c:pt>
                <c:pt idx="6908">
                  <c:v>35064</c:v>
                </c:pt>
                <c:pt idx="6909">
                  <c:v>35065</c:v>
                </c:pt>
                <c:pt idx="6910">
                  <c:v>35066</c:v>
                </c:pt>
                <c:pt idx="6911">
                  <c:v>35067</c:v>
                </c:pt>
                <c:pt idx="6912">
                  <c:v>35068</c:v>
                </c:pt>
                <c:pt idx="6913">
                  <c:v>35069</c:v>
                </c:pt>
                <c:pt idx="6914">
                  <c:v>35070</c:v>
                </c:pt>
                <c:pt idx="6915">
                  <c:v>35071</c:v>
                </c:pt>
                <c:pt idx="6916">
                  <c:v>35072</c:v>
                </c:pt>
                <c:pt idx="6917">
                  <c:v>35073</c:v>
                </c:pt>
                <c:pt idx="6918">
                  <c:v>35074</c:v>
                </c:pt>
                <c:pt idx="6919">
                  <c:v>35075</c:v>
                </c:pt>
                <c:pt idx="6920">
                  <c:v>35076</c:v>
                </c:pt>
                <c:pt idx="6921">
                  <c:v>35077</c:v>
                </c:pt>
                <c:pt idx="6922">
                  <c:v>35078</c:v>
                </c:pt>
                <c:pt idx="6923">
                  <c:v>35079</c:v>
                </c:pt>
                <c:pt idx="6924">
                  <c:v>35080</c:v>
                </c:pt>
                <c:pt idx="6925">
                  <c:v>35081</c:v>
                </c:pt>
                <c:pt idx="6926">
                  <c:v>35082</c:v>
                </c:pt>
                <c:pt idx="6927">
                  <c:v>35083</c:v>
                </c:pt>
                <c:pt idx="6928">
                  <c:v>35084</c:v>
                </c:pt>
                <c:pt idx="6929">
                  <c:v>35085</c:v>
                </c:pt>
                <c:pt idx="6930">
                  <c:v>35086</c:v>
                </c:pt>
                <c:pt idx="6931">
                  <c:v>35087</c:v>
                </c:pt>
                <c:pt idx="6932">
                  <c:v>35088</c:v>
                </c:pt>
                <c:pt idx="6933">
                  <c:v>35089</c:v>
                </c:pt>
                <c:pt idx="6934">
                  <c:v>35090</c:v>
                </c:pt>
                <c:pt idx="6935">
                  <c:v>35091</c:v>
                </c:pt>
                <c:pt idx="6936">
                  <c:v>35092</c:v>
                </c:pt>
                <c:pt idx="6937">
                  <c:v>35093</c:v>
                </c:pt>
                <c:pt idx="6938">
                  <c:v>35094</c:v>
                </c:pt>
                <c:pt idx="6939">
                  <c:v>35095</c:v>
                </c:pt>
                <c:pt idx="6940">
                  <c:v>35096</c:v>
                </c:pt>
                <c:pt idx="6941">
                  <c:v>35097</c:v>
                </c:pt>
                <c:pt idx="6942">
                  <c:v>35098</c:v>
                </c:pt>
                <c:pt idx="6943">
                  <c:v>35099</c:v>
                </c:pt>
                <c:pt idx="6944">
                  <c:v>35100</c:v>
                </c:pt>
                <c:pt idx="6945">
                  <c:v>35101</c:v>
                </c:pt>
                <c:pt idx="6946">
                  <c:v>35102</c:v>
                </c:pt>
                <c:pt idx="6947">
                  <c:v>35103</c:v>
                </c:pt>
                <c:pt idx="6948">
                  <c:v>35104</c:v>
                </c:pt>
                <c:pt idx="6949">
                  <c:v>35105</c:v>
                </c:pt>
                <c:pt idx="6950">
                  <c:v>35106</c:v>
                </c:pt>
                <c:pt idx="6951">
                  <c:v>35107</c:v>
                </c:pt>
                <c:pt idx="6952">
                  <c:v>35108</c:v>
                </c:pt>
                <c:pt idx="6953">
                  <c:v>35109</c:v>
                </c:pt>
                <c:pt idx="6954">
                  <c:v>35110</c:v>
                </c:pt>
                <c:pt idx="6955">
                  <c:v>35111</c:v>
                </c:pt>
                <c:pt idx="6956">
                  <c:v>35112</c:v>
                </c:pt>
                <c:pt idx="6957">
                  <c:v>35113</c:v>
                </c:pt>
                <c:pt idx="6958">
                  <c:v>35114</c:v>
                </c:pt>
                <c:pt idx="6959">
                  <c:v>35115</c:v>
                </c:pt>
                <c:pt idx="6960">
                  <c:v>35116</c:v>
                </c:pt>
                <c:pt idx="6961">
                  <c:v>35117</c:v>
                </c:pt>
                <c:pt idx="6962">
                  <c:v>35118</c:v>
                </c:pt>
                <c:pt idx="6963">
                  <c:v>35119</c:v>
                </c:pt>
                <c:pt idx="6964">
                  <c:v>35120</c:v>
                </c:pt>
                <c:pt idx="6965">
                  <c:v>35121</c:v>
                </c:pt>
                <c:pt idx="6966">
                  <c:v>35122</c:v>
                </c:pt>
                <c:pt idx="6967">
                  <c:v>35123</c:v>
                </c:pt>
                <c:pt idx="6968">
                  <c:v>35124</c:v>
                </c:pt>
                <c:pt idx="6969">
                  <c:v>35125</c:v>
                </c:pt>
                <c:pt idx="6970">
                  <c:v>35126</c:v>
                </c:pt>
                <c:pt idx="6971">
                  <c:v>35127</c:v>
                </c:pt>
                <c:pt idx="6972">
                  <c:v>35128</c:v>
                </c:pt>
                <c:pt idx="6973">
                  <c:v>35129</c:v>
                </c:pt>
                <c:pt idx="6974">
                  <c:v>35130</c:v>
                </c:pt>
                <c:pt idx="6975">
                  <c:v>35131</c:v>
                </c:pt>
                <c:pt idx="6976">
                  <c:v>35132</c:v>
                </c:pt>
                <c:pt idx="6977">
                  <c:v>35133</c:v>
                </c:pt>
                <c:pt idx="6978">
                  <c:v>35134</c:v>
                </c:pt>
                <c:pt idx="6979">
                  <c:v>35135</c:v>
                </c:pt>
                <c:pt idx="6980">
                  <c:v>35136</c:v>
                </c:pt>
                <c:pt idx="6981">
                  <c:v>35137</c:v>
                </c:pt>
                <c:pt idx="6982">
                  <c:v>35138</c:v>
                </c:pt>
                <c:pt idx="6983">
                  <c:v>35139</c:v>
                </c:pt>
                <c:pt idx="6984">
                  <c:v>35140</c:v>
                </c:pt>
                <c:pt idx="6985">
                  <c:v>35141</c:v>
                </c:pt>
                <c:pt idx="6986">
                  <c:v>35142</c:v>
                </c:pt>
                <c:pt idx="6987">
                  <c:v>35143</c:v>
                </c:pt>
                <c:pt idx="6988">
                  <c:v>35144</c:v>
                </c:pt>
                <c:pt idx="6989">
                  <c:v>35145</c:v>
                </c:pt>
                <c:pt idx="6990">
                  <c:v>35146</c:v>
                </c:pt>
                <c:pt idx="6991">
                  <c:v>35147</c:v>
                </c:pt>
                <c:pt idx="6992">
                  <c:v>35148</c:v>
                </c:pt>
                <c:pt idx="6993">
                  <c:v>35149</c:v>
                </c:pt>
                <c:pt idx="6994">
                  <c:v>35150</c:v>
                </c:pt>
                <c:pt idx="6995">
                  <c:v>35151</c:v>
                </c:pt>
                <c:pt idx="6996">
                  <c:v>35152</c:v>
                </c:pt>
                <c:pt idx="6997">
                  <c:v>35153</c:v>
                </c:pt>
                <c:pt idx="6998">
                  <c:v>35154</c:v>
                </c:pt>
                <c:pt idx="6999">
                  <c:v>35155</c:v>
                </c:pt>
                <c:pt idx="7000">
                  <c:v>35156</c:v>
                </c:pt>
                <c:pt idx="7001">
                  <c:v>35157</c:v>
                </c:pt>
                <c:pt idx="7002">
                  <c:v>35158</c:v>
                </c:pt>
                <c:pt idx="7003">
                  <c:v>35159</c:v>
                </c:pt>
                <c:pt idx="7004">
                  <c:v>35160</c:v>
                </c:pt>
                <c:pt idx="7005">
                  <c:v>35161</c:v>
                </c:pt>
                <c:pt idx="7006">
                  <c:v>35162</c:v>
                </c:pt>
                <c:pt idx="7007">
                  <c:v>35163</c:v>
                </c:pt>
                <c:pt idx="7008">
                  <c:v>35164</c:v>
                </c:pt>
                <c:pt idx="7009">
                  <c:v>35165</c:v>
                </c:pt>
                <c:pt idx="7010">
                  <c:v>35166</c:v>
                </c:pt>
                <c:pt idx="7011">
                  <c:v>35167</c:v>
                </c:pt>
                <c:pt idx="7012">
                  <c:v>35168</c:v>
                </c:pt>
                <c:pt idx="7013">
                  <c:v>35169</c:v>
                </c:pt>
                <c:pt idx="7014">
                  <c:v>35170</c:v>
                </c:pt>
                <c:pt idx="7015">
                  <c:v>35171</c:v>
                </c:pt>
                <c:pt idx="7016">
                  <c:v>35172</c:v>
                </c:pt>
                <c:pt idx="7017">
                  <c:v>35173</c:v>
                </c:pt>
                <c:pt idx="7018">
                  <c:v>35174</c:v>
                </c:pt>
                <c:pt idx="7019">
                  <c:v>35175</c:v>
                </c:pt>
                <c:pt idx="7020">
                  <c:v>35176</c:v>
                </c:pt>
                <c:pt idx="7021">
                  <c:v>35177</c:v>
                </c:pt>
                <c:pt idx="7022">
                  <c:v>35178</c:v>
                </c:pt>
                <c:pt idx="7023">
                  <c:v>35179</c:v>
                </c:pt>
                <c:pt idx="7024">
                  <c:v>35180</c:v>
                </c:pt>
                <c:pt idx="7025">
                  <c:v>35181</c:v>
                </c:pt>
                <c:pt idx="7026">
                  <c:v>35182</c:v>
                </c:pt>
                <c:pt idx="7027">
                  <c:v>35183</c:v>
                </c:pt>
                <c:pt idx="7028">
                  <c:v>35184</c:v>
                </c:pt>
                <c:pt idx="7029">
                  <c:v>35185</c:v>
                </c:pt>
                <c:pt idx="7030">
                  <c:v>35186</c:v>
                </c:pt>
                <c:pt idx="7031">
                  <c:v>35187</c:v>
                </c:pt>
                <c:pt idx="7032">
                  <c:v>35188</c:v>
                </c:pt>
                <c:pt idx="7033">
                  <c:v>35189</c:v>
                </c:pt>
                <c:pt idx="7034">
                  <c:v>35190</c:v>
                </c:pt>
                <c:pt idx="7035">
                  <c:v>35191</c:v>
                </c:pt>
                <c:pt idx="7036">
                  <c:v>35192</c:v>
                </c:pt>
                <c:pt idx="7037">
                  <c:v>35193</c:v>
                </c:pt>
                <c:pt idx="7038">
                  <c:v>35194</c:v>
                </c:pt>
                <c:pt idx="7039">
                  <c:v>35195</c:v>
                </c:pt>
                <c:pt idx="7040">
                  <c:v>35196</c:v>
                </c:pt>
                <c:pt idx="7041">
                  <c:v>35197</c:v>
                </c:pt>
                <c:pt idx="7042">
                  <c:v>35198</c:v>
                </c:pt>
                <c:pt idx="7043">
                  <c:v>35199</c:v>
                </c:pt>
                <c:pt idx="7044">
                  <c:v>35200</c:v>
                </c:pt>
                <c:pt idx="7045">
                  <c:v>35201</c:v>
                </c:pt>
                <c:pt idx="7046">
                  <c:v>35202</c:v>
                </c:pt>
                <c:pt idx="7047">
                  <c:v>35203</c:v>
                </c:pt>
                <c:pt idx="7048">
                  <c:v>35204</c:v>
                </c:pt>
                <c:pt idx="7049">
                  <c:v>35205</c:v>
                </c:pt>
                <c:pt idx="7050">
                  <c:v>35206</c:v>
                </c:pt>
                <c:pt idx="7051">
                  <c:v>35207</c:v>
                </c:pt>
                <c:pt idx="7052">
                  <c:v>35208</c:v>
                </c:pt>
                <c:pt idx="7053">
                  <c:v>35209</c:v>
                </c:pt>
                <c:pt idx="7054">
                  <c:v>35210</c:v>
                </c:pt>
                <c:pt idx="7055">
                  <c:v>35211</c:v>
                </c:pt>
                <c:pt idx="7056">
                  <c:v>35212</c:v>
                </c:pt>
                <c:pt idx="7057">
                  <c:v>35213</c:v>
                </c:pt>
                <c:pt idx="7058">
                  <c:v>35214</c:v>
                </c:pt>
                <c:pt idx="7059">
                  <c:v>35215</c:v>
                </c:pt>
                <c:pt idx="7060">
                  <c:v>35216</c:v>
                </c:pt>
                <c:pt idx="7061">
                  <c:v>35217</c:v>
                </c:pt>
                <c:pt idx="7062">
                  <c:v>35218</c:v>
                </c:pt>
                <c:pt idx="7063">
                  <c:v>35219</c:v>
                </c:pt>
                <c:pt idx="7064">
                  <c:v>35220</c:v>
                </c:pt>
                <c:pt idx="7065">
                  <c:v>35221</c:v>
                </c:pt>
                <c:pt idx="7066">
                  <c:v>35222</c:v>
                </c:pt>
                <c:pt idx="7067">
                  <c:v>35223</c:v>
                </c:pt>
                <c:pt idx="7068">
                  <c:v>35224</c:v>
                </c:pt>
                <c:pt idx="7069">
                  <c:v>35225</c:v>
                </c:pt>
                <c:pt idx="7070">
                  <c:v>35226</c:v>
                </c:pt>
                <c:pt idx="7071">
                  <c:v>35227</c:v>
                </c:pt>
                <c:pt idx="7072">
                  <c:v>35228</c:v>
                </c:pt>
                <c:pt idx="7073">
                  <c:v>35229</c:v>
                </c:pt>
                <c:pt idx="7074">
                  <c:v>35230</c:v>
                </c:pt>
                <c:pt idx="7075">
                  <c:v>35231</c:v>
                </c:pt>
                <c:pt idx="7076">
                  <c:v>35232</c:v>
                </c:pt>
                <c:pt idx="7077">
                  <c:v>35233</c:v>
                </c:pt>
                <c:pt idx="7078">
                  <c:v>35234</c:v>
                </c:pt>
                <c:pt idx="7079">
                  <c:v>35235</c:v>
                </c:pt>
                <c:pt idx="7080">
                  <c:v>35236</c:v>
                </c:pt>
                <c:pt idx="7081">
                  <c:v>35237</c:v>
                </c:pt>
                <c:pt idx="7082">
                  <c:v>35238</c:v>
                </c:pt>
                <c:pt idx="7083">
                  <c:v>35239</c:v>
                </c:pt>
                <c:pt idx="7084">
                  <c:v>35240</c:v>
                </c:pt>
                <c:pt idx="7085">
                  <c:v>35241</c:v>
                </c:pt>
                <c:pt idx="7086">
                  <c:v>35242</c:v>
                </c:pt>
                <c:pt idx="7087">
                  <c:v>35243</c:v>
                </c:pt>
                <c:pt idx="7088">
                  <c:v>35244</c:v>
                </c:pt>
                <c:pt idx="7089">
                  <c:v>35245</c:v>
                </c:pt>
                <c:pt idx="7090">
                  <c:v>35246</c:v>
                </c:pt>
                <c:pt idx="7091">
                  <c:v>35247</c:v>
                </c:pt>
                <c:pt idx="7092">
                  <c:v>35248</c:v>
                </c:pt>
                <c:pt idx="7093">
                  <c:v>35249</c:v>
                </c:pt>
                <c:pt idx="7094">
                  <c:v>35250</c:v>
                </c:pt>
                <c:pt idx="7095">
                  <c:v>35251</c:v>
                </c:pt>
                <c:pt idx="7096">
                  <c:v>35252</c:v>
                </c:pt>
                <c:pt idx="7097">
                  <c:v>35253</c:v>
                </c:pt>
                <c:pt idx="7098">
                  <c:v>35254</c:v>
                </c:pt>
                <c:pt idx="7099">
                  <c:v>35255</c:v>
                </c:pt>
                <c:pt idx="7100">
                  <c:v>35256</c:v>
                </c:pt>
                <c:pt idx="7101">
                  <c:v>35257</c:v>
                </c:pt>
                <c:pt idx="7102">
                  <c:v>35258</c:v>
                </c:pt>
                <c:pt idx="7103">
                  <c:v>35259</c:v>
                </c:pt>
                <c:pt idx="7104">
                  <c:v>35260</c:v>
                </c:pt>
                <c:pt idx="7105">
                  <c:v>35261</c:v>
                </c:pt>
                <c:pt idx="7106">
                  <c:v>35262</c:v>
                </c:pt>
                <c:pt idx="7107">
                  <c:v>35263</c:v>
                </c:pt>
                <c:pt idx="7108">
                  <c:v>35264</c:v>
                </c:pt>
                <c:pt idx="7109">
                  <c:v>35265</c:v>
                </c:pt>
                <c:pt idx="7110">
                  <c:v>35266</c:v>
                </c:pt>
                <c:pt idx="7111">
                  <c:v>35267</c:v>
                </c:pt>
                <c:pt idx="7112">
                  <c:v>35268</c:v>
                </c:pt>
                <c:pt idx="7113">
                  <c:v>35269</c:v>
                </c:pt>
                <c:pt idx="7114">
                  <c:v>35270</c:v>
                </c:pt>
                <c:pt idx="7115">
                  <c:v>35271</c:v>
                </c:pt>
                <c:pt idx="7116">
                  <c:v>35272</c:v>
                </c:pt>
                <c:pt idx="7117">
                  <c:v>35273</c:v>
                </c:pt>
                <c:pt idx="7118">
                  <c:v>35274</c:v>
                </c:pt>
                <c:pt idx="7119">
                  <c:v>35275</c:v>
                </c:pt>
                <c:pt idx="7120">
                  <c:v>35276</c:v>
                </c:pt>
                <c:pt idx="7121">
                  <c:v>35277</c:v>
                </c:pt>
                <c:pt idx="7122">
                  <c:v>35278</c:v>
                </c:pt>
                <c:pt idx="7123">
                  <c:v>35279</c:v>
                </c:pt>
                <c:pt idx="7124">
                  <c:v>35280</c:v>
                </c:pt>
                <c:pt idx="7125">
                  <c:v>35281</c:v>
                </c:pt>
                <c:pt idx="7126">
                  <c:v>35282</c:v>
                </c:pt>
                <c:pt idx="7127">
                  <c:v>35283</c:v>
                </c:pt>
                <c:pt idx="7128">
                  <c:v>35284</c:v>
                </c:pt>
                <c:pt idx="7129">
                  <c:v>35285</c:v>
                </c:pt>
                <c:pt idx="7130">
                  <c:v>35286</c:v>
                </c:pt>
                <c:pt idx="7131">
                  <c:v>35287</c:v>
                </c:pt>
                <c:pt idx="7132">
                  <c:v>35288</c:v>
                </c:pt>
                <c:pt idx="7133">
                  <c:v>35289</c:v>
                </c:pt>
                <c:pt idx="7134">
                  <c:v>35290</c:v>
                </c:pt>
                <c:pt idx="7135">
                  <c:v>35291</c:v>
                </c:pt>
                <c:pt idx="7136">
                  <c:v>35292</c:v>
                </c:pt>
                <c:pt idx="7137">
                  <c:v>35293</c:v>
                </c:pt>
                <c:pt idx="7138">
                  <c:v>35294</c:v>
                </c:pt>
                <c:pt idx="7139">
                  <c:v>35295</c:v>
                </c:pt>
                <c:pt idx="7140">
                  <c:v>35296</c:v>
                </c:pt>
                <c:pt idx="7141">
                  <c:v>35297</c:v>
                </c:pt>
                <c:pt idx="7142">
                  <c:v>35298</c:v>
                </c:pt>
                <c:pt idx="7143">
                  <c:v>35299</c:v>
                </c:pt>
                <c:pt idx="7144">
                  <c:v>35300</c:v>
                </c:pt>
                <c:pt idx="7145">
                  <c:v>35301</c:v>
                </c:pt>
                <c:pt idx="7146">
                  <c:v>35302</c:v>
                </c:pt>
                <c:pt idx="7147">
                  <c:v>35303</c:v>
                </c:pt>
                <c:pt idx="7148">
                  <c:v>35304</c:v>
                </c:pt>
                <c:pt idx="7149">
                  <c:v>35305</c:v>
                </c:pt>
                <c:pt idx="7150">
                  <c:v>35306</c:v>
                </c:pt>
                <c:pt idx="7151">
                  <c:v>35307</c:v>
                </c:pt>
                <c:pt idx="7152">
                  <c:v>35308</c:v>
                </c:pt>
                <c:pt idx="7153">
                  <c:v>35309</c:v>
                </c:pt>
                <c:pt idx="7154">
                  <c:v>35310</c:v>
                </c:pt>
                <c:pt idx="7155">
                  <c:v>35311</c:v>
                </c:pt>
                <c:pt idx="7156">
                  <c:v>35312</c:v>
                </c:pt>
                <c:pt idx="7157">
                  <c:v>35313</c:v>
                </c:pt>
                <c:pt idx="7158">
                  <c:v>35314</c:v>
                </c:pt>
                <c:pt idx="7159">
                  <c:v>35315</c:v>
                </c:pt>
                <c:pt idx="7160">
                  <c:v>35316</c:v>
                </c:pt>
                <c:pt idx="7161">
                  <c:v>35317</c:v>
                </c:pt>
                <c:pt idx="7162">
                  <c:v>35318</c:v>
                </c:pt>
                <c:pt idx="7163">
                  <c:v>35319</c:v>
                </c:pt>
                <c:pt idx="7164">
                  <c:v>35320</c:v>
                </c:pt>
                <c:pt idx="7165">
                  <c:v>35321</c:v>
                </c:pt>
                <c:pt idx="7166">
                  <c:v>35322</c:v>
                </c:pt>
                <c:pt idx="7167">
                  <c:v>35323</c:v>
                </c:pt>
                <c:pt idx="7168">
                  <c:v>35324</c:v>
                </c:pt>
                <c:pt idx="7169">
                  <c:v>35325</c:v>
                </c:pt>
                <c:pt idx="7170">
                  <c:v>35326</c:v>
                </c:pt>
                <c:pt idx="7171">
                  <c:v>35327</c:v>
                </c:pt>
                <c:pt idx="7172">
                  <c:v>35328</c:v>
                </c:pt>
                <c:pt idx="7173">
                  <c:v>35329</c:v>
                </c:pt>
                <c:pt idx="7174">
                  <c:v>35330</c:v>
                </c:pt>
                <c:pt idx="7175">
                  <c:v>35331</c:v>
                </c:pt>
                <c:pt idx="7176">
                  <c:v>35332</c:v>
                </c:pt>
                <c:pt idx="7177">
                  <c:v>35333</c:v>
                </c:pt>
                <c:pt idx="7178">
                  <c:v>35334</c:v>
                </c:pt>
                <c:pt idx="7179">
                  <c:v>35335</c:v>
                </c:pt>
                <c:pt idx="7180">
                  <c:v>35336</c:v>
                </c:pt>
                <c:pt idx="7181">
                  <c:v>35337</c:v>
                </c:pt>
                <c:pt idx="7182">
                  <c:v>35338</c:v>
                </c:pt>
                <c:pt idx="7183">
                  <c:v>35339</c:v>
                </c:pt>
                <c:pt idx="7184">
                  <c:v>35340</c:v>
                </c:pt>
                <c:pt idx="7185">
                  <c:v>35341</c:v>
                </c:pt>
                <c:pt idx="7186">
                  <c:v>35342</c:v>
                </c:pt>
                <c:pt idx="7187">
                  <c:v>35343</c:v>
                </c:pt>
                <c:pt idx="7188">
                  <c:v>35344</c:v>
                </c:pt>
                <c:pt idx="7189">
                  <c:v>35345</c:v>
                </c:pt>
                <c:pt idx="7190">
                  <c:v>35346</c:v>
                </c:pt>
                <c:pt idx="7191">
                  <c:v>35347</c:v>
                </c:pt>
                <c:pt idx="7192">
                  <c:v>35348</c:v>
                </c:pt>
                <c:pt idx="7193">
                  <c:v>35349</c:v>
                </c:pt>
                <c:pt idx="7194">
                  <c:v>35350</c:v>
                </c:pt>
                <c:pt idx="7195">
                  <c:v>35351</c:v>
                </c:pt>
                <c:pt idx="7196">
                  <c:v>35352</c:v>
                </c:pt>
                <c:pt idx="7197">
                  <c:v>35353</c:v>
                </c:pt>
                <c:pt idx="7198">
                  <c:v>35354</c:v>
                </c:pt>
                <c:pt idx="7199">
                  <c:v>35355</c:v>
                </c:pt>
                <c:pt idx="7200">
                  <c:v>35356</c:v>
                </c:pt>
                <c:pt idx="7201">
                  <c:v>35357</c:v>
                </c:pt>
                <c:pt idx="7202">
                  <c:v>35358</c:v>
                </c:pt>
                <c:pt idx="7203">
                  <c:v>35359</c:v>
                </c:pt>
                <c:pt idx="7204">
                  <c:v>35360</c:v>
                </c:pt>
                <c:pt idx="7205">
                  <c:v>35361</c:v>
                </c:pt>
                <c:pt idx="7206">
                  <c:v>35362</c:v>
                </c:pt>
                <c:pt idx="7207">
                  <c:v>35363</c:v>
                </c:pt>
                <c:pt idx="7208">
                  <c:v>35364</c:v>
                </c:pt>
                <c:pt idx="7209">
                  <c:v>35365</c:v>
                </c:pt>
                <c:pt idx="7210">
                  <c:v>35366</c:v>
                </c:pt>
                <c:pt idx="7211">
                  <c:v>35367</c:v>
                </c:pt>
                <c:pt idx="7212">
                  <c:v>35368</c:v>
                </c:pt>
                <c:pt idx="7213">
                  <c:v>35369</c:v>
                </c:pt>
                <c:pt idx="7214">
                  <c:v>35370</c:v>
                </c:pt>
                <c:pt idx="7215">
                  <c:v>35371</c:v>
                </c:pt>
                <c:pt idx="7216">
                  <c:v>35372</c:v>
                </c:pt>
                <c:pt idx="7217">
                  <c:v>35373</c:v>
                </c:pt>
                <c:pt idx="7218">
                  <c:v>35374</c:v>
                </c:pt>
                <c:pt idx="7219">
                  <c:v>35375</c:v>
                </c:pt>
                <c:pt idx="7220">
                  <c:v>35376</c:v>
                </c:pt>
                <c:pt idx="7221">
                  <c:v>35377</c:v>
                </c:pt>
                <c:pt idx="7222">
                  <c:v>35378</c:v>
                </c:pt>
                <c:pt idx="7223">
                  <c:v>35379</c:v>
                </c:pt>
                <c:pt idx="7224">
                  <c:v>35380</c:v>
                </c:pt>
                <c:pt idx="7225">
                  <c:v>35381</c:v>
                </c:pt>
                <c:pt idx="7226">
                  <c:v>35382</c:v>
                </c:pt>
                <c:pt idx="7227">
                  <c:v>35383</c:v>
                </c:pt>
                <c:pt idx="7228">
                  <c:v>35384</c:v>
                </c:pt>
                <c:pt idx="7229">
                  <c:v>35385</c:v>
                </c:pt>
                <c:pt idx="7230">
                  <c:v>35386</c:v>
                </c:pt>
                <c:pt idx="7231">
                  <c:v>35387</c:v>
                </c:pt>
                <c:pt idx="7232">
                  <c:v>35388</c:v>
                </c:pt>
                <c:pt idx="7233">
                  <c:v>35389</c:v>
                </c:pt>
                <c:pt idx="7234">
                  <c:v>35390</c:v>
                </c:pt>
                <c:pt idx="7235">
                  <c:v>35391</c:v>
                </c:pt>
                <c:pt idx="7236">
                  <c:v>35392</c:v>
                </c:pt>
                <c:pt idx="7237">
                  <c:v>35393</c:v>
                </c:pt>
                <c:pt idx="7238">
                  <c:v>35394</c:v>
                </c:pt>
                <c:pt idx="7239">
                  <c:v>35395</c:v>
                </c:pt>
                <c:pt idx="7240">
                  <c:v>35396</c:v>
                </c:pt>
                <c:pt idx="7241">
                  <c:v>35397</c:v>
                </c:pt>
                <c:pt idx="7242">
                  <c:v>35398</c:v>
                </c:pt>
                <c:pt idx="7243">
                  <c:v>35399</c:v>
                </c:pt>
                <c:pt idx="7244">
                  <c:v>35400</c:v>
                </c:pt>
                <c:pt idx="7245">
                  <c:v>35401</c:v>
                </c:pt>
                <c:pt idx="7246">
                  <c:v>35402</c:v>
                </c:pt>
                <c:pt idx="7247">
                  <c:v>35403</c:v>
                </c:pt>
                <c:pt idx="7248">
                  <c:v>35404</c:v>
                </c:pt>
                <c:pt idx="7249">
                  <c:v>35405</c:v>
                </c:pt>
                <c:pt idx="7250">
                  <c:v>35406</c:v>
                </c:pt>
                <c:pt idx="7251">
                  <c:v>35407</c:v>
                </c:pt>
                <c:pt idx="7252">
                  <c:v>35408</c:v>
                </c:pt>
                <c:pt idx="7253">
                  <c:v>35409</c:v>
                </c:pt>
                <c:pt idx="7254">
                  <c:v>35410</c:v>
                </c:pt>
                <c:pt idx="7255">
                  <c:v>35411</c:v>
                </c:pt>
                <c:pt idx="7256">
                  <c:v>35412</c:v>
                </c:pt>
                <c:pt idx="7257">
                  <c:v>35413</c:v>
                </c:pt>
                <c:pt idx="7258">
                  <c:v>35414</c:v>
                </c:pt>
                <c:pt idx="7259">
                  <c:v>35415</c:v>
                </c:pt>
                <c:pt idx="7260">
                  <c:v>35416</c:v>
                </c:pt>
                <c:pt idx="7261">
                  <c:v>35417</c:v>
                </c:pt>
                <c:pt idx="7262">
                  <c:v>35418</c:v>
                </c:pt>
                <c:pt idx="7263">
                  <c:v>35419</c:v>
                </c:pt>
                <c:pt idx="7264">
                  <c:v>35420</c:v>
                </c:pt>
                <c:pt idx="7265">
                  <c:v>35421</c:v>
                </c:pt>
                <c:pt idx="7266">
                  <c:v>35422</c:v>
                </c:pt>
                <c:pt idx="7267">
                  <c:v>35423</c:v>
                </c:pt>
                <c:pt idx="7268">
                  <c:v>35424</c:v>
                </c:pt>
                <c:pt idx="7269">
                  <c:v>35425</c:v>
                </c:pt>
                <c:pt idx="7270">
                  <c:v>35426</c:v>
                </c:pt>
                <c:pt idx="7271">
                  <c:v>35427</c:v>
                </c:pt>
                <c:pt idx="7272">
                  <c:v>35428</c:v>
                </c:pt>
                <c:pt idx="7273">
                  <c:v>35429</c:v>
                </c:pt>
                <c:pt idx="7274">
                  <c:v>35430</c:v>
                </c:pt>
                <c:pt idx="7275">
                  <c:v>35431</c:v>
                </c:pt>
                <c:pt idx="7276">
                  <c:v>35432</c:v>
                </c:pt>
                <c:pt idx="7277">
                  <c:v>35433</c:v>
                </c:pt>
                <c:pt idx="7278">
                  <c:v>35434</c:v>
                </c:pt>
                <c:pt idx="7279">
                  <c:v>35435</c:v>
                </c:pt>
                <c:pt idx="7280">
                  <c:v>35436</c:v>
                </c:pt>
                <c:pt idx="7281">
                  <c:v>35437</c:v>
                </c:pt>
                <c:pt idx="7282">
                  <c:v>35438</c:v>
                </c:pt>
                <c:pt idx="7283">
                  <c:v>35439</c:v>
                </c:pt>
                <c:pt idx="7284">
                  <c:v>35440</c:v>
                </c:pt>
                <c:pt idx="7285">
                  <c:v>35441</c:v>
                </c:pt>
                <c:pt idx="7286">
                  <c:v>35442</c:v>
                </c:pt>
                <c:pt idx="7287">
                  <c:v>35443</c:v>
                </c:pt>
                <c:pt idx="7288">
                  <c:v>35444</c:v>
                </c:pt>
                <c:pt idx="7289">
                  <c:v>35445</c:v>
                </c:pt>
                <c:pt idx="7290">
                  <c:v>35446</c:v>
                </c:pt>
                <c:pt idx="7291">
                  <c:v>35447</c:v>
                </c:pt>
                <c:pt idx="7292">
                  <c:v>35448</c:v>
                </c:pt>
                <c:pt idx="7293">
                  <c:v>35449</c:v>
                </c:pt>
                <c:pt idx="7294">
                  <c:v>35450</c:v>
                </c:pt>
                <c:pt idx="7295">
                  <c:v>35451</c:v>
                </c:pt>
                <c:pt idx="7296">
                  <c:v>35452</c:v>
                </c:pt>
                <c:pt idx="7297">
                  <c:v>35453</c:v>
                </c:pt>
                <c:pt idx="7298">
                  <c:v>35454</c:v>
                </c:pt>
                <c:pt idx="7299">
                  <c:v>35455</c:v>
                </c:pt>
                <c:pt idx="7300">
                  <c:v>35456</c:v>
                </c:pt>
                <c:pt idx="7301">
                  <c:v>35457</c:v>
                </c:pt>
                <c:pt idx="7302">
                  <c:v>35458</c:v>
                </c:pt>
                <c:pt idx="7303">
                  <c:v>35459</c:v>
                </c:pt>
                <c:pt idx="7304">
                  <c:v>35460</c:v>
                </c:pt>
                <c:pt idx="7305">
                  <c:v>35461</c:v>
                </c:pt>
                <c:pt idx="7306">
                  <c:v>35462</c:v>
                </c:pt>
                <c:pt idx="7307">
                  <c:v>35463</c:v>
                </c:pt>
                <c:pt idx="7308">
                  <c:v>35464</c:v>
                </c:pt>
                <c:pt idx="7309">
                  <c:v>35465</c:v>
                </c:pt>
                <c:pt idx="7310">
                  <c:v>35466</c:v>
                </c:pt>
                <c:pt idx="7311">
                  <c:v>35467</c:v>
                </c:pt>
                <c:pt idx="7312">
                  <c:v>35468</c:v>
                </c:pt>
                <c:pt idx="7313">
                  <c:v>35469</c:v>
                </c:pt>
                <c:pt idx="7314">
                  <c:v>35470</c:v>
                </c:pt>
                <c:pt idx="7315">
                  <c:v>35471</c:v>
                </c:pt>
                <c:pt idx="7316">
                  <c:v>35472</c:v>
                </c:pt>
                <c:pt idx="7317">
                  <c:v>35473</c:v>
                </c:pt>
                <c:pt idx="7318">
                  <c:v>35474</c:v>
                </c:pt>
                <c:pt idx="7319">
                  <c:v>35475</c:v>
                </c:pt>
                <c:pt idx="7320">
                  <c:v>35476</c:v>
                </c:pt>
                <c:pt idx="7321">
                  <c:v>35477</c:v>
                </c:pt>
                <c:pt idx="7322">
                  <c:v>35478</c:v>
                </c:pt>
                <c:pt idx="7323">
                  <c:v>35479</c:v>
                </c:pt>
                <c:pt idx="7324">
                  <c:v>35480</c:v>
                </c:pt>
                <c:pt idx="7325">
                  <c:v>35481</c:v>
                </c:pt>
                <c:pt idx="7326">
                  <c:v>35482</c:v>
                </c:pt>
                <c:pt idx="7327">
                  <c:v>35483</c:v>
                </c:pt>
                <c:pt idx="7328">
                  <c:v>35484</c:v>
                </c:pt>
                <c:pt idx="7329">
                  <c:v>35485</c:v>
                </c:pt>
                <c:pt idx="7330">
                  <c:v>35486</c:v>
                </c:pt>
                <c:pt idx="7331">
                  <c:v>35487</c:v>
                </c:pt>
                <c:pt idx="7332">
                  <c:v>35488</c:v>
                </c:pt>
                <c:pt idx="7333">
                  <c:v>35489</c:v>
                </c:pt>
                <c:pt idx="7334">
                  <c:v>35490</c:v>
                </c:pt>
                <c:pt idx="7335">
                  <c:v>35491</c:v>
                </c:pt>
                <c:pt idx="7336">
                  <c:v>35492</c:v>
                </c:pt>
                <c:pt idx="7337">
                  <c:v>35493</c:v>
                </c:pt>
                <c:pt idx="7338">
                  <c:v>35494</c:v>
                </c:pt>
                <c:pt idx="7339">
                  <c:v>35495</c:v>
                </c:pt>
                <c:pt idx="7340">
                  <c:v>35496</c:v>
                </c:pt>
                <c:pt idx="7341">
                  <c:v>35497</c:v>
                </c:pt>
                <c:pt idx="7342">
                  <c:v>35498</c:v>
                </c:pt>
                <c:pt idx="7343">
                  <c:v>35499</c:v>
                </c:pt>
                <c:pt idx="7344">
                  <c:v>35500</c:v>
                </c:pt>
                <c:pt idx="7345">
                  <c:v>35501</c:v>
                </c:pt>
                <c:pt idx="7346">
                  <c:v>35502</c:v>
                </c:pt>
                <c:pt idx="7347">
                  <c:v>35503</c:v>
                </c:pt>
                <c:pt idx="7348">
                  <c:v>35504</c:v>
                </c:pt>
                <c:pt idx="7349">
                  <c:v>35505</c:v>
                </c:pt>
                <c:pt idx="7350">
                  <c:v>35506</c:v>
                </c:pt>
                <c:pt idx="7351">
                  <c:v>35507</c:v>
                </c:pt>
                <c:pt idx="7352">
                  <c:v>35508</c:v>
                </c:pt>
                <c:pt idx="7353">
                  <c:v>35509</c:v>
                </c:pt>
                <c:pt idx="7354">
                  <c:v>35510</c:v>
                </c:pt>
                <c:pt idx="7355">
                  <c:v>35511</c:v>
                </c:pt>
                <c:pt idx="7356">
                  <c:v>35512</c:v>
                </c:pt>
                <c:pt idx="7357">
                  <c:v>35513</c:v>
                </c:pt>
                <c:pt idx="7358">
                  <c:v>35514</c:v>
                </c:pt>
                <c:pt idx="7359">
                  <c:v>35515</c:v>
                </c:pt>
                <c:pt idx="7360">
                  <c:v>35516</c:v>
                </c:pt>
                <c:pt idx="7361">
                  <c:v>35517</c:v>
                </c:pt>
                <c:pt idx="7362">
                  <c:v>35518</c:v>
                </c:pt>
                <c:pt idx="7363">
                  <c:v>35519</c:v>
                </c:pt>
                <c:pt idx="7364">
                  <c:v>35520</c:v>
                </c:pt>
                <c:pt idx="7365">
                  <c:v>35521</c:v>
                </c:pt>
                <c:pt idx="7366">
                  <c:v>35522</c:v>
                </c:pt>
                <c:pt idx="7367">
                  <c:v>35523</c:v>
                </c:pt>
                <c:pt idx="7368">
                  <c:v>35524</c:v>
                </c:pt>
                <c:pt idx="7369">
                  <c:v>35525</c:v>
                </c:pt>
                <c:pt idx="7370">
                  <c:v>35526</c:v>
                </c:pt>
                <c:pt idx="7371">
                  <c:v>35527</c:v>
                </c:pt>
                <c:pt idx="7372">
                  <c:v>35528</c:v>
                </c:pt>
                <c:pt idx="7373">
                  <c:v>35529</c:v>
                </c:pt>
                <c:pt idx="7374">
                  <c:v>35530</c:v>
                </c:pt>
                <c:pt idx="7375">
                  <c:v>35531</c:v>
                </c:pt>
                <c:pt idx="7376">
                  <c:v>35532</c:v>
                </c:pt>
                <c:pt idx="7377">
                  <c:v>35533</c:v>
                </c:pt>
                <c:pt idx="7378">
                  <c:v>35534</c:v>
                </c:pt>
                <c:pt idx="7379">
                  <c:v>35535</c:v>
                </c:pt>
                <c:pt idx="7380">
                  <c:v>35536</c:v>
                </c:pt>
                <c:pt idx="7381">
                  <c:v>35537</c:v>
                </c:pt>
                <c:pt idx="7382">
                  <c:v>35538</c:v>
                </c:pt>
                <c:pt idx="7383">
                  <c:v>35539</c:v>
                </c:pt>
                <c:pt idx="7384">
                  <c:v>35540</c:v>
                </c:pt>
                <c:pt idx="7385">
                  <c:v>35541</c:v>
                </c:pt>
                <c:pt idx="7386">
                  <c:v>35542</c:v>
                </c:pt>
                <c:pt idx="7387">
                  <c:v>35543</c:v>
                </c:pt>
                <c:pt idx="7388">
                  <c:v>35544</c:v>
                </c:pt>
                <c:pt idx="7389">
                  <c:v>35545</c:v>
                </c:pt>
                <c:pt idx="7390">
                  <c:v>35546</c:v>
                </c:pt>
                <c:pt idx="7391">
                  <c:v>35547</c:v>
                </c:pt>
                <c:pt idx="7392">
                  <c:v>35548</c:v>
                </c:pt>
                <c:pt idx="7393">
                  <c:v>35549</c:v>
                </c:pt>
                <c:pt idx="7394">
                  <c:v>35550</c:v>
                </c:pt>
                <c:pt idx="7395">
                  <c:v>35551</c:v>
                </c:pt>
                <c:pt idx="7396">
                  <c:v>35552</c:v>
                </c:pt>
                <c:pt idx="7397">
                  <c:v>35553</c:v>
                </c:pt>
                <c:pt idx="7398">
                  <c:v>35554</c:v>
                </c:pt>
                <c:pt idx="7399">
                  <c:v>35555</c:v>
                </c:pt>
                <c:pt idx="7400">
                  <c:v>35556</c:v>
                </c:pt>
                <c:pt idx="7401">
                  <c:v>35557</c:v>
                </c:pt>
                <c:pt idx="7402">
                  <c:v>35558</c:v>
                </c:pt>
                <c:pt idx="7403">
                  <c:v>35559</c:v>
                </c:pt>
                <c:pt idx="7404">
                  <c:v>35560</c:v>
                </c:pt>
                <c:pt idx="7405">
                  <c:v>35561</c:v>
                </c:pt>
                <c:pt idx="7406">
                  <c:v>35562</c:v>
                </c:pt>
                <c:pt idx="7407">
                  <c:v>35563</c:v>
                </c:pt>
                <c:pt idx="7408">
                  <c:v>35564</c:v>
                </c:pt>
                <c:pt idx="7409">
                  <c:v>35565</c:v>
                </c:pt>
                <c:pt idx="7410">
                  <c:v>35566</c:v>
                </c:pt>
                <c:pt idx="7411">
                  <c:v>35567</c:v>
                </c:pt>
                <c:pt idx="7412">
                  <c:v>35568</c:v>
                </c:pt>
                <c:pt idx="7413">
                  <c:v>35569</c:v>
                </c:pt>
                <c:pt idx="7414">
                  <c:v>35570</c:v>
                </c:pt>
                <c:pt idx="7415">
                  <c:v>35571</c:v>
                </c:pt>
                <c:pt idx="7416">
                  <c:v>35572</c:v>
                </c:pt>
                <c:pt idx="7417">
                  <c:v>35573</c:v>
                </c:pt>
                <c:pt idx="7418">
                  <c:v>35574</c:v>
                </c:pt>
                <c:pt idx="7419">
                  <c:v>35575</c:v>
                </c:pt>
                <c:pt idx="7420">
                  <c:v>35576</c:v>
                </c:pt>
                <c:pt idx="7421">
                  <c:v>35577</c:v>
                </c:pt>
                <c:pt idx="7422">
                  <c:v>35578</c:v>
                </c:pt>
                <c:pt idx="7423">
                  <c:v>35579</c:v>
                </c:pt>
                <c:pt idx="7424">
                  <c:v>35580</c:v>
                </c:pt>
                <c:pt idx="7425">
                  <c:v>35581</c:v>
                </c:pt>
                <c:pt idx="7426">
                  <c:v>35582</c:v>
                </c:pt>
                <c:pt idx="7427">
                  <c:v>35583</c:v>
                </c:pt>
                <c:pt idx="7428">
                  <c:v>35584</c:v>
                </c:pt>
                <c:pt idx="7429">
                  <c:v>35585</c:v>
                </c:pt>
                <c:pt idx="7430">
                  <c:v>35586</c:v>
                </c:pt>
                <c:pt idx="7431">
                  <c:v>35587</c:v>
                </c:pt>
                <c:pt idx="7432">
                  <c:v>35588</c:v>
                </c:pt>
                <c:pt idx="7433">
                  <c:v>35589</c:v>
                </c:pt>
                <c:pt idx="7434">
                  <c:v>35590</c:v>
                </c:pt>
                <c:pt idx="7435">
                  <c:v>35591</c:v>
                </c:pt>
                <c:pt idx="7436">
                  <c:v>35592</c:v>
                </c:pt>
                <c:pt idx="7437">
                  <c:v>35593</c:v>
                </c:pt>
                <c:pt idx="7438">
                  <c:v>35594</c:v>
                </c:pt>
                <c:pt idx="7439">
                  <c:v>35595</c:v>
                </c:pt>
                <c:pt idx="7440">
                  <c:v>35596</c:v>
                </c:pt>
                <c:pt idx="7441">
                  <c:v>35597</c:v>
                </c:pt>
                <c:pt idx="7442">
                  <c:v>35598</c:v>
                </c:pt>
                <c:pt idx="7443">
                  <c:v>35599</c:v>
                </c:pt>
                <c:pt idx="7444">
                  <c:v>35600</c:v>
                </c:pt>
                <c:pt idx="7445">
                  <c:v>35601</c:v>
                </c:pt>
                <c:pt idx="7446">
                  <c:v>35602</c:v>
                </c:pt>
                <c:pt idx="7447">
                  <c:v>35603</c:v>
                </c:pt>
                <c:pt idx="7448">
                  <c:v>35604</c:v>
                </c:pt>
                <c:pt idx="7449">
                  <c:v>35605</c:v>
                </c:pt>
                <c:pt idx="7450">
                  <c:v>35606</c:v>
                </c:pt>
                <c:pt idx="7451">
                  <c:v>35607</c:v>
                </c:pt>
                <c:pt idx="7452">
                  <c:v>35608</c:v>
                </c:pt>
                <c:pt idx="7453">
                  <c:v>35609</c:v>
                </c:pt>
                <c:pt idx="7454">
                  <c:v>35610</c:v>
                </c:pt>
                <c:pt idx="7455">
                  <c:v>35611</c:v>
                </c:pt>
                <c:pt idx="7456">
                  <c:v>35612</c:v>
                </c:pt>
                <c:pt idx="7457">
                  <c:v>35613</c:v>
                </c:pt>
                <c:pt idx="7458">
                  <c:v>35614</c:v>
                </c:pt>
                <c:pt idx="7459">
                  <c:v>35615</c:v>
                </c:pt>
                <c:pt idx="7460">
                  <c:v>35616</c:v>
                </c:pt>
                <c:pt idx="7461">
                  <c:v>35617</c:v>
                </c:pt>
                <c:pt idx="7462">
                  <c:v>35618</c:v>
                </c:pt>
                <c:pt idx="7463">
                  <c:v>35619</c:v>
                </c:pt>
                <c:pt idx="7464">
                  <c:v>35620</c:v>
                </c:pt>
                <c:pt idx="7465">
                  <c:v>35621</c:v>
                </c:pt>
                <c:pt idx="7466">
                  <c:v>35622</c:v>
                </c:pt>
                <c:pt idx="7467">
                  <c:v>35623</c:v>
                </c:pt>
                <c:pt idx="7468">
                  <c:v>35624</c:v>
                </c:pt>
                <c:pt idx="7469">
                  <c:v>35625</c:v>
                </c:pt>
                <c:pt idx="7470">
                  <c:v>35626</c:v>
                </c:pt>
                <c:pt idx="7471">
                  <c:v>35627</c:v>
                </c:pt>
                <c:pt idx="7472">
                  <c:v>35628</c:v>
                </c:pt>
                <c:pt idx="7473">
                  <c:v>35629</c:v>
                </c:pt>
                <c:pt idx="7474">
                  <c:v>35630</c:v>
                </c:pt>
                <c:pt idx="7475">
                  <c:v>35631</c:v>
                </c:pt>
                <c:pt idx="7476">
                  <c:v>35632</c:v>
                </c:pt>
                <c:pt idx="7477">
                  <c:v>35633</c:v>
                </c:pt>
                <c:pt idx="7478">
                  <c:v>35634</c:v>
                </c:pt>
                <c:pt idx="7479">
                  <c:v>35635</c:v>
                </c:pt>
                <c:pt idx="7480">
                  <c:v>35636</c:v>
                </c:pt>
                <c:pt idx="7481">
                  <c:v>35637</c:v>
                </c:pt>
                <c:pt idx="7482">
                  <c:v>35638</c:v>
                </c:pt>
                <c:pt idx="7483">
                  <c:v>35639</c:v>
                </c:pt>
                <c:pt idx="7484">
                  <c:v>35640</c:v>
                </c:pt>
                <c:pt idx="7485">
                  <c:v>35641</c:v>
                </c:pt>
                <c:pt idx="7486">
                  <c:v>35642</c:v>
                </c:pt>
                <c:pt idx="7487">
                  <c:v>35643</c:v>
                </c:pt>
                <c:pt idx="7488">
                  <c:v>35644</c:v>
                </c:pt>
                <c:pt idx="7489">
                  <c:v>35645</c:v>
                </c:pt>
                <c:pt idx="7490">
                  <c:v>35646</c:v>
                </c:pt>
                <c:pt idx="7491">
                  <c:v>35647</c:v>
                </c:pt>
                <c:pt idx="7492">
                  <c:v>35648</c:v>
                </c:pt>
                <c:pt idx="7493">
                  <c:v>35649</c:v>
                </c:pt>
                <c:pt idx="7494">
                  <c:v>35650</c:v>
                </c:pt>
                <c:pt idx="7495">
                  <c:v>35651</c:v>
                </c:pt>
                <c:pt idx="7496">
                  <c:v>35652</c:v>
                </c:pt>
                <c:pt idx="7497">
                  <c:v>35653</c:v>
                </c:pt>
                <c:pt idx="7498">
                  <c:v>35654</c:v>
                </c:pt>
                <c:pt idx="7499">
                  <c:v>35655</c:v>
                </c:pt>
                <c:pt idx="7500">
                  <c:v>35656</c:v>
                </c:pt>
                <c:pt idx="7501">
                  <c:v>35657</c:v>
                </c:pt>
                <c:pt idx="7502">
                  <c:v>35658</c:v>
                </c:pt>
                <c:pt idx="7503">
                  <c:v>35659</c:v>
                </c:pt>
                <c:pt idx="7504">
                  <c:v>35660</c:v>
                </c:pt>
                <c:pt idx="7505">
                  <c:v>35661</c:v>
                </c:pt>
                <c:pt idx="7506">
                  <c:v>35662</c:v>
                </c:pt>
                <c:pt idx="7507">
                  <c:v>35663</c:v>
                </c:pt>
                <c:pt idx="7508">
                  <c:v>35664</c:v>
                </c:pt>
                <c:pt idx="7509">
                  <c:v>35665</c:v>
                </c:pt>
                <c:pt idx="7510">
                  <c:v>35666</c:v>
                </c:pt>
                <c:pt idx="7511">
                  <c:v>35667</c:v>
                </c:pt>
                <c:pt idx="7512">
                  <c:v>35668</c:v>
                </c:pt>
                <c:pt idx="7513">
                  <c:v>35669</c:v>
                </c:pt>
                <c:pt idx="7514">
                  <c:v>35670</c:v>
                </c:pt>
                <c:pt idx="7515">
                  <c:v>35671</c:v>
                </c:pt>
                <c:pt idx="7516">
                  <c:v>35672</c:v>
                </c:pt>
                <c:pt idx="7517">
                  <c:v>35673</c:v>
                </c:pt>
                <c:pt idx="7518">
                  <c:v>35674</c:v>
                </c:pt>
                <c:pt idx="7519">
                  <c:v>35675</c:v>
                </c:pt>
                <c:pt idx="7520">
                  <c:v>35676</c:v>
                </c:pt>
                <c:pt idx="7521">
                  <c:v>35677</c:v>
                </c:pt>
                <c:pt idx="7522">
                  <c:v>35678</c:v>
                </c:pt>
                <c:pt idx="7523">
                  <c:v>35679</c:v>
                </c:pt>
                <c:pt idx="7524">
                  <c:v>35680</c:v>
                </c:pt>
                <c:pt idx="7525">
                  <c:v>35681</c:v>
                </c:pt>
                <c:pt idx="7526">
                  <c:v>35682</c:v>
                </c:pt>
                <c:pt idx="7527">
                  <c:v>35683</c:v>
                </c:pt>
                <c:pt idx="7528">
                  <c:v>35684</c:v>
                </c:pt>
                <c:pt idx="7529">
                  <c:v>35685</c:v>
                </c:pt>
                <c:pt idx="7530">
                  <c:v>35686</c:v>
                </c:pt>
                <c:pt idx="7531">
                  <c:v>35687</c:v>
                </c:pt>
                <c:pt idx="7532">
                  <c:v>35688</c:v>
                </c:pt>
                <c:pt idx="7533">
                  <c:v>35689</c:v>
                </c:pt>
                <c:pt idx="7534">
                  <c:v>35690</c:v>
                </c:pt>
                <c:pt idx="7535">
                  <c:v>35691</c:v>
                </c:pt>
                <c:pt idx="7536">
                  <c:v>35692</c:v>
                </c:pt>
                <c:pt idx="7537">
                  <c:v>35693</c:v>
                </c:pt>
                <c:pt idx="7538">
                  <c:v>35694</c:v>
                </c:pt>
                <c:pt idx="7539">
                  <c:v>35695</c:v>
                </c:pt>
                <c:pt idx="7540">
                  <c:v>35696</c:v>
                </c:pt>
                <c:pt idx="7541">
                  <c:v>35697</c:v>
                </c:pt>
                <c:pt idx="7542">
                  <c:v>35698</c:v>
                </c:pt>
                <c:pt idx="7543">
                  <c:v>35699</c:v>
                </c:pt>
                <c:pt idx="7544">
                  <c:v>35700</c:v>
                </c:pt>
                <c:pt idx="7545">
                  <c:v>35701</c:v>
                </c:pt>
                <c:pt idx="7546">
                  <c:v>35702</c:v>
                </c:pt>
                <c:pt idx="7547">
                  <c:v>35703</c:v>
                </c:pt>
                <c:pt idx="7548">
                  <c:v>35704</c:v>
                </c:pt>
                <c:pt idx="7549">
                  <c:v>35705</c:v>
                </c:pt>
                <c:pt idx="7550">
                  <c:v>35706</c:v>
                </c:pt>
                <c:pt idx="7551">
                  <c:v>35707</c:v>
                </c:pt>
                <c:pt idx="7552">
                  <c:v>35708</c:v>
                </c:pt>
                <c:pt idx="7553">
                  <c:v>35709</c:v>
                </c:pt>
                <c:pt idx="7554">
                  <c:v>35710</c:v>
                </c:pt>
                <c:pt idx="7555">
                  <c:v>35711</c:v>
                </c:pt>
                <c:pt idx="7556">
                  <c:v>35712</c:v>
                </c:pt>
                <c:pt idx="7557">
                  <c:v>35713</c:v>
                </c:pt>
                <c:pt idx="7558">
                  <c:v>35714</c:v>
                </c:pt>
                <c:pt idx="7559">
                  <c:v>35715</c:v>
                </c:pt>
                <c:pt idx="7560">
                  <c:v>35716</c:v>
                </c:pt>
                <c:pt idx="7561">
                  <c:v>35717</c:v>
                </c:pt>
                <c:pt idx="7562">
                  <c:v>35718</c:v>
                </c:pt>
                <c:pt idx="7563">
                  <c:v>35719</c:v>
                </c:pt>
                <c:pt idx="7564">
                  <c:v>35720</c:v>
                </c:pt>
                <c:pt idx="7565">
                  <c:v>35721</c:v>
                </c:pt>
                <c:pt idx="7566">
                  <c:v>35722</c:v>
                </c:pt>
                <c:pt idx="7567">
                  <c:v>35723</c:v>
                </c:pt>
                <c:pt idx="7568">
                  <c:v>35724</c:v>
                </c:pt>
                <c:pt idx="7569">
                  <c:v>35725</c:v>
                </c:pt>
                <c:pt idx="7570">
                  <c:v>35726</c:v>
                </c:pt>
                <c:pt idx="7571">
                  <c:v>35727</c:v>
                </c:pt>
                <c:pt idx="7572">
                  <c:v>35728</c:v>
                </c:pt>
                <c:pt idx="7573">
                  <c:v>35729</c:v>
                </c:pt>
                <c:pt idx="7574">
                  <c:v>35730</c:v>
                </c:pt>
                <c:pt idx="7575">
                  <c:v>35731</c:v>
                </c:pt>
                <c:pt idx="7576">
                  <c:v>35732</c:v>
                </c:pt>
                <c:pt idx="7577">
                  <c:v>35733</c:v>
                </c:pt>
                <c:pt idx="7578">
                  <c:v>35734</c:v>
                </c:pt>
                <c:pt idx="7579">
                  <c:v>35735</c:v>
                </c:pt>
                <c:pt idx="7580">
                  <c:v>35736</c:v>
                </c:pt>
                <c:pt idx="7581">
                  <c:v>35737</c:v>
                </c:pt>
                <c:pt idx="7582">
                  <c:v>35738</c:v>
                </c:pt>
                <c:pt idx="7583">
                  <c:v>35739</c:v>
                </c:pt>
                <c:pt idx="7584">
                  <c:v>35740</c:v>
                </c:pt>
                <c:pt idx="7585">
                  <c:v>35741</c:v>
                </c:pt>
                <c:pt idx="7586">
                  <c:v>35742</c:v>
                </c:pt>
                <c:pt idx="7587">
                  <c:v>35743</c:v>
                </c:pt>
                <c:pt idx="7588">
                  <c:v>35744</c:v>
                </c:pt>
                <c:pt idx="7589">
                  <c:v>35745</c:v>
                </c:pt>
                <c:pt idx="7590">
                  <c:v>35746</c:v>
                </c:pt>
                <c:pt idx="7591">
                  <c:v>35747</c:v>
                </c:pt>
                <c:pt idx="7592">
                  <c:v>35748</c:v>
                </c:pt>
                <c:pt idx="7593">
                  <c:v>35749</c:v>
                </c:pt>
                <c:pt idx="7594">
                  <c:v>35750</c:v>
                </c:pt>
                <c:pt idx="7595">
                  <c:v>35751</c:v>
                </c:pt>
                <c:pt idx="7596">
                  <c:v>35752</c:v>
                </c:pt>
                <c:pt idx="7597">
                  <c:v>35753</c:v>
                </c:pt>
                <c:pt idx="7598">
                  <c:v>35754</c:v>
                </c:pt>
                <c:pt idx="7599">
                  <c:v>35755</c:v>
                </c:pt>
                <c:pt idx="7600">
                  <c:v>35756</c:v>
                </c:pt>
                <c:pt idx="7601">
                  <c:v>35757</c:v>
                </c:pt>
                <c:pt idx="7602">
                  <c:v>35758</c:v>
                </c:pt>
                <c:pt idx="7603">
                  <c:v>35759</c:v>
                </c:pt>
                <c:pt idx="7604">
                  <c:v>35760</c:v>
                </c:pt>
                <c:pt idx="7605">
                  <c:v>35761</c:v>
                </c:pt>
                <c:pt idx="7606">
                  <c:v>35762</c:v>
                </c:pt>
                <c:pt idx="7607">
                  <c:v>35763</c:v>
                </c:pt>
                <c:pt idx="7608">
                  <c:v>35764</c:v>
                </c:pt>
                <c:pt idx="7609">
                  <c:v>35765</c:v>
                </c:pt>
                <c:pt idx="7610">
                  <c:v>35766</c:v>
                </c:pt>
                <c:pt idx="7611">
                  <c:v>35767</c:v>
                </c:pt>
                <c:pt idx="7612">
                  <c:v>35768</c:v>
                </c:pt>
                <c:pt idx="7613">
                  <c:v>35769</c:v>
                </c:pt>
                <c:pt idx="7614">
                  <c:v>35770</c:v>
                </c:pt>
                <c:pt idx="7615">
                  <c:v>35771</c:v>
                </c:pt>
                <c:pt idx="7616">
                  <c:v>35772</c:v>
                </c:pt>
                <c:pt idx="7617">
                  <c:v>35773</c:v>
                </c:pt>
                <c:pt idx="7618">
                  <c:v>35774</c:v>
                </c:pt>
                <c:pt idx="7619">
                  <c:v>35775</c:v>
                </c:pt>
                <c:pt idx="7620">
                  <c:v>35776</c:v>
                </c:pt>
                <c:pt idx="7621">
                  <c:v>35777</c:v>
                </c:pt>
                <c:pt idx="7622">
                  <c:v>35778</c:v>
                </c:pt>
                <c:pt idx="7623">
                  <c:v>35779</c:v>
                </c:pt>
                <c:pt idx="7624">
                  <c:v>35780</c:v>
                </c:pt>
                <c:pt idx="7625">
                  <c:v>35781</c:v>
                </c:pt>
                <c:pt idx="7626">
                  <c:v>35782</c:v>
                </c:pt>
                <c:pt idx="7627">
                  <c:v>35783</c:v>
                </c:pt>
                <c:pt idx="7628">
                  <c:v>35784</c:v>
                </c:pt>
                <c:pt idx="7629">
                  <c:v>35785</c:v>
                </c:pt>
                <c:pt idx="7630">
                  <c:v>35786</c:v>
                </c:pt>
                <c:pt idx="7631">
                  <c:v>35787</c:v>
                </c:pt>
                <c:pt idx="7632">
                  <c:v>35788</c:v>
                </c:pt>
                <c:pt idx="7633">
                  <c:v>35789</c:v>
                </c:pt>
                <c:pt idx="7634">
                  <c:v>35790</c:v>
                </c:pt>
                <c:pt idx="7635">
                  <c:v>35791</c:v>
                </c:pt>
                <c:pt idx="7636">
                  <c:v>35792</c:v>
                </c:pt>
                <c:pt idx="7637">
                  <c:v>35793</c:v>
                </c:pt>
                <c:pt idx="7638">
                  <c:v>35794</c:v>
                </c:pt>
                <c:pt idx="7639">
                  <c:v>35795</c:v>
                </c:pt>
                <c:pt idx="7640">
                  <c:v>35796</c:v>
                </c:pt>
                <c:pt idx="7641">
                  <c:v>35797</c:v>
                </c:pt>
                <c:pt idx="7642">
                  <c:v>35798</c:v>
                </c:pt>
                <c:pt idx="7643">
                  <c:v>35799</c:v>
                </c:pt>
                <c:pt idx="7644">
                  <c:v>35800</c:v>
                </c:pt>
                <c:pt idx="7645">
                  <c:v>35801</c:v>
                </c:pt>
                <c:pt idx="7646">
                  <c:v>35802</c:v>
                </c:pt>
                <c:pt idx="7647">
                  <c:v>35803</c:v>
                </c:pt>
                <c:pt idx="7648">
                  <c:v>35804</c:v>
                </c:pt>
                <c:pt idx="7649">
                  <c:v>35805</c:v>
                </c:pt>
                <c:pt idx="7650">
                  <c:v>35806</c:v>
                </c:pt>
                <c:pt idx="7651">
                  <c:v>35807</c:v>
                </c:pt>
                <c:pt idx="7652">
                  <c:v>35808</c:v>
                </c:pt>
                <c:pt idx="7653">
                  <c:v>35809</c:v>
                </c:pt>
                <c:pt idx="7654">
                  <c:v>35810</c:v>
                </c:pt>
                <c:pt idx="7655">
                  <c:v>35811</c:v>
                </c:pt>
                <c:pt idx="7656">
                  <c:v>35812</c:v>
                </c:pt>
                <c:pt idx="7657">
                  <c:v>35813</c:v>
                </c:pt>
                <c:pt idx="7658">
                  <c:v>35814</c:v>
                </c:pt>
                <c:pt idx="7659">
                  <c:v>35815</c:v>
                </c:pt>
                <c:pt idx="7660">
                  <c:v>35816</c:v>
                </c:pt>
                <c:pt idx="7661">
                  <c:v>35817</c:v>
                </c:pt>
                <c:pt idx="7662">
                  <c:v>35818</c:v>
                </c:pt>
                <c:pt idx="7663">
                  <c:v>35819</c:v>
                </c:pt>
                <c:pt idx="7664">
                  <c:v>35820</c:v>
                </c:pt>
                <c:pt idx="7665">
                  <c:v>35821</c:v>
                </c:pt>
                <c:pt idx="7666">
                  <c:v>35822</c:v>
                </c:pt>
                <c:pt idx="7667">
                  <c:v>35823</c:v>
                </c:pt>
                <c:pt idx="7668">
                  <c:v>35824</c:v>
                </c:pt>
                <c:pt idx="7669">
                  <c:v>35825</c:v>
                </c:pt>
                <c:pt idx="7670">
                  <c:v>35826</c:v>
                </c:pt>
                <c:pt idx="7671">
                  <c:v>35827</c:v>
                </c:pt>
                <c:pt idx="7672">
                  <c:v>35828</c:v>
                </c:pt>
                <c:pt idx="7673">
                  <c:v>35829</c:v>
                </c:pt>
                <c:pt idx="7674">
                  <c:v>35830</c:v>
                </c:pt>
                <c:pt idx="7675">
                  <c:v>35831</c:v>
                </c:pt>
                <c:pt idx="7676">
                  <c:v>35832</c:v>
                </c:pt>
                <c:pt idx="7677">
                  <c:v>35833</c:v>
                </c:pt>
                <c:pt idx="7678">
                  <c:v>35834</c:v>
                </c:pt>
                <c:pt idx="7679">
                  <c:v>35835</c:v>
                </c:pt>
                <c:pt idx="7680">
                  <c:v>35836</c:v>
                </c:pt>
                <c:pt idx="7681">
                  <c:v>35837</c:v>
                </c:pt>
                <c:pt idx="7682">
                  <c:v>35838</c:v>
                </c:pt>
                <c:pt idx="7683">
                  <c:v>35839</c:v>
                </c:pt>
                <c:pt idx="7684">
                  <c:v>35840</c:v>
                </c:pt>
                <c:pt idx="7685">
                  <c:v>35841</c:v>
                </c:pt>
                <c:pt idx="7686">
                  <c:v>35842</c:v>
                </c:pt>
                <c:pt idx="7687">
                  <c:v>35843</c:v>
                </c:pt>
                <c:pt idx="7688">
                  <c:v>35844</c:v>
                </c:pt>
                <c:pt idx="7689">
                  <c:v>35845</c:v>
                </c:pt>
                <c:pt idx="7690">
                  <c:v>35846</c:v>
                </c:pt>
                <c:pt idx="7691">
                  <c:v>35847</c:v>
                </c:pt>
                <c:pt idx="7692">
                  <c:v>35848</c:v>
                </c:pt>
                <c:pt idx="7693">
                  <c:v>35849</c:v>
                </c:pt>
                <c:pt idx="7694">
                  <c:v>35850</c:v>
                </c:pt>
                <c:pt idx="7695">
                  <c:v>35851</c:v>
                </c:pt>
                <c:pt idx="7696">
                  <c:v>35852</c:v>
                </c:pt>
                <c:pt idx="7697">
                  <c:v>35853</c:v>
                </c:pt>
                <c:pt idx="7698">
                  <c:v>35854</c:v>
                </c:pt>
                <c:pt idx="7699">
                  <c:v>35855</c:v>
                </c:pt>
                <c:pt idx="7700">
                  <c:v>35856</c:v>
                </c:pt>
                <c:pt idx="7701">
                  <c:v>35857</c:v>
                </c:pt>
                <c:pt idx="7702">
                  <c:v>35858</c:v>
                </c:pt>
                <c:pt idx="7703">
                  <c:v>35859</c:v>
                </c:pt>
                <c:pt idx="7704">
                  <c:v>35860</c:v>
                </c:pt>
                <c:pt idx="7705">
                  <c:v>35861</c:v>
                </c:pt>
                <c:pt idx="7706">
                  <c:v>35862</c:v>
                </c:pt>
                <c:pt idx="7707">
                  <c:v>35863</c:v>
                </c:pt>
                <c:pt idx="7708">
                  <c:v>35864</c:v>
                </c:pt>
                <c:pt idx="7709">
                  <c:v>35865</c:v>
                </c:pt>
                <c:pt idx="7710">
                  <c:v>35866</c:v>
                </c:pt>
                <c:pt idx="7711">
                  <c:v>35867</c:v>
                </c:pt>
                <c:pt idx="7712">
                  <c:v>35868</c:v>
                </c:pt>
                <c:pt idx="7713">
                  <c:v>35869</c:v>
                </c:pt>
                <c:pt idx="7714">
                  <c:v>35870</c:v>
                </c:pt>
                <c:pt idx="7715">
                  <c:v>35871</c:v>
                </c:pt>
                <c:pt idx="7716">
                  <c:v>35872</c:v>
                </c:pt>
                <c:pt idx="7717">
                  <c:v>35873</c:v>
                </c:pt>
                <c:pt idx="7718">
                  <c:v>35874</c:v>
                </c:pt>
                <c:pt idx="7719">
                  <c:v>35875</c:v>
                </c:pt>
                <c:pt idx="7720">
                  <c:v>35876</c:v>
                </c:pt>
                <c:pt idx="7721">
                  <c:v>35877</c:v>
                </c:pt>
                <c:pt idx="7722">
                  <c:v>35878</c:v>
                </c:pt>
                <c:pt idx="7723">
                  <c:v>35879</c:v>
                </c:pt>
                <c:pt idx="7724">
                  <c:v>35880</c:v>
                </c:pt>
                <c:pt idx="7725">
                  <c:v>35881</c:v>
                </c:pt>
                <c:pt idx="7726">
                  <c:v>35882</c:v>
                </c:pt>
                <c:pt idx="7727">
                  <c:v>35883</c:v>
                </c:pt>
                <c:pt idx="7728">
                  <c:v>35884</c:v>
                </c:pt>
                <c:pt idx="7729">
                  <c:v>35885</c:v>
                </c:pt>
                <c:pt idx="7730">
                  <c:v>35886</c:v>
                </c:pt>
                <c:pt idx="7731">
                  <c:v>35887</c:v>
                </c:pt>
                <c:pt idx="7732">
                  <c:v>35888</c:v>
                </c:pt>
                <c:pt idx="7733">
                  <c:v>35889</c:v>
                </c:pt>
                <c:pt idx="7734">
                  <c:v>35890</c:v>
                </c:pt>
                <c:pt idx="7735">
                  <c:v>35891</c:v>
                </c:pt>
                <c:pt idx="7736">
                  <c:v>35892</c:v>
                </c:pt>
                <c:pt idx="7737">
                  <c:v>35893</c:v>
                </c:pt>
                <c:pt idx="7738">
                  <c:v>35894</c:v>
                </c:pt>
                <c:pt idx="7739">
                  <c:v>35895</c:v>
                </c:pt>
                <c:pt idx="7740">
                  <c:v>35896</c:v>
                </c:pt>
                <c:pt idx="7741">
                  <c:v>35897</c:v>
                </c:pt>
                <c:pt idx="7742">
                  <c:v>35898</c:v>
                </c:pt>
                <c:pt idx="7743">
                  <c:v>35899</c:v>
                </c:pt>
                <c:pt idx="7744">
                  <c:v>35900</c:v>
                </c:pt>
                <c:pt idx="7745">
                  <c:v>35901</c:v>
                </c:pt>
                <c:pt idx="7746">
                  <c:v>35902</c:v>
                </c:pt>
                <c:pt idx="7747">
                  <c:v>35903</c:v>
                </c:pt>
                <c:pt idx="7748">
                  <c:v>35904</c:v>
                </c:pt>
                <c:pt idx="7749">
                  <c:v>35905</c:v>
                </c:pt>
                <c:pt idx="7750">
                  <c:v>35906</c:v>
                </c:pt>
                <c:pt idx="7751">
                  <c:v>35907</c:v>
                </c:pt>
                <c:pt idx="7752">
                  <c:v>35908</c:v>
                </c:pt>
                <c:pt idx="7753">
                  <c:v>35909</c:v>
                </c:pt>
                <c:pt idx="7754">
                  <c:v>35910</c:v>
                </c:pt>
                <c:pt idx="7755">
                  <c:v>35911</c:v>
                </c:pt>
                <c:pt idx="7756">
                  <c:v>35912</c:v>
                </c:pt>
                <c:pt idx="7757">
                  <c:v>35913</c:v>
                </c:pt>
                <c:pt idx="7758">
                  <c:v>35914</c:v>
                </c:pt>
                <c:pt idx="7759">
                  <c:v>35915</c:v>
                </c:pt>
                <c:pt idx="7760">
                  <c:v>35916</c:v>
                </c:pt>
                <c:pt idx="7761">
                  <c:v>35917</c:v>
                </c:pt>
                <c:pt idx="7762">
                  <c:v>35918</c:v>
                </c:pt>
                <c:pt idx="7763">
                  <c:v>35919</c:v>
                </c:pt>
                <c:pt idx="7764">
                  <c:v>35920</c:v>
                </c:pt>
                <c:pt idx="7765">
                  <c:v>35921</c:v>
                </c:pt>
                <c:pt idx="7766">
                  <c:v>35922</c:v>
                </c:pt>
                <c:pt idx="7767">
                  <c:v>35923</c:v>
                </c:pt>
                <c:pt idx="7768">
                  <c:v>35924</c:v>
                </c:pt>
                <c:pt idx="7769">
                  <c:v>35925</c:v>
                </c:pt>
                <c:pt idx="7770">
                  <c:v>35926</c:v>
                </c:pt>
                <c:pt idx="7771">
                  <c:v>35927</c:v>
                </c:pt>
                <c:pt idx="7772">
                  <c:v>35928</c:v>
                </c:pt>
                <c:pt idx="7773">
                  <c:v>35929</c:v>
                </c:pt>
                <c:pt idx="7774">
                  <c:v>35930</c:v>
                </c:pt>
                <c:pt idx="7775">
                  <c:v>35931</c:v>
                </c:pt>
                <c:pt idx="7776">
                  <c:v>35932</c:v>
                </c:pt>
                <c:pt idx="7777">
                  <c:v>35933</c:v>
                </c:pt>
                <c:pt idx="7778">
                  <c:v>35934</c:v>
                </c:pt>
                <c:pt idx="7779">
                  <c:v>35935</c:v>
                </c:pt>
                <c:pt idx="7780">
                  <c:v>35936</c:v>
                </c:pt>
                <c:pt idx="7781">
                  <c:v>35937</c:v>
                </c:pt>
                <c:pt idx="7782">
                  <c:v>35938</c:v>
                </c:pt>
                <c:pt idx="7783">
                  <c:v>35939</c:v>
                </c:pt>
                <c:pt idx="7784">
                  <c:v>35940</c:v>
                </c:pt>
                <c:pt idx="7785">
                  <c:v>35941</c:v>
                </c:pt>
                <c:pt idx="7786">
                  <c:v>35942</c:v>
                </c:pt>
                <c:pt idx="7787">
                  <c:v>35943</c:v>
                </c:pt>
                <c:pt idx="7788">
                  <c:v>35944</c:v>
                </c:pt>
                <c:pt idx="7789">
                  <c:v>35945</c:v>
                </c:pt>
                <c:pt idx="7790">
                  <c:v>35946</c:v>
                </c:pt>
                <c:pt idx="7791">
                  <c:v>35947</c:v>
                </c:pt>
                <c:pt idx="7792">
                  <c:v>35948</c:v>
                </c:pt>
                <c:pt idx="7793">
                  <c:v>35949</c:v>
                </c:pt>
                <c:pt idx="7794">
                  <c:v>35950</c:v>
                </c:pt>
                <c:pt idx="7795">
                  <c:v>35951</c:v>
                </c:pt>
                <c:pt idx="7796">
                  <c:v>35952</c:v>
                </c:pt>
                <c:pt idx="7797">
                  <c:v>35953</c:v>
                </c:pt>
                <c:pt idx="7798">
                  <c:v>35954</c:v>
                </c:pt>
                <c:pt idx="7799">
                  <c:v>35955</c:v>
                </c:pt>
                <c:pt idx="7800">
                  <c:v>35956</c:v>
                </c:pt>
                <c:pt idx="7801">
                  <c:v>35957</c:v>
                </c:pt>
                <c:pt idx="7802">
                  <c:v>35958</c:v>
                </c:pt>
                <c:pt idx="7803">
                  <c:v>35959</c:v>
                </c:pt>
                <c:pt idx="7804">
                  <c:v>35960</c:v>
                </c:pt>
                <c:pt idx="7805">
                  <c:v>35961</c:v>
                </c:pt>
                <c:pt idx="7806">
                  <c:v>35962</c:v>
                </c:pt>
                <c:pt idx="7807">
                  <c:v>35963</c:v>
                </c:pt>
                <c:pt idx="7808">
                  <c:v>35964</c:v>
                </c:pt>
                <c:pt idx="7809">
                  <c:v>35965</c:v>
                </c:pt>
                <c:pt idx="7810">
                  <c:v>35966</c:v>
                </c:pt>
                <c:pt idx="7811">
                  <c:v>35967</c:v>
                </c:pt>
                <c:pt idx="7812">
                  <c:v>35968</c:v>
                </c:pt>
                <c:pt idx="7813">
                  <c:v>35969</c:v>
                </c:pt>
                <c:pt idx="7814">
                  <c:v>35970</c:v>
                </c:pt>
                <c:pt idx="7815">
                  <c:v>35971</c:v>
                </c:pt>
                <c:pt idx="7816">
                  <c:v>35972</c:v>
                </c:pt>
                <c:pt idx="7817">
                  <c:v>35973</c:v>
                </c:pt>
                <c:pt idx="7818">
                  <c:v>35974</c:v>
                </c:pt>
                <c:pt idx="7819">
                  <c:v>35975</c:v>
                </c:pt>
                <c:pt idx="7820">
                  <c:v>35976</c:v>
                </c:pt>
                <c:pt idx="7821">
                  <c:v>35977</c:v>
                </c:pt>
                <c:pt idx="7822">
                  <c:v>35978</c:v>
                </c:pt>
                <c:pt idx="7823">
                  <c:v>35979</c:v>
                </c:pt>
                <c:pt idx="7824">
                  <c:v>35980</c:v>
                </c:pt>
                <c:pt idx="7825">
                  <c:v>35981</c:v>
                </c:pt>
                <c:pt idx="7826">
                  <c:v>35982</c:v>
                </c:pt>
                <c:pt idx="7827">
                  <c:v>35983</c:v>
                </c:pt>
                <c:pt idx="7828">
                  <c:v>35984</c:v>
                </c:pt>
                <c:pt idx="7829">
                  <c:v>35985</c:v>
                </c:pt>
                <c:pt idx="7830">
                  <c:v>35986</c:v>
                </c:pt>
                <c:pt idx="7831">
                  <c:v>35987</c:v>
                </c:pt>
                <c:pt idx="7832">
                  <c:v>35988</c:v>
                </c:pt>
                <c:pt idx="7833">
                  <c:v>35989</c:v>
                </c:pt>
                <c:pt idx="7834">
                  <c:v>35990</c:v>
                </c:pt>
                <c:pt idx="7835">
                  <c:v>35991</c:v>
                </c:pt>
                <c:pt idx="7836">
                  <c:v>35992</c:v>
                </c:pt>
                <c:pt idx="7837">
                  <c:v>35993</c:v>
                </c:pt>
                <c:pt idx="7838">
                  <c:v>35994</c:v>
                </c:pt>
                <c:pt idx="7839">
                  <c:v>35995</c:v>
                </c:pt>
                <c:pt idx="7840">
                  <c:v>35996</c:v>
                </c:pt>
                <c:pt idx="7841">
                  <c:v>35997</c:v>
                </c:pt>
                <c:pt idx="7842">
                  <c:v>35998</c:v>
                </c:pt>
                <c:pt idx="7843">
                  <c:v>35999</c:v>
                </c:pt>
                <c:pt idx="7844">
                  <c:v>36000</c:v>
                </c:pt>
                <c:pt idx="7845">
                  <c:v>36001</c:v>
                </c:pt>
                <c:pt idx="7846">
                  <c:v>36002</c:v>
                </c:pt>
                <c:pt idx="7847">
                  <c:v>36003</c:v>
                </c:pt>
                <c:pt idx="7848">
                  <c:v>36004</c:v>
                </c:pt>
                <c:pt idx="7849">
                  <c:v>36005</c:v>
                </c:pt>
                <c:pt idx="7850">
                  <c:v>36006</c:v>
                </c:pt>
                <c:pt idx="7851">
                  <c:v>36007</c:v>
                </c:pt>
                <c:pt idx="7852">
                  <c:v>36008</c:v>
                </c:pt>
                <c:pt idx="7853">
                  <c:v>36009</c:v>
                </c:pt>
                <c:pt idx="7854">
                  <c:v>36010</c:v>
                </c:pt>
                <c:pt idx="7855">
                  <c:v>36011</c:v>
                </c:pt>
                <c:pt idx="7856">
                  <c:v>36012</c:v>
                </c:pt>
                <c:pt idx="7857">
                  <c:v>36013</c:v>
                </c:pt>
                <c:pt idx="7858">
                  <c:v>36014</c:v>
                </c:pt>
                <c:pt idx="7859">
                  <c:v>36015</c:v>
                </c:pt>
                <c:pt idx="7860">
                  <c:v>36016</c:v>
                </c:pt>
                <c:pt idx="7861">
                  <c:v>36017</c:v>
                </c:pt>
                <c:pt idx="7862">
                  <c:v>36018</c:v>
                </c:pt>
                <c:pt idx="7863">
                  <c:v>36019</c:v>
                </c:pt>
                <c:pt idx="7864">
                  <c:v>36020</c:v>
                </c:pt>
                <c:pt idx="7865">
                  <c:v>36021</c:v>
                </c:pt>
                <c:pt idx="7866">
                  <c:v>36022</c:v>
                </c:pt>
                <c:pt idx="7867">
                  <c:v>36023</c:v>
                </c:pt>
                <c:pt idx="7868">
                  <c:v>36024</c:v>
                </c:pt>
                <c:pt idx="7869">
                  <c:v>36025</c:v>
                </c:pt>
                <c:pt idx="7870">
                  <c:v>36026</c:v>
                </c:pt>
                <c:pt idx="7871">
                  <c:v>36027</c:v>
                </c:pt>
                <c:pt idx="7872">
                  <c:v>36028</c:v>
                </c:pt>
                <c:pt idx="7873">
                  <c:v>36029</c:v>
                </c:pt>
                <c:pt idx="7874">
                  <c:v>36030</c:v>
                </c:pt>
                <c:pt idx="7875">
                  <c:v>36031</c:v>
                </c:pt>
                <c:pt idx="7876">
                  <c:v>36032</c:v>
                </c:pt>
                <c:pt idx="7877">
                  <c:v>36033</c:v>
                </c:pt>
                <c:pt idx="7878">
                  <c:v>36034</c:v>
                </c:pt>
                <c:pt idx="7879">
                  <c:v>36035</c:v>
                </c:pt>
                <c:pt idx="7880">
                  <c:v>36036</c:v>
                </c:pt>
                <c:pt idx="7881">
                  <c:v>36037</c:v>
                </c:pt>
                <c:pt idx="7882">
                  <c:v>36038</c:v>
                </c:pt>
                <c:pt idx="7883">
                  <c:v>36039</c:v>
                </c:pt>
                <c:pt idx="7884">
                  <c:v>36040</c:v>
                </c:pt>
                <c:pt idx="7885">
                  <c:v>36041</c:v>
                </c:pt>
                <c:pt idx="7886">
                  <c:v>36042</c:v>
                </c:pt>
                <c:pt idx="7887">
                  <c:v>36043</c:v>
                </c:pt>
                <c:pt idx="7888">
                  <c:v>36044</c:v>
                </c:pt>
                <c:pt idx="7889">
                  <c:v>36045</c:v>
                </c:pt>
                <c:pt idx="7890">
                  <c:v>36046</c:v>
                </c:pt>
                <c:pt idx="7891">
                  <c:v>36047</c:v>
                </c:pt>
                <c:pt idx="7892">
                  <c:v>36048</c:v>
                </c:pt>
                <c:pt idx="7893">
                  <c:v>36049</c:v>
                </c:pt>
                <c:pt idx="7894">
                  <c:v>36050</c:v>
                </c:pt>
                <c:pt idx="7895">
                  <c:v>36051</c:v>
                </c:pt>
                <c:pt idx="7896">
                  <c:v>36052</c:v>
                </c:pt>
                <c:pt idx="7897">
                  <c:v>36053</c:v>
                </c:pt>
                <c:pt idx="7898">
                  <c:v>36054</c:v>
                </c:pt>
                <c:pt idx="7899">
                  <c:v>36055</c:v>
                </c:pt>
                <c:pt idx="7900">
                  <c:v>36056</c:v>
                </c:pt>
                <c:pt idx="7901">
                  <c:v>36057</c:v>
                </c:pt>
                <c:pt idx="7902">
                  <c:v>36058</c:v>
                </c:pt>
                <c:pt idx="7903">
                  <c:v>36059</c:v>
                </c:pt>
                <c:pt idx="7904">
                  <c:v>36060</c:v>
                </c:pt>
                <c:pt idx="7905">
                  <c:v>36061</c:v>
                </c:pt>
                <c:pt idx="7906">
                  <c:v>36062</c:v>
                </c:pt>
                <c:pt idx="7907">
                  <c:v>36063</c:v>
                </c:pt>
                <c:pt idx="7908">
                  <c:v>36064</c:v>
                </c:pt>
                <c:pt idx="7909">
                  <c:v>36065</c:v>
                </c:pt>
                <c:pt idx="7910">
                  <c:v>36066</c:v>
                </c:pt>
                <c:pt idx="7911">
                  <c:v>36067</c:v>
                </c:pt>
                <c:pt idx="7912">
                  <c:v>36068</c:v>
                </c:pt>
                <c:pt idx="7913">
                  <c:v>36069</c:v>
                </c:pt>
                <c:pt idx="7914">
                  <c:v>36070</c:v>
                </c:pt>
                <c:pt idx="7915">
                  <c:v>36071</c:v>
                </c:pt>
                <c:pt idx="7916">
                  <c:v>36072</c:v>
                </c:pt>
                <c:pt idx="7917">
                  <c:v>36073</c:v>
                </c:pt>
                <c:pt idx="7918">
                  <c:v>36074</c:v>
                </c:pt>
                <c:pt idx="7919">
                  <c:v>36075</c:v>
                </c:pt>
                <c:pt idx="7920">
                  <c:v>36076</c:v>
                </c:pt>
                <c:pt idx="7921">
                  <c:v>36077</c:v>
                </c:pt>
                <c:pt idx="7922">
                  <c:v>36078</c:v>
                </c:pt>
                <c:pt idx="7923">
                  <c:v>36079</c:v>
                </c:pt>
                <c:pt idx="7924">
                  <c:v>36080</c:v>
                </c:pt>
                <c:pt idx="7925">
                  <c:v>36081</c:v>
                </c:pt>
                <c:pt idx="7926">
                  <c:v>36082</c:v>
                </c:pt>
                <c:pt idx="7927">
                  <c:v>36083</c:v>
                </c:pt>
                <c:pt idx="7928">
                  <c:v>36084</c:v>
                </c:pt>
                <c:pt idx="7929">
                  <c:v>36085</c:v>
                </c:pt>
                <c:pt idx="7930">
                  <c:v>36086</c:v>
                </c:pt>
                <c:pt idx="7931">
                  <c:v>36087</c:v>
                </c:pt>
                <c:pt idx="7932">
                  <c:v>36088</c:v>
                </c:pt>
                <c:pt idx="7933">
                  <c:v>36089</c:v>
                </c:pt>
                <c:pt idx="7934">
                  <c:v>36090</c:v>
                </c:pt>
                <c:pt idx="7935">
                  <c:v>36091</c:v>
                </c:pt>
                <c:pt idx="7936">
                  <c:v>36092</c:v>
                </c:pt>
                <c:pt idx="7937">
                  <c:v>36093</c:v>
                </c:pt>
                <c:pt idx="7938">
                  <c:v>36094</c:v>
                </c:pt>
                <c:pt idx="7939">
                  <c:v>36095</c:v>
                </c:pt>
                <c:pt idx="7940">
                  <c:v>36096</c:v>
                </c:pt>
                <c:pt idx="7941">
                  <c:v>36097</c:v>
                </c:pt>
                <c:pt idx="7942">
                  <c:v>36098</c:v>
                </c:pt>
                <c:pt idx="7943">
                  <c:v>36099</c:v>
                </c:pt>
                <c:pt idx="7944">
                  <c:v>36100</c:v>
                </c:pt>
                <c:pt idx="7945">
                  <c:v>36101</c:v>
                </c:pt>
                <c:pt idx="7946">
                  <c:v>36102</c:v>
                </c:pt>
                <c:pt idx="7947">
                  <c:v>36103</c:v>
                </c:pt>
                <c:pt idx="7948">
                  <c:v>36104</c:v>
                </c:pt>
                <c:pt idx="7949">
                  <c:v>36105</c:v>
                </c:pt>
                <c:pt idx="7950">
                  <c:v>36106</c:v>
                </c:pt>
                <c:pt idx="7951">
                  <c:v>36107</c:v>
                </c:pt>
                <c:pt idx="7952">
                  <c:v>36108</c:v>
                </c:pt>
                <c:pt idx="7953">
                  <c:v>36109</c:v>
                </c:pt>
                <c:pt idx="7954">
                  <c:v>36110</c:v>
                </c:pt>
                <c:pt idx="7955">
                  <c:v>36111</c:v>
                </c:pt>
                <c:pt idx="7956">
                  <c:v>36112</c:v>
                </c:pt>
                <c:pt idx="7957">
                  <c:v>36113</c:v>
                </c:pt>
                <c:pt idx="7958">
                  <c:v>36114</c:v>
                </c:pt>
                <c:pt idx="7959">
                  <c:v>36115</c:v>
                </c:pt>
                <c:pt idx="7960">
                  <c:v>36116</c:v>
                </c:pt>
                <c:pt idx="7961">
                  <c:v>36117</c:v>
                </c:pt>
                <c:pt idx="7962">
                  <c:v>36118</c:v>
                </c:pt>
                <c:pt idx="7963">
                  <c:v>36119</c:v>
                </c:pt>
                <c:pt idx="7964">
                  <c:v>36120</c:v>
                </c:pt>
                <c:pt idx="7965">
                  <c:v>36121</c:v>
                </c:pt>
                <c:pt idx="7966">
                  <c:v>36122</c:v>
                </c:pt>
                <c:pt idx="7967">
                  <c:v>36123</c:v>
                </c:pt>
                <c:pt idx="7968">
                  <c:v>36124</c:v>
                </c:pt>
                <c:pt idx="7969">
                  <c:v>36125</c:v>
                </c:pt>
                <c:pt idx="7970">
                  <c:v>36126</c:v>
                </c:pt>
                <c:pt idx="7971">
                  <c:v>36127</c:v>
                </c:pt>
                <c:pt idx="7972">
                  <c:v>36128</c:v>
                </c:pt>
                <c:pt idx="7973">
                  <c:v>36129</c:v>
                </c:pt>
                <c:pt idx="7974">
                  <c:v>36130</c:v>
                </c:pt>
                <c:pt idx="7975">
                  <c:v>36131</c:v>
                </c:pt>
                <c:pt idx="7976">
                  <c:v>36132</c:v>
                </c:pt>
                <c:pt idx="7977">
                  <c:v>36133</c:v>
                </c:pt>
                <c:pt idx="7978">
                  <c:v>36134</c:v>
                </c:pt>
                <c:pt idx="7979">
                  <c:v>36135</c:v>
                </c:pt>
                <c:pt idx="7980">
                  <c:v>36136</c:v>
                </c:pt>
                <c:pt idx="7981">
                  <c:v>36137</c:v>
                </c:pt>
                <c:pt idx="7982">
                  <c:v>36138</c:v>
                </c:pt>
                <c:pt idx="7983">
                  <c:v>36139</c:v>
                </c:pt>
                <c:pt idx="7984">
                  <c:v>36140</c:v>
                </c:pt>
                <c:pt idx="7985">
                  <c:v>36141</c:v>
                </c:pt>
                <c:pt idx="7986">
                  <c:v>36142</c:v>
                </c:pt>
                <c:pt idx="7987">
                  <c:v>36143</c:v>
                </c:pt>
                <c:pt idx="7988">
                  <c:v>36144</c:v>
                </c:pt>
                <c:pt idx="7989">
                  <c:v>36145</c:v>
                </c:pt>
                <c:pt idx="7990">
                  <c:v>36146</c:v>
                </c:pt>
                <c:pt idx="7991">
                  <c:v>36147</c:v>
                </c:pt>
                <c:pt idx="7992">
                  <c:v>36148</c:v>
                </c:pt>
                <c:pt idx="7993">
                  <c:v>36149</c:v>
                </c:pt>
                <c:pt idx="7994">
                  <c:v>36150</c:v>
                </c:pt>
                <c:pt idx="7995">
                  <c:v>36151</c:v>
                </c:pt>
                <c:pt idx="7996">
                  <c:v>36152</c:v>
                </c:pt>
                <c:pt idx="7997">
                  <c:v>36153</c:v>
                </c:pt>
                <c:pt idx="7998">
                  <c:v>36154</c:v>
                </c:pt>
                <c:pt idx="7999">
                  <c:v>36155</c:v>
                </c:pt>
                <c:pt idx="8000">
                  <c:v>36156</c:v>
                </c:pt>
                <c:pt idx="8001">
                  <c:v>36157</c:v>
                </c:pt>
                <c:pt idx="8002">
                  <c:v>36158</c:v>
                </c:pt>
                <c:pt idx="8003">
                  <c:v>36159</c:v>
                </c:pt>
                <c:pt idx="8004">
                  <c:v>36160</c:v>
                </c:pt>
                <c:pt idx="8005">
                  <c:v>36161</c:v>
                </c:pt>
                <c:pt idx="8006">
                  <c:v>36162</c:v>
                </c:pt>
                <c:pt idx="8007">
                  <c:v>36163</c:v>
                </c:pt>
                <c:pt idx="8008">
                  <c:v>36164</c:v>
                </c:pt>
                <c:pt idx="8009">
                  <c:v>36165</c:v>
                </c:pt>
                <c:pt idx="8010">
                  <c:v>36166</c:v>
                </c:pt>
                <c:pt idx="8011">
                  <c:v>36167</c:v>
                </c:pt>
                <c:pt idx="8012">
                  <c:v>36168</c:v>
                </c:pt>
                <c:pt idx="8013">
                  <c:v>36169</c:v>
                </c:pt>
                <c:pt idx="8014">
                  <c:v>36170</c:v>
                </c:pt>
                <c:pt idx="8015">
                  <c:v>36171</c:v>
                </c:pt>
                <c:pt idx="8016">
                  <c:v>36172</c:v>
                </c:pt>
                <c:pt idx="8017">
                  <c:v>36173</c:v>
                </c:pt>
                <c:pt idx="8018">
                  <c:v>36174</c:v>
                </c:pt>
                <c:pt idx="8019">
                  <c:v>36175</c:v>
                </c:pt>
                <c:pt idx="8020">
                  <c:v>36176</c:v>
                </c:pt>
                <c:pt idx="8021">
                  <c:v>36177</c:v>
                </c:pt>
                <c:pt idx="8022">
                  <c:v>36178</c:v>
                </c:pt>
                <c:pt idx="8023">
                  <c:v>36179</c:v>
                </c:pt>
                <c:pt idx="8024">
                  <c:v>36180</c:v>
                </c:pt>
                <c:pt idx="8025">
                  <c:v>36181</c:v>
                </c:pt>
                <c:pt idx="8026">
                  <c:v>36182</c:v>
                </c:pt>
                <c:pt idx="8027">
                  <c:v>36183</c:v>
                </c:pt>
                <c:pt idx="8028">
                  <c:v>36184</c:v>
                </c:pt>
                <c:pt idx="8029">
                  <c:v>36185</c:v>
                </c:pt>
                <c:pt idx="8030">
                  <c:v>36186</c:v>
                </c:pt>
                <c:pt idx="8031">
                  <c:v>36187</c:v>
                </c:pt>
                <c:pt idx="8032">
                  <c:v>36188</c:v>
                </c:pt>
                <c:pt idx="8033">
                  <c:v>36189</c:v>
                </c:pt>
                <c:pt idx="8034">
                  <c:v>36190</c:v>
                </c:pt>
                <c:pt idx="8035">
                  <c:v>36191</c:v>
                </c:pt>
                <c:pt idx="8036">
                  <c:v>36192</c:v>
                </c:pt>
                <c:pt idx="8037">
                  <c:v>36193</c:v>
                </c:pt>
                <c:pt idx="8038">
                  <c:v>36194</c:v>
                </c:pt>
                <c:pt idx="8039">
                  <c:v>36195</c:v>
                </c:pt>
                <c:pt idx="8040">
                  <c:v>36196</c:v>
                </c:pt>
                <c:pt idx="8041">
                  <c:v>36197</c:v>
                </c:pt>
                <c:pt idx="8042">
                  <c:v>36198</c:v>
                </c:pt>
                <c:pt idx="8043">
                  <c:v>36199</c:v>
                </c:pt>
                <c:pt idx="8044">
                  <c:v>36200</c:v>
                </c:pt>
                <c:pt idx="8045">
                  <c:v>36201</c:v>
                </c:pt>
                <c:pt idx="8046">
                  <c:v>36202</c:v>
                </c:pt>
                <c:pt idx="8047">
                  <c:v>36203</c:v>
                </c:pt>
                <c:pt idx="8048">
                  <c:v>36204</c:v>
                </c:pt>
                <c:pt idx="8049">
                  <c:v>36205</c:v>
                </c:pt>
                <c:pt idx="8050">
                  <c:v>36206</c:v>
                </c:pt>
                <c:pt idx="8051">
                  <c:v>36207</c:v>
                </c:pt>
                <c:pt idx="8052">
                  <c:v>36208</c:v>
                </c:pt>
                <c:pt idx="8053">
                  <c:v>36209</c:v>
                </c:pt>
                <c:pt idx="8054">
                  <c:v>36210</c:v>
                </c:pt>
                <c:pt idx="8055">
                  <c:v>36211</c:v>
                </c:pt>
                <c:pt idx="8056">
                  <c:v>36212</c:v>
                </c:pt>
                <c:pt idx="8057">
                  <c:v>36213</c:v>
                </c:pt>
                <c:pt idx="8058">
                  <c:v>36214</c:v>
                </c:pt>
                <c:pt idx="8059">
                  <c:v>36215</c:v>
                </c:pt>
                <c:pt idx="8060">
                  <c:v>36216</c:v>
                </c:pt>
                <c:pt idx="8061">
                  <c:v>36217</c:v>
                </c:pt>
                <c:pt idx="8062">
                  <c:v>36218</c:v>
                </c:pt>
                <c:pt idx="8063">
                  <c:v>36219</c:v>
                </c:pt>
                <c:pt idx="8064">
                  <c:v>36220</c:v>
                </c:pt>
                <c:pt idx="8065">
                  <c:v>36221</c:v>
                </c:pt>
                <c:pt idx="8066">
                  <c:v>36222</c:v>
                </c:pt>
                <c:pt idx="8067">
                  <c:v>36223</c:v>
                </c:pt>
                <c:pt idx="8068">
                  <c:v>36224</c:v>
                </c:pt>
                <c:pt idx="8069">
                  <c:v>36225</c:v>
                </c:pt>
                <c:pt idx="8070">
                  <c:v>36226</c:v>
                </c:pt>
                <c:pt idx="8071">
                  <c:v>36227</c:v>
                </c:pt>
                <c:pt idx="8072">
                  <c:v>36228</c:v>
                </c:pt>
                <c:pt idx="8073">
                  <c:v>36229</c:v>
                </c:pt>
                <c:pt idx="8074">
                  <c:v>36230</c:v>
                </c:pt>
                <c:pt idx="8075">
                  <c:v>36231</c:v>
                </c:pt>
                <c:pt idx="8076">
                  <c:v>36232</c:v>
                </c:pt>
                <c:pt idx="8077">
                  <c:v>36233</c:v>
                </c:pt>
                <c:pt idx="8078">
                  <c:v>36234</c:v>
                </c:pt>
                <c:pt idx="8079">
                  <c:v>36235</c:v>
                </c:pt>
                <c:pt idx="8080">
                  <c:v>36236</c:v>
                </c:pt>
                <c:pt idx="8081">
                  <c:v>36237</c:v>
                </c:pt>
                <c:pt idx="8082">
                  <c:v>36238</c:v>
                </c:pt>
                <c:pt idx="8083">
                  <c:v>36239</c:v>
                </c:pt>
                <c:pt idx="8084">
                  <c:v>36240</c:v>
                </c:pt>
                <c:pt idx="8085">
                  <c:v>36241</c:v>
                </c:pt>
                <c:pt idx="8086">
                  <c:v>36242</c:v>
                </c:pt>
                <c:pt idx="8087">
                  <c:v>36243</c:v>
                </c:pt>
                <c:pt idx="8088">
                  <c:v>36244</c:v>
                </c:pt>
                <c:pt idx="8089">
                  <c:v>36245</c:v>
                </c:pt>
                <c:pt idx="8090">
                  <c:v>36246</c:v>
                </c:pt>
                <c:pt idx="8091">
                  <c:v>36247</c:v>
                </c:pt>
                <c:pt idx="8092">
                  <c:v>36248</c:v>
                </c:pt>
                <c:pt idx="8093">
                  <c:v>36249</c:v>
                </c:pt>
                <c:pt idx="8094">
                  <c:v>36250</c:v>
                </c:pt>
                <c:pt idx="8095">
                  <c:v>36251</c:v>
                </c:pt>
                <c:pt idx="8096">
                  <c:v>36252</c:v>
                </c:pt>
                <c:pt idx="8097">
                  <c:v>36253</c:v>
                </c:pt>
                <c:pt idx="8098">
                  <c:v>36254</c:v>
                </c:pt>
                <c:pt idx="8099">
                  <c:v>36255</c:v>
                </c:pt>
                <c:pt idx="8100">
                  <c:v>36256</c:v>
                </c:pt>
                <c:pt idx="8101">
                  <c:v>36257</c:v>
                </c:pt>
                <c:pt idx="8102">
                  <c:v>36258</c:v>
                </c:pt>
                <c:pt idx="8103">
                  <c:v>36259</c:v>
                </c:pt>
                <c:pt idx="8104">
                  <c:v>36260</c:v>
                </c:pt>
                <c:pt idx="8105">
                  <c:v>36261</c:v>
                </c:pt>
                <c:pt idx="8106">
                  <c:v>36262</c:v>
                </c:pt>
                <c:pt idx="8107">
                  <c:v>36263</c:v>
                </c:pt>
                <c:pt idx="8108">
                  <c:v>36264</c:v>
                </c:pt>
                <c:pt idx="8109">
                  <c:v>36265</c:v>
                </c:pt>
                <c:pt idx="8110">
                  <c:v>36266</c:v>
                </c:pt>
                <c:pt idx="8111">
                  <c:v>36267</c:v>
                </c:pt>
                <c:pt idx="8112">
                  <c:v>36268</c:v>
                </c:pt>
                <c:pt idx="8113">
                  <c:v>36269</c:v>
                </c:pt>
                <c:pt idx="8114">
                  <c:v>36270</c:v>
                </c:pt>
                <c:pt idx="8115">
                  <c:v>36271</c:v>
                </c:pt>
                <c:pt idx="8116">
                  <c:v>36272</c:v>
                </c:pt>
                <c:pt idx="8117">
                  <c:v>36273</c:v>
                </c:pt>
                <c:pt idx="8118">
                  <c:v>36274</c:v>
                </c:pt>
                <c:pt idx="8119">
                  <c:v>36275</c:v>
                </c:pt>
                <c:pt idx="8120">
                  <c:v>36276</c:v>
                </c:pt>
                <c:pt idx="8121">
                  <c:v>36277</c:v>
                </c:pt>
                <c:pt idx="8122">
                  <c:v>36278</c:v>
                </c:pt>
                <c:pt idx="8123">
                  <c:v>36279</c:v>
                </c:pt>
                <c:pt idx="8124">
                  <c:v>36280</c:v>
                </c:pt>
                <c:pt idx="8125">
                  <c:v>36281</c:v>
                </c:pt>
                <c:pt idx="8126">
                  <c:v>36282</c:v>
                </c:pt>
                <c:pt idx="8127">
                  <c:v>36283</c:v>
                </c:pt>
                <c:pt idx="8128">
                  <c:v>36284</c:v>
                </c:pt>
                <c:pt idx="8129">
                  <c:v>36285</c:v>
                </c:pt>
                <c:pt idx="8130">
                  <c:v>36286</c:v>
                </c:pt>
                <c:pt idx="8131">
                  <c:v>36287</c:v>
                </c:pt>
                <c:pt idx="8132">
                  <c:v>36288</c:v>
                </c:pt>
                <c:pt idx="8133">
                  <c:v>36289</c:v>
                </c:pt>
                <c:pt idx="8134">
                  <c:v>36290</c:v>
                </c:pt>
                <c:pt idx="8135">
                  <c:v>36291</c:v>
                </c:pt>
                <c:pt idx="8136">
                  <c:v>36292</c:v>
                </c:pt>
                <c:pt idx="8137">
                  <c:v>36293</c:v>
                </c:pt>
                <c:pt idx="8138">
                  <c:v>36294</c:v>
                </c:pt>
                <c:pt idx="8139">
                  <c:v>36295</c:v>
                </c:pt>
                <c:pt idx="8140">
                  <c:v>36296</c:v>
                </c:pt>
                <c:pt idx="8141">
                  <c:v>36297</c:v>
                </c:pt>
                <c:pt idx="8142">
                  <c:v>36298</c:v>
                </c:pt>
                <c:pt idx="8143">
                  <c:v>36299</c:v>
                </c:pt>
                <c:pt idx="8144">
                  <c:v>36300</c:v>
                </c:pt>
                <c:pt idx="8145">
                  <c:v>36301</c:v>
                </c:pt>
                <c:pt idx="8146">
                  <c:v>36302</c:v>
                </c:pt>
                <c:pt idx="8147">
                  <c:v>36303</c:v>
                </c:pt>
                <c:pt idx="8148">
                  <c:v>36304</c:v>
                </c:pt>
                <c:pt idx="8149">
                  <c:v>36305</c:v>
                </c:pt>
                <c:pt idx="8150">
                  <c:v>36306</c:v>
                </c:pt>
                <c:pt idx="8151">
                  <c:v>36307</c:v>
                </c:pt>
                <c:pt idx="8152">
                  <c:v>36308</c:v>
                </c:pt>
                <c:pt idx="8153">
                  <c:v>36309</c:v>
                </c:pt>
                <c:pt idx="8154">
                  <c:v>36310</c:v>
                </c:pt>
                <c:pt idx="8155">
                  <c:v>36311</c:v>
                </c:pt>
                <c:pt idx="8156">
                  <c:v>36312</c:v>
                </c:pt>
                <c:pt idx="8157">
                  <c:v>36313</c:v>
                </c:pt>
                <c:pt idx="8158">
                  <c:v>36314</c:v>
                </c:pt>
                <c:pt idx="8159">
                  <c:v>36315</c:v>
                </c:pt>
                <c:pt idx="8160">
                  <c:v>36316</c:v>
                </c:pt>
                <c:pt idx="8161">
                  <c:v>36317</c:v>
                </c:pt>
                <c:pt idx="8162">
                  <c:v>36318</c:v>
                </c:pt>
                <c:pt idx="8163">
                  <c:v>36319</c:v>
                </c:pt>
                <c:pt idx="8164">
                  <c:v>36320</c:v>
                </c:pt>
                <c:pt idx="8165">
                  <c:v>36321</c:v>
                </c:pt>
                <c:pt idx="8166">
                  <c:v>36322</c:v>
                </c:pt>
                <c:pt idx="8167">
                  <c:v>36323</c:v>
                </c:pt>
                <c:pt idx="8168">
                  <c:v>36324</c:v>
                </c:pt>
                <c:pt idx="8169">
                  <c:v>36325</c:v>
                </c:pt>
                <c:pt idx="8170">
                  <c:v>36326</c:v>
                </c:pt>
                <c:pt idx="8171">
                  <c:v>36327</c:v>
                </c:pt>
                <c:pt idx="8172">
                  <c:v>36328</c:v>
                </c:pt>
                <c:pt idx="8173">
                  <c:v>36329</c:v>
                </c:pt>
                <c:pt idx="8174">
                  <c:v>36330</c:v>
                </c:pt>
                <c:pt idx="8175">
                  <c:v>36331</c:v>
                </c:pt>
                <c:pt idx="8176">
                  <c:v>36332</c:v>
                </c:pt>
                <c:pt idx="8177">
                  <c:v>36333</c:v>
                </c:pt>
                <c:pt idx="8178">
                  <c:v>36334</c:v>
                </c:pt>
                <c:pt idx="8179">
                  <c:v>36335</c:v>
                </c:pt>
                <c:pt idx="8180">
                  <c:v>36336</c:v>
                </c:pt>
                <c:pt idx="8181">
                  <c:v>36337</c:v>
                </c:pt>
                <c:pt idx="8182">
                  <c:v>36338</c:v>
                </c:pt>
                <c:pt idx="8183">
                  <c:v>36339</c:v>
                </c:pt>
                <c:pt idx="8184">
                  <c:v>36340</c:v>
                </c:pt>
                <c:pt idx="8185">
                  <c:v>36341</c:v>
                </c:pt>
                <c:pt idx="8186">
                  <c:v>36342</c:v>
                </c:pt>
                <c:pt idx="8187">
                  <c:v>36343</c:v>
                </c:pt>
                <c:pt idx="8188">
                  <c:v>36344</c:v>
                </c:pt>
                <c:pt idx="8189">
                  <c:v>36345</c:v>
                </c:pt>
                <c:pt idx="8190">
                  <c:v>36346</c:v>
                </c:pt>
                <c:pt idx="8191">
                  <c:v>36347</c:v>
                </c:pt>
                <c:pt idx="8192">
                  <c:v>36348</c:v>
                </c:pt>
                <c:pt idx="8193">
                  <c:v>36349</c:v>
                </c:pt>
                <c:pt idx="8194">
                  <c:v>36350</c:v>
                </c:pt>
                <c:pt idx="8195">
                  <c:v>36351</c:v>
                </c:pt>
                <c:pt idx="8196">
                  <c:v>36352</c:v>
                </c:pt>
                <c:pt idx="8197">
                  <c:v>36353</c:v>
                </c:pt>
                <c:pt idx="8198">
                  <c:v>36354</c:v>
                </c:pt>
                <c:pt idx="8199">
                  <c:v>36355</c:v>
                </c:pt>
                <c:pt idx="8200">
                  <c:v>36356</c:v>
                </c:pt>
                <c:pt idx="8201">
                  <c:v>36357</c:v>
                </c:pt>
                <c:pt idx="8202">
                  <c:v>36358</c:v>
                </c:pt>
                <c:pt idx="8203">
                  <c:v>36359</c:v>
                </c:pt>
                <c:pt idx="8204">
                  <c:v>36360</c:v>
                </c:pt>
                <c:pt idx="8205">
                  <c:v>36361</c:v>
                </c:pt>
                <c:pt idx="8206">
                  <c:v>36362</c:v>
                </c:pt>
                <c:pt idx="8207">
                  <c:v>36363</c:v>
                </c:pt>
                <c:pt idx="8208">
                  <c:v>36364</c:v>
                </c:pt>
                <c:pt idx="8209">
                  <c:v>36365</c:v>
                </c:pt>
                <c:pt idx="8210">
                  <c:v>36366</c:v>
                </c:pt>
                <c:pt idx="8211">
                  <c:v>36367</c:v>
                </c:pt>
                <c:pt idx="8212">
                  <c:v>36368</c:v>
                </c:pt>
                <c:pt idx="8213">
                  <c:v>36369</c:v>
                </c:pt>
                <c:pt idx="8214">
                  <c:v>36370</c:v>
                </c:pt>
                <c:pt idx="8215">
                  <c:v>36371</c:v>
                </c:pt>
                <c:pt idx="8216">
                  <c:v>36372</c:v>
                </c:pt>
                <c:pt idx="8217">
                  <c:v>36373</c:v>
                </c:pt>
                <c:pt idx="8218">
                  <c:v>36374</c:v>
                </c:pt>
                <c:pt idx="8219">
                  <c:v>36375</c:v>
                </c:pt>
                <c:pt idx="8220">
                  <c:v>36376</c:v>
                </c:pt>
                <c:pt idx="8221">
                  <c:v>36377</c:v>
                </c:pt>
                <c:pt idx="8222">
                  <c:v>36378</c:v>
                </c:pt>
                <c:pt idx="8223">
                  <c:v>36379</c:v>
                </c:pt>
                <c:pt idx="8224">
                  <c:v>36380</c:v>
                </c:pt>
                <c:pt idx="8225">
                  <c:v>36381</c:v>
                </c:pt>
                <c:pt idx="8226">
                  <c:v>36382</c:v>
                </c:pt>
                <c:pt idx="8227">
                  <c:v>36383</c:v>
                </c:pt>
                <c:pt idx="8228">
                  <c:v>36384</c:v>
                </c:pt>
                <c:pt idx="8229">
                  <c:v>36385</c:v>
                </c:pt>
                <c:pt idx="8230">
                  <c:v>36386</c:v>
                </c:pt>
                <c:pt idx="8231">
                  <c:v>36387</c:v>
                </c:pt>
                <c:pt idx="8232">
                  <c:v>36388</c:v>
                </c:pt>
                <c:pt idx="8233">
                  <c:v>36389</c:v>
                </c:pt>
                <c:pt idx="8234">
                  <c:v>36390</c:v>
                </c:pt>
                <c:pt idx="8235">
                  <c:v>36391</c:v>
                </c:pt>
                <c:pt idx="8236">
                  <c:v>36392</c:v>
                </c:pt>
                <c:pt idx="8237">
                  <c:v>36393</c:v>
                </c:pt>
                <c:pt idx="8238">
                  <c:v>36394</c:v>
                </c:pt>
                <c:pt idx="8239">
                  <c:v>36395</c:v>
                </c:pt>
                <c:pt idx="8240">
                  <c:v>36396</c:v>
                </c:pt>
                <c:pt idx="8241">
                  <c:v>36397</c:v>
                </c:pt>
                <c:pt idx="8242">
                  <c:v>36398</c:v>
                </c:pt>
                <c:pt idx="8243">
                  <c:v>36399</c:v>
                </c:pt>
                <c:pt idx="8244">
                  <c:v>36400</c:v>
                </c:pt>
                <c:pt idx="8245">
                  <c:v>36401</c:v>
                </c:pt>
                <c:pt idx="8246">
                  <c:v>36402</c:v>
                </c:pt>
                <c:pt idx="8247">
                  <c:v>36403</c:v>
                </c:pt>
                <c:pt idx="8248">
                  <c:v>36404</c:v>
                </c:pt>
                <c:pt idx="8249">
                  <c:v>36405</c:v>
                </c:pt>
                <c:pt idx="8250">
                  <c:v>36406</c:v>
                </c:pt>
                <c:pt idx="8251">
                  <c:v>36407</c:v>
                </c:pt>
                <c:pt idx="8252">
                  <c:v>36408</c:v>
                </c:pt>
                <c:pt idx="8253">
                  <c:v>36409</c:v>
                </c:pt>
                <c:pt idx="8254">
                  <c:v>36410</c:v>
                </c:pt>
                <c:pt idx="8255">
                  <c:v>36411</c:v>
                </c:pt>
                <c:pt idx="8256">
                  <c:v>36412</c:v>
                </c:pt>
                <c:pt idx="8257">
                  <c:v>36413</c:v>
                </c:pt>
                <c:pt idx="8258">
                  <c:v>36414</c:v>
                </c:pt>
                <c:pt idx="8259">
                  <c:v>36415</c:v>
                </c:pt>
                <c:pt idx="8260">
                  <c:v>36416</c:v>
                </c:pt>
                <c:pt idx="8261">
                  <c:v>36417</c:v>
                </c:pt>
                <c:pt idx="8262">
                  <c:v>36418</c:v>
                </c:pt>
                <c:pt idx="8263">
                  <c:v>36419</c:v>
                </c:pt>
                <c:pt idx="8264">
                  <c:v>36420</c:v>
                </c:pt>
                <c:pt idx="8265">
                  <c:v>36421</c:v>
                </c:pt>
                <c:pt idx="8266">
                  <c:v>36422</c:v>
                </c:pt>
                <c:pt idx="8267">
                  <c:v>36423</c:v>
                </c:pt>
                <c:pt idx="8268">
                  <c:v>36424</c:v>
                </c:pt>
                <c:pt idx="8269">
                  <c:v>36425</c:v>
                </c:pt>
                <c:pt idx="8270">
                  <c:v>36426</c:v>
                </c:pt>
                <c:pt idx="8271">
                  <c:v>36427</c:v>
                </c:pt>
                <c:pt idx="8272">
                  <c:v>36428</c:v>
                </c:pt>
                <c:pt idx="8273">
                  <c:v>36429</c:v>
                </c:pt>
                <c:pt idx="8274">
                  <c:v>36430</c:v>
                </c:pt>
                <c:pt idx="8275">
                  <c:v>36431</c:v>
                </c:pt>
                <c:pt idx="8276">
                  <c:v>36432</c:v>
                </c:pt>
                <c:pt idx="8277">
                  <c:v>36433</c:v>
                </c:pt>
                <c:pt idx="8278">
                  <c:v>36434</c:v>
                </c:pt>
                <c:pt idx="8279">
                  <c:v>36435</c:v>
                </c:pt>
                <c:pt idx="8280">
                  <c:v>36436</c:v>
                </c:pt>
                <c:pt idx="8281">
                  <c:v>36437</c:v>
                </c:pt>
                <c:pt idx="8282">
                  <c:v>36438</c:v>
                </c:pt>
                <c:pt idx="8283">
                  <c:v>36439</c:v>
                </c:pt>
                <c:pt idx="8284">
                  <c:v>36440</c:v>
                </c:pt>
                <c:pt idx="8285">
                  <c:v>36441</c:v>
                </c:pt>
                <c:pt idx="8286">
                  <c:v>36442</c:v>
                </c:pt>
                <c:pt idx="8287">
                  <c:v>36443</c:v>
                </c:pt>
                <c:pt idx="8288">
                  <c:v>36444</c:v>
                </c:pt>
                <c:pt idx="8289">
                  <c:v>36445</c:v>
                </c:pt>
                <c:pt idx="8290">
                  <c:v>36446</c:v>
                </c:pt>
                <c:pt idx="8291">
                  <c:v>36447</c:v>
                </c:pt>
                <c:pt idx="8292">
                  <c:v>36448</c:v>
                </c:pt>
                <c:pt idx="8293">
                  <c:v>36449</c:v>
                </c:pt>
                <c:pt idx="8294">
                  <c:v>36450</c:v>
                </c:pt>
                <c:pt idx="8295">
                  <c:v>36451</c:v>
                </c:pt>
                <c:pt idx="8296">
                  <c:v>36452</c:v>
                </c:pt>
                <c:pt idx="8297">
                  <c:v>36453</c:v>
                </c:pt>
                <c:pt idx="8298">
                  <c:v>36454</c:v>
                </c:pt>
                <c:pt idx="8299">
                  <c:v>36455</c:v>
                </c:pt>
                <c:pt idx="8300">
                  <c:v>36456</c:v>
                </c:pt>
                <c:pt idx="8301">
                  <c:v>36457</c:v>
                </c:pt>
                <c:pt idx="8302">
                  <c:v>36458</c:v>
                </c:pt>
                <c:pt idx="8303">
                  <c:v>36459</c:v>
                </c:pt>
                <c:pt idx="8304">
                  <c:v>36460</c:v>
                </c:pt>
                <c:pt idx="8305">
                  <c:v>36461</c:v>
                </c:pt>
                <c:pt idx="8306">
                  <c:v>36462</c:v>
                </c:pt>
                <c:pt idx="8307">
                  <c:v>36463</c:v>
                </c:pt>
                <c:pt idx="8308">
                  <c:v>36464</c:v>
                </c:pt>
                <c:pt idx="8309">
                  <c:v>36465</c:v>
                </c:pt>
                <c:pt idx="8310">
                  <c:v>36466</c:v>
                </c:pt>
                <c:pt idx="8311">
                  <c:v>36467</c:v>
                </c:pt>
                <c:pt idx="8312">
                  <c:v>36468</c:v>
                </c:pt>
                <c:pt idx="8313">
                  <c:v>36469</c:v>
                </c:pt>
                <c:pt idx="8314">
                  <c:v>36470</c:v>
                </c:pt>
                <c:pt idx="8315">
                  <c:v>36471</c:v>
                </c:pt>
                <c:pt idx="8316">
                  <c:v>36472</c:v>
                </c:pt>
                <c:pt idx="8317">
                  <c:v>36473</c:v>
                </c:pt>
                <c:pt idx="8318">
                  <c:v>36474</c:v>
                </c:pt>
                <c:pt idx="8319">
                  <c:v>36475</c:v>
                </c:pt>
                <c:pt idx="8320">
                  <c:v>36476</c:v>
                </c:pt>
                <c:pt idx="8321">
                  <c:v>36477</c:v>
                </c:pt>
                <c:pt idx="8322">
                  <c:v>36478</c:v>
                </c:pt>
                <c:pt idx="8323">
                  <c:v>36479</c:v>
                </c:pt>
                <c:pt idx="8324">
                  <c:v>36480</c:v>
                </c:pt>
                <c:pt idx="8325">
                  <c:v>36481</c:v>
                </c:pt>
                <c:pt idx="8326">
                  <c:v>36482</c:v>
                </c:pt>
                <c:pt idx="8327">
                  <c:v>36483</c:v>
                </c:pt>
                <c:pt idx="8328">
                  <c:v>36484</c:v>
                </c:pt>
                <c:pt idx="8329">
                  <c:v>36485</c:v>
                </c:pt>
                <c:pt idx="8330">
                  <c:v>36486</c:v>
                </c:pt>
                <c:pt idx="8331">
                  <c:v>36487</c:v>
                </c:pt>
                <c:pt idx="8332">
                  <c:v>36488</c:v>
                </c:pt>
                <c:pt idx="8333">
                  <c:v>36489</c:v>
                </c:pt>
                <c:pt idx="8334">
                  <c:v>36490</c:v>
                </c:pt>
                <c:pt idx="8335">
                  <c:v>36491</c:v>
                </c:pt>
                <c:pt idx="8336">
                  <c:v>36492</c:v>
                </c:pt>
                <c:pt idx="8337">
                  <c:v>36493</c:v>
                </c:pt>
                <c:pt idx="8338">
                  <c:v>36494</c:v>
                </c:pt>
                <c:pt idx="8339">
                  <c:v>36495</c:v>
                </c:pt>
                <c:pt idx="8340">
                  <c:v>36496</c:v>
                </c:pt>
                <c:pt idx="8341">
                  <c:v>36497</c:v>
                </c:pt>
                <c:pt idx="8342">
                  <c:v>36498</c:v>
                </c:pt>
                <c:pt idx="8343">
                  <c:v>36499</c:v>
                </c:pt>
                <c:pt idx="8344">
                  <c:v>36500</c:v>
                </c:pt>
                <c:pt idx="8345">
                  <c:v>36501</c:v>
                </c:pt>
                <c:pt idx="8346">
                  <c:v>36502</c:v>
                </c:pt>
                <c:pt idx="8347">
                  <c:v>36503</c:v>
                </c:pt>
                <c:pt idx="8348">
                  <c:v>36504</c:v>
                </c:pt>
                <c:pt idx="8349">
                  <c:v>36505</c:v>
                </c:pt>
                <c:pt idx="8350">
                  <c:v>36506</c:v>
                </c:pt>
                <c:pt idx="8351">
                  <c:v>36507</c:v>
                </c:pt>
                <c:pt idx="8352">
                  <c:v>36508</c:v>
                </c:pt>
                <c:pt idx="8353">
                  <c:v>36509</c:v>
                </c:pt>
                <c:pt idx="8354">
                  <c:v>36510</c:v>
                </c:pt>
                <c:pt idx="8355">
                  <c:v>36511</c:v>
                </c:pt>
                <c:pt idx="8356">
                  <c:v>36512</c:v>
                </c:pt>
                <c:pt idx="8357">
                  <c:v>36513</c:v>
                </c:pt>
                <c:pt idx="8358">
                  <c:v>36514</c:v>
                </c:pt>
                <c:pt idx="8359">
                  <c:v>36515</c:v>
                </c:pt>
                <c:pt idx="8360">
                  <c:v>36516</c:v>
                </c:pt>
                <c:pt idx="8361">
                  <c:v>36517</c:v>
                </c:pt>
                <c:pt idx="8362">
                  <c:v>36518</c:v>
                </c:pt>
                <c:pt idx="8363">
                  <c:v>36519</c:v>
                </c:pt>
                <c:pt idx="8364">
                  <c:v>36520</c:v>
                </c:pt>
                <c:pt idx="8365">
                  <c:v>36521</c:v>
                </c:pt>
                <c:pt idx="8366">
                  <c:v>36522</c:v>
                </c:pt>
                <c:pt idx="8367">
                  <c:v>36523</c:v>
                </c:pt>
                <c:pt idx="8368">
                  <c:v>36524</c:v>
                </c:pt>
                <c:pt idx="8369">
                  <c:v>36525</c:v>
                </c:pt>
                <c:pt idx="8370">
                  <c:v>36526</c:v>
                </c:pt>
                <c:pt idx="8371">
                  <c:v>36527</c:v>
                </c:pt>
                <c:pt idx="8372">
                  <c:v>36528</c:v>
                </c:pt>
                <c:pt idx="8373">
                  <c:v>36529</c:v>
                </c:pt>
                <c:pt idx="8374">
                  <c:v>36530</c:v>
                </c:pt>
                <c:pt idx="8375">
                  <c:v>36531</c:v>
                </c:pt>
                <c:pt idx="8376">
                  <c:v>36532</c:v>
                </c:pt>
                <c:pt idx="8377">
                  <c:v>36533</c:v>
                </c:pt>
                <c:pt idx="8378">
                  <c:v>36534</c:v>
                </c:pt>
                <c:pt idx="8379">
                  <c:v>36535</c:v>
                </c:pt>
                <c:pt idx="8380">
                  <c:v>36536</c:v>
                </c:pt>
                <c:pt idx="8381">
                  <c:v>36537</c:v>
                </c:pt>
                <c:pt idx="8382">
                  <c:v>36538</c:v>
                </c:pt>
                <c:pt idx="8383">
                  <c:v>36539</c:v>
                </c:pt>
                <c:pt idx="8384">
                  <c:v>36540</c:v>
                </c:pt>
                <c:pt idx="8385">
                  <c:v>36541</c:v>
                </c:pt>
                <c:pt idx="8386">
                  <c:v>36542</c:v>
                </c:pt>
                <c:pt idx="8387">
                  <c:v>36543</c:v>
                </c:pt>
                <c:pt idx="8388">
                  <c:v>36544</c:v>
                </c:pt>
                <c:pt idx="8389">
                  <c:v>36545</c:v>
                </c:pt>
                <c:pt idx="8390">
                  <c:v>36546</c:v>
                </c:pt>
                <c:pt idx="8391">
                  <c:v>36547</c:v>
                </c:pt>
                <c:pt idx="8392">
                  <c:v>36548</c:v>
                </c:pt>
                <c:pt idx="8393">
                  <c:v>36549</c:v>
                </c:pt>
                <c:pt idx="8394">
                  <c:v>36550</c:v>
                </c:pt>
                <c:pt idx="8395">
                  <c:v>36551</c:v>
                </c:pt>
                <c:pt idx="8396">
                  <c:v>36552</c:v>
                </c:pt>
                <c:pt idx="8397">
                  <c:v>36553</c:v>
                </c:pt>
                <c:pt idx="8398">
                  <c:v>36554</c:v>
                </c:pt>
                <c:pt idx="8399">
                  <c:v>36555</c:v>
                </c:pt>
                <c:pt idx="8400">
                  <c:v>36556</c:v>
                </c:pt>
                <c:pt idx="8401">
                  <c:v>36557</c:v>
                </c:pt>
                <c:pt idx="8402">
                  <c:v>36558</c:v>
                </c:pt>
                <c:pt idx="8403">
                  <c:v>36559</c:v>
                </c:pt>
                <c:pt idx="8404">
                  <c:v>36560</c:v>
                </c:pt>
                <c:pt idx="8405">
                  <c:v>36561</c:v>
                </c:pt>
                <c:pt idx="8406">
                  <c:v>36562</c:v>
                </c:pt>
                <c:pt idx="8407">
                  <c:v>36563</c:v>
                </c:pt>
                <c:pt idx="8408">
                  <c:v>36564</c:v>
                </c:pt>
                <c:pt idx="8409">
                  <c:v>36565</c:v>
                </c:pt>
                <c:pt idx="8410">
                  <c:v>36566</c:v>
                </c:pt>
                <c:pt idx="8411">
                  <c:v>36567</c:v>
                </c:pt>
                <c:pt idx="8412">
                  <c:v>36568</c:v>
                </c:pt>
                <c:pt idx="8413">
                  <c:v>36569</c:v>
                </c:pt>
                <c:pt idx="8414">
                  <c:v>36570</c:v>
                </c:pt>
                <c:pt idx="8415">
                  <c:v>36571</c:v>
                </c:pt>
                <c:pt idx="8416">
                  <c:v>36572</c:v>
                </c:pt>
                <c:pt idx="8417">
                  <c:v>36573</c:v>
                </c:pt>
                <c:pt idx="8418">
                  <c:v>36574</c:v>
                </c:pt>
                <c:pt idx="8419">
                  <c:v>36575</c:v>
                </c:pt>
                <c:pt idx="8420">
                  <c:v>36576</c:v>
                </c:pt>
                <c:pt idx="8421">
                  <c:v>36577</c:v>
                </c:pt>
                <c:pt idx="8422">
                  <c:v>36578</c:v>
                </c:pt>
                <c:pt idx="8423">
                  <c:v>36579</c:v>
                </c:pt>
                <c:pt idx="8424">
                  <c:v>36580</c:v>
                </c:pt>
                <c:pt idx="8425">
                  <c:v>36581</c:v>
                </c:pt>
                <c:pt idx="8426">
                  <c:v>36582</c:v>
                </c:pt>
                <c:pt idx="8427">
                  <c:v>36583</c:v>
                </c:pt>
                <c:pt idx="8428">
                  <c:v>36584</c:v>
                </c:pt>
                <c:pt idx="8429">
                  <c:v>36585</c:v>
                </c:pt>
                <c:pt idx="8430">
                  <c:v>36586</c:v>
                </c:pt>
                <c:pt idx="8431">
                  <c:v>36587</c:v>
                </c:pt>
                <c:pt idx="8432">
                  <c:v>36588</c:v>
                </c:pt>
                <c:pt idx="8433">
                  <c:v>36589</c:v>
                </c:pt>
                <c:pt idx="8434">
                  <c:v>36590</c:v>
                </c:pt>
                <c:pt idx="8435">
                  <c:v>36591</c:v>
                </c:pt>
                <c:pt idx="8436">
                  <c:v>36592</c:v>
                </c:pt>
                <c:pt idx="8437">
                  <c:v>36593</c:v>
                </c:pt>
                <c:pt idx="8438">
                  <c:v>36594</c:v>
                </c:pt>
                <c:pt idx="8439">
                  <c:v>36595</c:v>
                </c:pt>
                <c:pt idx="8440">
                  <c:v>36596</c:v>
                </c:pt>
                <c:pt idx="8441">
                  <c:v>36597</c:v>
                </c:pt>
                <c:pt idx="8442">
                  <c:v>36598</c:v>
                </c:pt>
                <c:pt idx="8443">
                  <c:v>36599</c:v>
                </c:pt>
                <c:pt idx="8444">
                  <c:v>36600</c:v>
                </c:pt>
                <c:pt idx="8445">
                  <c:v>36601</c:v>
                </c:pt>
                <c:pt idx="8446">
                  <c:v>36602</c:v>
                </c:pt>
                <c:pt idx="8447">
                  <c:v>36603</c:v>
                </c:pt>
                <c:pt idx="8448">
                  <c:v>36604</c:v>
                </c:pt>
                <c:pt idx="8449">
                  <c:v>36605</c:v>
                </c:pt>
                <c:pt idx="8450">
                  <c:v>36606</c:v>
                </c:pt>
                <c:pt idx="8451">
                  <c:v>36607</c:v>
                </c:pt>
                <c:pt idx="8452">
                  <c:v>36608</c:v>
                </c:pt>
                <c:pt idx="8453">
                  <c:v>36609</c:v>
                </c:pt>
                <c:pt idx="8454">
                  <c:v>36610</c:v>
                </c:pt>
                <c:pt idx="8455">
                  <c:v>36611</c:v>
                </c:pt>
                <c:pt idx="8456">
                  <c:v>36612</c:v>
                </c:pt>
                <c:pt idx="8457">
                  <c:v>36613</c:v>
                </c:pt>
                <c:pt idx="8458">
                  <c:v>36614</c:v>
                </c:pt>
                <c:pt idx="8459">
                  <c:v>36615</c:v>
                </c:pt>
                <c:pt idx="8460">
                  <c:v>36616</c:v>
                </c:pt>
                <c:pt idx="8461">
                  <c:v>36617</c:v>
                </c:pt>
                <c:pt idx="8462">
                  <c:v>36618</c:v>
                </c:pt>
                <c:pt idx="8463">
                  <c:v>36619</c:v>
                </c:pt>
                <c:pt idx="8464">
                  <c:v>36620</c:v>
                </c:pt>
                <c:pt idx="8465">
                  <c:v>36621</c:v>
                </c:pt>
                <c:pt idx="8466">
                  <c:v>36622</c:v>
                </c:pt>
                <c:pt idx="8467">
                  <c:v>36623</c:v>
                </c:pt>
                <c:pt idx="8468">
                  <c:v>36624</c:v>
                </c:pt>
                <c:pt idx="8469">
                  <c:v>36625</c:v>
                </c:pt>
                <c:pt idx="8470">
                  <c:v>36626</c:v>
                </c:pt>
                <c:pt idx="8471">
                  <c:v>36627</c:v>
                </c:pt>
                <c:pt idx="8472">
                  <c:v>36628</c:v>
                </c:pt>
                <c:pt idx="8473">
                  <c:v>36629</c:v>
                </c:pt>
                <c:pt idx="8474">
                  <c:v>36630</c:v>
                </c:pt>
                <c:pt idx="8475">
                  <c:v>36631</c:v>
                </c:pt>
                <c:pt idx="8476">
                  <c:v>36632</c:v>
                </c:pt>
                <c:pt idx="8477">
                  <c:v>36633</c:v>
                </c:pt>
                <c:pt idx="8478">
                  <c:v>36634</c:v>
                </c:pt>
                <c:pt idx="8479">
                  <c:v>36635</c:v>
                </c:pt>
                <c:pt idx="8480">
                  <c:v>36636</c:v>
                </c:pt>
                <c:pt idx="8481">
                  <c:v>36637</c:v>
                </c:pt>
                <c:pt idx="8482">
                  <c:v>36638</c:v>
                </c:pt>
                <c:pt idx="8483">
                  <c:v>36639</c:v>
                </c:pt>
                <c:pt idx="8484">
                  <c:v>36640</c:v>
                </c:pt>
                <c:pt idx="8485">
                  <c:v>36641</c:v>
                </c:pt>
                <c:pt idx="8486">
                  <c:v>36642</c:v>
                </c:pt>
                <c:pt idx="8487">
                  <c:v>36643</c:v>
                </c:pt>
                <c:pt idx="8488">
                  <c:v>36644</c:v>
                </c:pt>
                <c:pt idx="8489">
                  <c:v>36645</c:v>
                </c:pt>
                <c:pt idx="8490">
                  <c:v>36646</c:v>
                </c:pt>
                <c:pt idx="8491">
                  <c:v>36647</c:v>
                </c:pt>
                <c:pt idx="8492">
                  <c:v>36648</c:v>
                </c:pt>
                <c:pt idx="8493">
                  <c:v>36649</c:v>
                </c:pt>
                <c:pt idx="8494">
                  <c:v>36650</c:v>
                </c:pt>
                <c:pt idx="8495">
                  <c:v>36651</c:v>
                </c:pt>
                <c:pt idx="8496">
                  <c:v>36652</c:v>
                </c:pt>
                <c:pt idx="8497">
                  <c:v>36653</c:v>
                </c:pt>
                <c:pt idx="8498">
                  <c:v>36654</c:v>
                </c:pt>
                <c:pt idx="8499">
                  <c:v>36655</c:v>
                </c:pt>
                <c:pt idx="8500">
                  <c:v>36656</c:v>
                </c:pt>
                <c:pt idx="8501">
                  <c:v>36657</c:v>
                </c:pt>
                <c:pt idx="8502">
                  <c:v>36658</c:v>
                </c:pt>
                <c:pt idx="8503">
                  <c:v>36659</c:v>
                </c:pt>
                <c:pt idx="8504">
                  <c:v>36660</c:v>
                </c:pt>
                <c:pt idx="8505">
                  <c:v>36661</c:v>
                </c:pt>
                <c:pt idx="8506">
                  <c:v>36662</c:v>
                </c:pt>
                <c:pt idx="8507">
                  <c:v>36663</c:v>
                </c:pt>
                <c:pt idx="8508">
                  <c:v>36664</c:v>
                </c:pt>
                <c:pt idx="8509">
                  <c:v>36665</c:v>
                </c:pt>
                <c:pt idx="8510">
                  <c:v>36666</c:v>
                </c:pt>
                <c:pt idx="8511">
                  <c:v>36667</c:v>
                </c:pt>
                <c:pt idx="8512">
                  <c:v>36668</c:v>
                </c:pt>
                <c:pt idx="8513">
                  <c:v>36669</c:v>
                </c:pt>
                <c:pt idx="8514">
                  <c:v>36670</c:v>
                </c:pt>
                <c:pt idx="8515">
                  <c:v>36671</c:v>
                </c:pt>
                <c:pt idx="8516">
                  <c:v>36672</c:v>
                </c:pt>
                <c:pt idx="8517">
                  <c:v>36673</c:v>
                </c:pt>
                <c:pt idx="8518">
                  <c:v>36674</c:v>
                </c:pt>
                <c:pt idx="8519">
                  <c:v>36675</c:v>
                </c:pt>
                <c:pt idx="8520">
                  <c:v>36676</c:v>
                </c:pt>
                <c:pt idx="8521">
                  <c:v>36677</c:v>
                </c:pt>
                <c:pt idx="8522">
                  <c:v>36678</c:v>
                </c:pt>
                <c:pt idx="8523">
                  <c:v>36679</c:v>
                </c:pt>
                <c:pt idx="8524">
                  <c:v>36680</c:v>
                </c:pt>
                <c:pt idx="8525">
                  <c:v>36681</c:v>
                </c:pt>
                <c:pt idx="8526">
                  <c:v>36682</c:v>
                </c:pt>
                <c:pt idx="8527">
                  <c:v>36683</c:v>
                </c:pt>
                <c:pt idx="8528">
                  <c:v>36684</c:v>
                </c:pt>
                <c:pt idx="8529">
                  <c:v>36685</c:v>
                </c:pt>
                <c:pt idx="8530">
                  <c:v>36686</c:v>
                </c:pt>
                <c:pt idx="8531">
                  <c:v>36687</c:v>
                </c:pt>
                <c:pt idx="8532">
                  <c:v>36688</c:v>
                </c:pt>
                <c:pt idx="8533">
                  <c:v>36689</c:v>
                </c:pt>
                <c:pt idx="8534">
                  <c:v>36690</c:v>
                </c:pt>
                <c:pt idx="8535">
                  <c:v>36691</c:v>
                </c:pt>
                <c:pt idx="8536">
                  <c:v>36692</c:v>
                </c:pt>
                <c:pt idx="8537">
                  <c:v>36693</c:v>
                </c:pt>
                <c:pt idx="8538">
                  <c:v>36694</c:v>
                </c:pt>
                <c:pt idx="8539">
                  <c:v>36695</c:v>
                </c:pt>
                <c:pt idx="8540">
                  <c:v>36696</c:v>
                </c:pt>
                <c:pt idx="8541">
                  <c:v>36697</c:v>
                </c:pt>
                <c:pt idx="8542">
                  <c:v>36698</c:v>
                </c:pt>
                <c:pt idx="8543">
                  <c:v>36699</c:v>
                </c:pt>
                <c:pt idx="8544">
                  <c:v>36700</c:v>
                </c:pt>
                <c:pt idx="8545">
                  <c:v>36701</c:v>
                </c:pt>
                <c:pt idx="8546">
                  <c:v>36702</c:v>
                </c:pt>
                <c:pt idx="8547">
                  <c:v>36703</c:v>
                </c:pt>
                <c:pt idx="8548">
                  <c:v>36704</c:v>
                </c:pt>
                <c:pt idx="8549">
                  <c:v>36705</c:v>
                </c:pt>
                <c:pt idx="8550">
                  <c:v>36706</c:v>
                </c:pt>
                <c:pt idx="8551">
                  <c:v>36707</c:v>
                </c:pt>
                <c:pt idx="8552">
                  <c:v>36708</c:v>
                </c:pt>
                <c:pt idx="8553">
                  <c:v>36709</c:v>
                </c:pt>
                <c:pt idx="8554">
                  <c:v>36710</c:v>
                </c:pt>
                <c:pt idx="8555">
                  <c:v>36711</c:v>
                </c:pt>
                <c:pt idx="8556">
                  <c:v>36712</c:v>
                </c:pt>
                <c:pt idx="8557">
                  <c:v>36713</c:v>
                </c:pt>
                <c:pt idx="8558">
                  <c:v>36714</c:v>
                </c:pt>
                <c:pt idx="8559">
                  <c:v>36715</c:v>
                </c:pt>
                <c:pt idx="8560">
                  <c:v>36716</c:v>
                </c:pt>
                <c:pt idx="8561">
                  <c:v>36717</c:v>
                </c:pt>
                <c:pt idx="8562">
                  <c:v>36718</c:v>
                </c:pt>
                <c:pt idx="8563">
                  <c:v>36719</c:v>
                </c:pt>
                <c:pt idx="8564">
                  <c:v>36720</c:v>
                </c:pt>
                <c:pt idx="8565">
                  <c:v>36721</c:v>
                </c:pt>
                <c:pt idx="8566">
                  <c:v>36722</c:v>
                </c:pt>
                <c:pt idx="8567">
                  <c:v>36723</c:v>
                </c:pt>
                <c:pt idx="8568">
                  <c:v>36724</c:v>
                </c:pt>
                <c:pt idx="8569">
                  <c:v>36725</c:v>
                </c:pt>
                <c:pt idx="8570">
                  <c:v>36726</c:v>
                </c:pt>
                <c:pt idx="8571">
                  <c:v>36727</c:v>
                </c:pt>
                <c:pt idx="8572">
                  <c:v>36728</c:v>
                </c:pt>
                <c:pt idx="8573">
                  <c:v>36729</c:v>
                </c:pt>
                <c:pt idx="8574">
                  <c:v>36730</c:v>
                </c:pt>
                <c:pt idx="8575">
                  <c:v>36731</c:v>
                </c:pt>
                <c:pt idx="8576">
                  <c:v>36732</c:v>
                </c:pt>
                <c:pt idx="8577">
                  <c:v>36733</c:v>
                </c:pt>
                <c:pt idx="8578">
                  <c:v>36734</c:v>
                </c:pt>
                <c:pt idx="8579">
                  <c:v>36735</c:v>
                </c:pt>
                <c:pt idx="8580">
                  <c:v>36736</c:v>
                </c:pt>
                <c:pt idx="8581">
                  <c:v>36737</c:v>
                </c:pt>
                <c:pt idx="8582">
                  <c:v>36738</c:v>
                </c:pt>
                <c:pt idx="8583">
                  <c:v>36739</c:v>
                </c:pt>
                <c:pt idx="8584">
                  <c:v>36740</c:v>
                </c:pt>
                <c:pt idx="8585">
                  <c:v>36741</c:v>
                </c:pt>
                <c:pt idx="8586">
                  <c:v>36742</c:v>
                </c:pt>
                <c:pt idx="8587">
                  <c:v>36743</c:v>
                </c:pt>
                <c:pt idx="8588">
                  <c:v>36744</c:v>
                </c:pt>
                <c:pt idx="8589">
                  <c:v>36745</c:v>
                </c:pt>
                <c:pt idx="8590">
                  <c:v>36746</c:v>
                </c:pt>
                <c:pt idx="8591">
                  <c:v>36747</c:v>
                </c:pt>
                <c:pt idx="8592">
                  <c:v>36748</c:v>
                </c:pt>
                <c:pt idx="8593">
                  <c:v>36749</c:v>
                </c:pt>
                <c:pt idx="8594">
                  <c:v>36750</c:v>
                </c:pt>
                <c:pt idx="8595">
                  <c:v>36751</c:v>
                </c:pt>
                <c:pt idx="8596">
                  <c:v>36752</c:v>
                </c:pt>
                <c:pt idx="8597">
                  <c:v>36753</c:v>
                </c:pt>
                <c:pt idx="8598">
                  <c:v>36754</c:v>
                </c:pt>
                <c:pt idx="8599">
                  <c:v>36755</c:v>
                </c:pt>
                <c:pt idx="8600">
                  <c:v>36756</c:v>
                </c:pt>
                <c:pt idx="8601">
                  <c:v>36757</c:v>
                </c:pt>
                <c:pt idx="8602">
                  <c:v>36758</c:v>
                </c:pt>
                <c:pt idx="8603">
                  <c:v>36759</c:v>
                </c:pt>
                <c:pt idx="8604">
                  <c:v>36760</c:v>
                </c:pt>
                <c:pt idx="8605">
                  <c:v>36761</c:v>
                </c:pt>
                <c:pt idx="8606">
                  <c:v>36762</c:v>
                </c:pt>
                <c:pt idx="8607">
                  <c:v>36763</c:v>
                </c:pt>
                <c:pt idx="8608">
                  <c:v>36764</c:v>
                </c:pt>
                <c:pt idx="8609">
                  <c:v>36765</c:v>
                </c:pt>
                <c:pt idx="8610">
                  <c:v>36766</c:v>
                </c:pt>
                <c:pt idx="8611">
                  <c:v>36767</c:v>
                </c:pt>
                <c:pt idx="8612">
                  <c:v>36768</c:v>
                </c:pt>
                <c:pt idx="8613">
                  <c:v>36769</c:v>
                </c:pt>
                <c:pt idx="8614">
                  <c:v>36770</c:v>
                </c:pt>
                <c:pt idx="8615">
                  <c:v>36771</c:v>
                </c:pt>
                <c:pt idx="8616">
                  <c:v>36772</c:v>
                </c:pt>
                <c:pt idx="8617">
                  <c:v>36773</c:v>
                </c:pt>
                <c:pt idx="8618">
                  <c:v>36774</c:v>
                </c:pt>
                <c:pt idx="8619">
                  <c:v>36775</c:v>
                </c:pt>
                <c:pt idx="8620">
                  <c:v>36776</c:v>
                </c:pt>
                <c:pt idx="8621">
                  <c:v>36777</c:v>
                </c:pt>
                <c:pt idx="8622">
                  <c:v>36778</c:v>
                </c:pt>
                <c:pt idx="8623">
                  <c:v>36779</c:v>
                </c:pt>
                <c:pt idx="8624">
                  <c:v>36780</c:v>
                </c:pt>
                <c:pt idx="8625">
                  <c:v>36781</c:v>
                </c:pt>
                <c:pt idx="8626">
                  <c:v>36782</c:v>
                </c:pt>
                <c:pt idx="8627">
                  <c:v>36783</c:v>
                </c:pt>
                <c:pt idx="8628">
                  <c:v>36784</c:v>
                </c:pt>
                <c:pt idx="8629">
                  <c:v>36785</c:v>
                </c:pt>
                <c:pt idx="8630">
                  <c:v>36786</c:v>
                </c:pt>
                <c:pt idx="8631">
                  <c:v>36787</c:v>
                </c:pt>
                <c:pt idx="8632">
                  <c:v>36788</c:v>
                </c:pt>
                <c:pt idx="8633">
                  <c:v>36789</c:v>
                </c:pt>
                <c:pt idx="8634">
                  <c:v>36790</c:v>
                </c:pt>
                <c:pt idx="8635">
                  <c:v>36791</c:v>
                </c:pt>
                <c:pt idx="8636">
                  <c:v>36792</c:v>
                </c:pt>
                <c:pt idx="8637">
                  <c:v>36793</c:v>
                </c:pt>
                <c:pt idx="8638">
                  <c:v>36794</c:v>
                </c:pt>
                <c:pt idx="8639">
                  <c:v>36795</c:v>
                </c:pt>
                <c:pt idx="8640">
                  <c:v>36796</c:v>
                </c:pt>
                <c:pt idx="8641">
                  <c:v>36797</c:v>
                </c:pt>
                <c:pt idx="8642">
                  <c:v>36798</c:v>
                </c:pt>
                <c:pt idx="8643">
                  <c:v>36799</c:v>
                </c:pt>
                <c:pt idx="8644">
                  <c:v>36800</c:v>
                </c:pt>
                <c:pt idx="8645">
                  <c:v>36801</c:v>
                </c:pt>
                <c:pt idx="8646">
                  <c:v>36802</c:v>
                </c:pt>
                <c:pt idx="8647">
                  <c:v>36803</c:v>
                </c:pt>
                <c:pt idx="8648">
                  <c:v>36804</c:v>
                </c:pt>
                <c:pt idx="8649">
                  <c:v>36805</c:v>
                </c:pt>
                <c:pt idx="8650">
                  <c:v>36806</c:v>
                </c:pt>
                <c:pt idx="8651">
                  <c:v>36807</c:v>
                </c:pt>
                <c:pt idx="8652">
                  <c:v>36808</c:v>
                </c:pt>
                <c:pt idx="8653">
                  <c:v>36809</c:v>
                </c:pt>
                <c:pt idx="8654">
                  <c:v>36810</c:v>
                </c:pt>
                <c:pt idx="8655">
                  <c:v>36811</c:v>
                </c:pt>
                <c:pt idx="8656">
                  <c:v>36812</c:v>
                </c:pt>
                <c:pt idx="8657">
                  <c:v>36813</c:v>
                </c:pt>
                <c:pt idx="8658">
                  <c:v>36814</c:v>
                </c:pt>
                <c:pt idx="8659">
                  <c:v>36815</c:v>
                </c:pt>
                <c:pt idx="8660">
                  <c:v>36816</c:v>
                </c:pt>
                <c:pt idx="8661">
                  <c:v>36817</c:v>
                </c:pt>
                <c:pt idx="8662">
                  <c:v>36818</c:v>
                </c:pt>
                <c:pt idx="8663">
                  <c:v>36819</c:v>
                </c:pt>
                <c:pt idx="8664">
                  <c:v>36820</c:v>
                </c:pt>
                <c:pt idx="8665">
                  <c:v>36821</c:v>
                </c:pt>
                <c:pt idx="8666">
                  <c:v>36822</c:v>
                </c:pt>
                <c:pt idx="8667">
                  <c:v>36823</c:v>
                </c:pt>
                <c:pt idx="8668">
                  <c:v>36824</c:v>
                </c:pt>
                <c:pt idx="8669">
                  <c:v>36825</c:v>
                </c:pt>
                <c:pt idx="8670">
                  <c:v>36826</c:v>
                </c:pt>
                <c:pt idx="8671">
                  <c:v>36827</c:v>
                </c:pt>
                <c:pt idx="8672">
                  <c:v>36828</c:v>
                </c:pt>
                <c:pt idx="8673">
                  <c:v>36829</c:v>
                </c:pt>
                <c:pt idx="8674">
                  <c:v>36830</c:v>
                </c:pt>
                <c:pt idx="8675">
                  <c:v>36831</c:v>
                </c:pt>
                <c:pt idx="8676">
                  <c:v>36832</c:v>
                </c:pt>
                <c:pt idx="8677">
                  <c:v>36833</c:v>
                </c:pt>
                <c:pt idx="8678">
                  <c:v>36834</c:v>
                </c:pt>
                <c:pt idx="8679">
                  <c:v>36835</c:v>
                </c:pt>
                <c:pt idx="8680">
                  <c:v>36836</c:v>
                </c:pt>
                <c:pt idx="8681">
                  <c:v>36837</c:v>
                </c:pt>
                <c:pt idx="8682">
                  <c:v>36838</c:v>
                </c:pt>
                <c:pt idx="8683">
                  <c:v>36839</c:v>
                </c:pt>
                <c:pt idx="8684">
                  <c:v>36840</c:v>
                </c:pt>
                <c:pt idx="8685">
                  <c:v>36841</c:v>
                </c:pt>
                <c:pt idx="8686">
                  <c:v>36842</c:v>
                </c:pt>
                <c:pt idx="8687">
                  <c:v>36843</c:v>
                </c:pt>
                <c:pt idx="8688">
                  <c:v>36844</c:v>
                </c:pt>
                <c:pt idx="8689">
                  <c:v>36845</c:v>
                </c:pt>
                <c:pt idx="8690">
                  <c:v>36846</c:v>
                </c:pt>
                <c:pt idx="8691">
                  <c:v>36847</c:v>
                </c:pt>
                <c:pt idx="8692">
                  <c:v>36848</c:v>
                </c:pt>
                <c:pt idx="8693">
                  <c:v>36849</c:v>
                </c:pt>
                <c:pt idx="8694">
                  <c:v>36850</c:v>
                </c:pt>
                <c:pt idx="8695">
                  <c:v>36851</c:v>
                </c:pt>
                <c:pt idx="8696">
                  <c:v>36852</c:v>
                </c:pt>
                <c:pt idx="8697">
                  <c:v>36853</c:v>
                </c:pt>
                <c:pt idx="8698">
                  <c:v>36854</c:v>
                </c:pt>
                <c:pt idx="8699">
                  <c:v>36855</c:v>
                </c:pt>
                <c:pt idx="8700">
                  <c:v>36856</c:v>
                </c:pt>
                <c:pt idx="8701">
                  <c:v>36857</c:v>
                </c:pt>
                <c:pt idx="8702">
                  <c:v>36858</c:v>
                </c:pt>
                <c:pt idx="8703">
                  <c:v>36859</c:v>
                </c:pt>
                <c:pt idx="8704">
                  <c:v>36860</c:v>
                </c:pt>
                <c:pt idx="8705">
                  <c:v>36861</c:v>
                </c:pt>
                <c:pt idx="8706">
                  <c:v>36862</c:v>
                </c:pt>
                <c:pt idx="8707">
                  <c:v>36863</c:v>
                </c:pt>
                <c:pt idx="8708">
                  <c:v>36864</c:v>
                </c:pt>
                <c:pt idx="8709">
                  <c:v>36865</c:v>
                </c:pt>
                <c:pt idx="8710">
                  <c:v>36866</c:v>
                </c:pt>
                <c:pt idx="8711">
                  <c:v>36867</c:v>
                </c:pt>
                <c:pt idx="8712">
                  <c:v>36868</c:v>
                </c:pt>
                <c:pt idx="8713">
                  <c:v>36869</c:v>
                </c:pt>
                <c:pt idx="8714">
                  <c:v>36870</c:v>
                </c:pt>
                <c:pt idx="8715">
                  <c:v>36871</c:v>
                </c:pt>
                <c:pt idx="8716">
                  <c:v>36872</c:v>
                </c:pt>
                <c:pt idx="8717">
                  <c:v>36873</c:v>
                </c:pt>
                <c:pt idx="8718">
                  <c:v>36874</c:v>
                </c:pt>
                <c:pt idx="8719">
                  <c:v>36875</c:v>
                </c:pt>
                <c:pt idx="8720">
                  <c:v>36876</c:v>
                </c:pt>
                <c:pt idx="8721">
                  <c:v>36877</c:v>
                </c:pt>
                <c:pt idx="8722">
                  <c:v>36878</c:v>
                </c:pt>
                <c:pt idx="8723">
                  <c:v>36879</c:v>
                </c:pt>
                <c:pt idx="8724">
                  <c:v>36880</c:v>
                </c:pt>
                <c:pt idx="8725">
                  <c:v>36881</c:v>
                </c:pt>
                <c:pt idx="8726">
                  <c:v>36882</c:v>
                </c:pt>
                <c:pt idx="8727">
                  <c:v>36883</c:v>
                </c:pt>
                <c:pt idx="8728">
                  <c:v>36884</c:v>
                </c:pt>
                <c:pt idx="8729">
                  <c:v>36885</c:v>
                </c:pt>
                <c:pt idx="8730">
                  <c:v>36886</c:v>
                </c:pt>
                <c:pt idx="8731">
                  <c:v>36887</c:v>
                </c:pt>
                <c:pt idx="8732">
                  <c:v>36888</c:v>
                </c:pt>
                <c:pt idx="8733">
                  <c:v>36889</c:v>
                </c:pt>
                <c:pt idx="8734">
                  <c:v>36890</c:v>
                </c:pt>
                <c:pt idx="8735">
                  <c:v>36891</c:v>
                </c:pt>
                <c:pt idx="8736">
                  <c:v>36892.5</c:v>
                </c:pt>
                <c:pt idx="8737">
                  <c:v>36893.5</c:v>
                </c:pt>
                <c:pt idx="8738">
                  <c:v>36894.5</c:v>
                </c:pt>
                <c:pt idx="8739">
                  <c:v>36895.5</c:v>
                </c:pt>
                <c:pt idx="8740">
                  <c:v>36896.5</c:v>
                </c:pt>
                <c:pt idx="8741">
                  <c:v>36897.5</c:v>
                </c:pt>
                <c:pt idx="8742">
                  <c:v>36898.5</c:v>
                </c:pt>
                <c:pt idx="8743">
                  <c:v>36899.5</c:v>
                </c:pt>
                <c:pt idx="8744">
                  <c:v>36900.5</c:v>
                </c:pt>
                <c:pt idx="8745">
                  <c:v>36901.5</c:v>
                </c:pt>
                <c:pt idx="8746">
                  <c:v>36902.5</c:v>
                </c:pt>
                <c:pt idx="8747">
                  <c:v>36903.5</c:v>
                </c:pt>
                <c:pt idx="8748">
                  <c:v>36904.5</c:v>
                </c:pt>
                <c:pt idx="8749">
                  <c:v>36905.5</c:v>
                </c:pt>
                <c:pt idx="8750">
                  <c:v>36906.5</c:v>
                </c:pt>
                <c:pt idx="8751">
                  <c:v>36907.5</c:v>
                </c:pt>
                <c:pt idx="8752">
                  <c:v>36908.5</c:v>
                </c:pt>
                <c:pt idx="8753">
                  <c:v>36909.5</c:v>
                </c:pt>
                <c:pt idx="8754">
                  <c:v>36910.5</c:v>
                </c:pt>
                <c:pt idx="8755">
                  <c:v>36911.5</c:v>
                </c:pt>
                <c:pt idx="8756">
                  <c:v>36912.5</c:v>
                </c:pt>
                <c:pt idx="8757">
                  <c:v>36913.5</c:v>
                </c:pt>
                <c:pt idx="8758">
                  <c:v>36914.5</c:v>
                </c:pt>
                <c:pt idx="8759">
                  <c:v>36915.5</c:v>
                </c:pt>
                <c:pt idx="8760">
                  <c:v>36916.5</c:v>
                </c:pt>
                <c:pt idx="8761">
                  <c:v>36917.5</c:v>
                </c:pt>
                <c:pt idx="8762">
                  <c:v>36918.5</c:v>
                </c:pt>
                <c:pt idx="8763">
                  <c:v>36919.5</c:v>
                </c:pt>
                <c:pt idx="8764">
                  <c:v>36920.5</c:v>
                </c:pt>
                <c:pt idx="8765">
                  <c:v>36921.5</c:v>
                </c:pt>
                <c:pt idx="8766">
                  <c:v>36922.5</c:v>
                </c:pt>
                <c:pt idx="8767">
                  <c:v>36923.5</c:v>
                </c:pt>
                <c:pt idx="8768">
                  <c:v>36924.5</c:v>
                </c:pt>
                <c:pt idx="8769">
                  <c:v>36925.5</c:v>
                </c:pt>
                <c:pt idx="8770">
                  <c:v>36926.5</c:v>
                </c:pt>
                <c:pt idx="8771">
                  <c:v>36927.5</c:v>
                </c:pt>
                <c:pt idx="8772">
                  <c:v>36928.5</c:v>
                </c:pt>
                <c:pt idx="8773">
                  <c:v>36929.5</c:v>
                </c:pt>
                <c:pt idx="8774">
                  <c:v>36930.5</c:v>
                </c:pt>
                <c:pt idx="8775">
                  <c:v>36931.5</c:v>
                </c:pt>
                <c:pt idx="8776">
                  <c:v>36932.5</c:v>
                </c:pt>
                <c:pt idx="8777">
                  <c:v>36933.5</c:v>
                </c:pt>
                <c:pt idx="8778">
                  <c:v>36934.5</c:v>
                </c:pt>
                <c:pt idx="8779">
                  <c:v>36935.5</c:v>
                </c:pt>
                <c:pt idx="8780">
                  <c:v>36936.5</c:v>
                </c:pt>
                <c:pt idx="8781">
                  <c:v>36937.5</c:v>
                </c:pt>
                <c:pt idx="8782">
                  <c:v>36938.5</c:v>
                </c:pt>
                <c:pt idx="8783">
                  <c:v>36939.5</c:v>
                </c:pt>
                <c:pt idx="8784">
                  <c:v>36940.5</c:v>
                </c:pt>
                <c:pt idx="8785">
                  <c:v>36941.5</c:v>
                </c:pt>
                <c:pt idx="8786">
                  <c:v>36942.5</c:v>
                </c:pt>
                <c:pt idx="8787">
                  <c:v>36943.5</c:v>
                </c:pt>
                <c:pt idx="8788">
                  <c:v>36944.5</c:v>
                </c:pt>
                <c:pt idx="8789">
                  <c:v>36945.5</c:v>
                </c:pt>
                <c:pt idx="8790">
                  <c:v>36946.5</c:v>
                </c:pt>
                <c:pt idx="8791">
                  <c:v>36947.5</c:v>
                </c:pt>
                <c:pt idx="8792">
                  <c:v>36948.5</c:v>
                </c:pt>
                <c:pt idx="8793">
                  <c:v>36949.5</c:v>
                </c:pt>
                <c:pt idx="8794">
                  <c:v>36950.5</c:v>
                </c:pt>
                <c:pt idx="8795">
                  <c:v>36951.5</c:v>
                </c:pt>
                <c:pt idx="8796">
                  <c:v>36952.5</c:v>
                </c:pt>
                <c:pt idx="8797">
                  <c:v>36953.5</c:v>
                </c:pt>
                <c:pt idx="8798">
                  <c:v>36954.5</c:v>
                </c:pt>
                <c:pt idx="8799">
                  <c:v>36955.5</c:v>
                </c:pt>
                <c:pt idx="8800">
                  <c:v>36956.5</c:v>
                </c:pt>
                <c:pt idx="8801">
                  <c:v>36957.5</c:v>
                </c:pt>
                <c:pt idx="8802">
                  <c:v>36958.5</c:v>
                </c:pt>
                <c:pt idx="8803">
                  <c:v>36959.5</c:v>
                </c:pt>
                <c:pt idx="8804">
                  <c:v>36960.5</c:v>
                </c:pt>
                <c:pt idx="8805">
                  <c:v>36961.5</c:v>
                </c:pt>
                <c:pt idx="8806">
                  <c:v>36962.5</c:v>
                </c:pt>
                <c:pt idx="8807">
                  <c:v>36963.5</c:v>
                </c:pt>
                <c:pt idx="8808">
                  <c:v>36964.5</c:v>
                </c:pt>
                <c:pt idx="8809">
                  <c:v>36965.5</c:v>
                </c:pt>
                <c:pt idx="8810">
                  <c:v>36966.5</c:v>
                </c:pt>
                <c:pt idx="8811">
                  <c:v>36967.5</c:v>
                </c:pt>
                <c:pt idx="8812">
                  <c:v>36968.5</c:v>
                </c:pt>
                <c:pt idx="8813">
                  <c:v>36969.5</c:v>
                </c:pt>
                <c:pt idx="8814">
                  <c:v>36970.5</c:v>
                </c:pt>
                <c:pt idx="8815">
                  <c:v>36971.5</c:v>
                </c:pt>
                <c:pt idx="8816">
                  <c:v>36972.5</c:v>
                </c:pt>
                <c:pt idx="8817">
                  <c:v>36973.5</c:v>
                </c:pt>
                <c:pt idx="8818">
                  <c:v>36974.5</c:v>
                </c:pt>
                <c:pt idx="8819">
                  <c:v>36975.5</c:v>
                </c:pt>
                <c:pt idx="8820">
                  <c:v>36976.5</c:v>
                </c:pt>
                <c:pt idx="8821">
                  <c:v>36977.5</c:v>
                </c:pt>
                <c:pt idx="8822">
                  <c:v>36978.5</c:v>
                </c:pt>
                <c:pt idx="8823">
                  <c:v>36979.5</c:v>
                </c:pt>
                <c:pt idx="8824">
                  <c:v>36980.5</c:v>
                </c:pt>
                <c:pt idx="8825">
                  <c:v>36981.5</c:v>
                </c:pt>
                <c:pt idx="8826">
                  <c:v>36982.5</c:v>
                </c:pt>
                <c:pt idx="8827">
                  <c:v>36983.5</c:v>
                </c:pt>
                <c:pt idx="8828">
                  <c:v>36984.5</c:v>
                </c:pt>
                <c:pt idx="8829">
                  <c:v>36985.5</c:v>
                </c:pt>
                <c:pt idx="8830">
                  <c:v>36986.5</c:v>
                </c:pt>
                <c:pt idx="8831">
                  <c:v>36987.5</c:v>
                </c:pt>
                <c:pt idx="8832">
                  <c:v>36988.5</c:v>
                </c:pt>
                <c:pt idx="8833">
                  <c:v>36989.5</c:v>
                </c:pt>
                <c:pt idx="8834">
                  <c:v>36990.5</c:v>
                </c:pt>
                <c:pt idx="8835">
                  <c:v>36991.5</c:v>
                </c:pt>
                <c:pt idx="8836">
                  <c:v>36992.5</c:v>
                </c:pt>
                <c:pt idx="8837">
                  <c:v>36993.5</c:v>
                </c:pt>
                <c:pt idx="8838">
                  <c:v>36994.5</c:v>
                </c:pt>
                <c:pt idx="8839">
                  <c:v>36995.5</c:v>
                </c:pt>
                <c:pt idx="8840">
                  <c:v>36996.5</c:v>
                </c:pt>
                <c:pt idx="8841">
                  <c:v>36997.5</c:v>
                </c:pt>
                <c:pt idx="8842">
                  <c:v>36998.5</c:v>
                </c:pt>
                <c:pt idx="8843">
                  <c:v>36999.5</c:v>
                </c:pt>
                <c:pt idx="8844">
                  <c:v>37000.5</c:v>
                </c:pt>
                <c:pt idx="8845">
                  <c:v>37001.5</c:v>
                </c:pt>
                <c:pt idx="8846">
                  <c:v>37002.5</c:v>
                </c:pt>
                <c:pt idx="8847">
                  <c:v>37003.5</c:v>
                </c:pt>
                <c:pt idx="8848">
                  <c:v>37004.5</c:v>
                </c:pt>
                <c:pt idx="8849">
                  <c:v>37005.5</c:v>
                </c:pt>
                <c:pt idx="8850">
                  <c:v>37006.5</c:v>
                </c:pt>
                <c:pt idx="8851">
                  <c:v>37007.5</c:v>
                </c:pt>
                <c:pt idx="8852">
                  <c:v>37008.5</c:v>
                </c:pt>
                <c:pt idx="8853">
                  <c:v>37009.5</c:v>
                </c:pt>
                <c:pt idx="8854">
                  <c:v>37010.5</c:v>
                </c:pt>
                <c:pt idx="8855">
                  <c:v>37011.5</c:v>
                </c:pt>
                <c:pt idx="8856">
                  <c:v>37012.5</c:v>
                </c:pt>
                <c:pt idx="8857">
                  <c:v>37013.5</c:v>
                </c:pt>
                <c:pt idx="8858">
                  <c:v>37014.5</c:v>
                </c:pt>
                <c:pt idx="8859">
                  <c:v>37015.5</c:v>
                </c:pt>
                <c:pt idx="8860">
                  <c:v>37016.5</c:v>
                </c:pt>
                <c:pt idx="8861">
                  <c:v>37017.5</c:v>
                </c:pt>
                <c:pt idx="8862">
                  <c:v>37018.5</c:v>
                </c:pt>
                <c:pt idx="8863">
                  <c:v>37019.5</c:v>
                </c:pt>
                <c:pt idx="8864">
                  <c:v>37020.5</c:v>
                </c:pt>
                <c:pt idx="8865">
                  <c:v>37021.5</c:v>
                </c:pt>
                <c:pt idx="8866">
                  <c:v>37022.5</c:v>
                </c:pt>
                <c:pt idx="8867">
                  <c:v>37023.5</c:v>
                </c:pt>
                <c:pt idx="8868">
                  <c:v>37024.5</c:v>
                </c:pt>
                <c:pt idx="8869">
                  <c:v>37025.5</c:v>
                </c:pt>
                <c:pt idx="8870">
                  <c:v>37026.5</c:v>
                </c:pt>
                <c:pt idx="8871">
                  <c:v>37027.5</c:v>
                </c:pt>
                <c:pt idx="8872">
                  <c:v>37028.5</c:v>
                </c:pt>
                <c:pt idx="8873">
                  <c:v>37029.5</c:v>
                </c:pt>
                <c:pt idx="8874">
                  <c:v>37030.5</c:v>
                </c:pt>
                <c:pt idx="8875">
                  <c:v>37031.5</c:v>
                </c:pt>
                <c:pt idx="8876">
                  <c:v>37032.5</c:v>
                </c:pt>
                <c:pt idx="8877">
                  <c:v>37033.5</c:v>
                </c:pt>
                <c:pt idx="8878">
                  <c:v>37034.5</c:v>
                </c:pt>
                <c:pt idx="8879">
                  <c:v>37035.5</c:v>
                </c:pt>
                <c:pt idx="8880">
                  <c:v>37036.5</c:v>
                </c:pt>
                <c:pt idx="8881">
                  <c:v>37037.5</c:v>
                </c:pt>
                <c:pt idx="8882">
                  <c:v>37038.5</c:v>
                </c:pt>
                <c:pt idx="8883">
                  <c:v>37039.5</c:v>
                </c:pt>
                <c:pt idx="8884">
                  <c:v>37040.5</c:v>
                </c:pt>
                <c:pt idx="8885">
                  <c:v>37041.5</c:v>
                </c:pt>
                <c:pt idx="8886">
                  <c:v>37042.5</c:v>
                </c:pt>
                <c:pt idx="8887">
                  <c:v>37043.5</c:v>
                </c:pt>
                <c:pt idx="8888">
                  <c:v>37044.5</c:v>
                </c:pt>
                <c:pt idx="8889">
                  <c:v>37045.5</c:v>
                </c:pt>
                <c:pt idx="8890">
                  <c:v>37046.5</c:v>
                </c:pt>
                <c:pt idx="8891">
                  <c:v>37047.5</c:v>
                </c:pt>
                <c:pt idx="8892">
                  <c:v>37048.5</c:v>
                </c:pt>
                <c:pt idx="8893">
                  <c:v>37049.5</c:v>
                </c:pt>
                <c:pt idx="8894">
                  <c:v>37050.5</c:v>
                </c:pt>
                <c:pt idx="8895">
                  <c:v>37051.5</c:v>
                </c:pt>
                <c:pt idx="8896">
                  <c:v>37052.5</c:v>
                </c:pt>
                <c:pt idx="8897">
                  <c:v>37053.5</c:v>
                </c:pt>
                <c:pt idx="8898">
                  <c:v>37054.5</c:v>
                </c:pt>
                <c:pt idx="8899">
                  <c:v>37055.5</c:v>
                </c:pt>
                <c:pt idx="8900">
                  <c:v>37056.5</c:v>
                </c:pt>
                <c:pt idx="8901">
                  <c:v>37057.5</c:v>
                </c:pt>
                <c:pt idx="8902">
                  <c:v>37058.5</c:v>
                </c:pt>
                <c:pt idx="8903">
                  <c:v>37059.5</c:v>
                </c:pt>
                <c:pt idx="8904">
                  <c:v>37060.5</c:v>
                </c:pt>
                <c:pt idx="8905">
                  <c:v>37061.5</c:v>
                </c:pt>
                <c:pt idx="8906">
                  <c:v>37062.5</c:v>
                </c:pt>
                <c:pt idx="8907">
                  <c:v>37063.5</c:v>
                </c:pt>
                <c:pt idx="8908">
                  <c:v>37064.5</c:v>
                </c:pt>
                <c:pt idx="8909">
                  <c:v>37065.5</c:v>
                </c:pt>
                <c:pt idx="8910">
                  <c:v>37066.5</c:v>
                </c:pt>
                <c:pt idx="8911">
                  <c:v>37067.5</c:v>
                </c:pt>
                <c:pt idx="8912">
                  <c:v>37068.5</c:v>
                </c:pt>
                <c:pt idx="8913">
                  <c:v>37069.5</c:v>
                </c:pt>
                <c:pt idx="8914">
                  <c:v>37070.5</c:v>
                </c:pt>
                <c:pt idx="8915">
                  <c:v>37071.5</c:v>
                </c:pt>
                <c:pt idx="8916">
                  <c:v>37072.5</c:v>
                </c:pt>
                <c:pt idx="8917">
                  <c:v>37073.5</c:v>
                </c:pt>
                <c:pt idx="8918">
                  <c:v>37074.5</c:v>
                </c:pt>
                <c:pt idx="8919">
                  <c:v>37075.5</c:v>
                </c:pt>
                <c:pt idx="8920">
                  <c:v>37076.5</c:v>
                </c:pt>
                <c:pt idx="8921">
                  <c:v>37077.5</c:v>
                </c:pt>
                <c:pt idx="8922">
                  <c:v>37078.5</c:v>
                </c:pt>
                <c:pt idx="8923">
                  <c:v>37079.5</c:v>
                </c:pt>
                <c:pt idx="8924">
                  <c:v>37080.5</c:v>
                </c:pt>
                <c:pt idx="8925">
                  <c:v>37081.5</c:v>
                </c:pt>
                <c:pt idx="8926">
                  <c:v>37082.5</c:v>
                </c:pt>
                <c:pt idx="8927">
                  <c:v>37083.5</c:v>
                </c:pt>
                <c:pt idx="8928">
                  <c:v>37084.5</c:v>
                </c:pt>
                <c:pt idx="8929">
                  <c:v>37085.5</c:v>
                </c:pt>
                <c:pt idx="8930">
                  <c:v>37086.5</c:v>
                </c:pt>
                <c:pt idx="8931">
                  <c:v>37087.5</c:v>
                </c:pt>
                <c:pt idx="8932">
                  <c:v>37088.5</c:v>
                </c:pt>
                <c:pt idx="8933">
                  <c:v>37089.5</c:v>
                </c:pt>
                <c:pt idx="8934">
                  <c:v>37090.5</c:v>
                </c:pt>
                <c:pt idx="8935">
                  <c:v>37091.5</c:v>
                </c:pt>
                <c:pt idx="8936">
                  <c:v>37092.5</c:v>
                </c:pt>
                <c:pt idx="8937">
                  <c:v>37093.5</c:v>
                </c:pt>
                <c:pt idx="8938">
                  <c:v>37094.5</c:v>
                </c:pt>
                <c:pt idx="8939">
                  <c:v>37095.5</c:v>
                </c:pt>
                <c:pt idx="8940">
                  <c:v>37096.5</c:v>
                </c:pt>
                <c:pt idx="8941">
                  <c:v>37097.5</c:v>
                </c:pt>
                <c:pt idx="8942">
                  <c:v>37098.5</c:v>
                </c:pt>
                <c:pt idx="8943">
                  <c:v>37099.5</c:v>
                </c:pt>
                <c:pt idx="8944">
                  <c:v>37100.5</c:v>
                </c:pt>
                <c:pt idx="8945">
                  <c:v>37101.5</c:v>
                </c:pt>
                <c:pt idx="8946">
                  <c:v>37102.5</c:v>
                </c:pt>
                <c:pt idx="8947">
                  <c:v>37103.5</c:v>
                </c:pt>
                <c:pt idx="8948">
                  <c:v>37104.5</c:v>
                </c:pt>
                <c:pt idx="8949">
                  <c:v>37105.5</c:v>
                </c:pt>
                <c:pt idx="8950">
                  <c:v>37106.5</c:v>
                </c:pt>
                <c:pt idx="8951">
                  <c:v>37107.5</c:v>
                </c:pt>
                <c:pt idx="8952">
                  <c:v>37108.5</c:v>
                </c:pt>
                <c:pt idx="8953">
                  <c:v>37109.5</c:v>
                </c:pt>
                <c:pt idx="8954">
                  <c:v>37110.5</c:v>
                </c:pt>
                <c:pt idx="8955">
                  <c:v>37111.5</c:v>
                </c:pt>
                <c:pt idx="8956">
                  <c:v>37112.5</c:v>
                </c:pt>
                <c:pt idx="8957">
                  <c:v>37113.5</c:v>
                </c:pt>
                <c:pt idx="8958">
                  <c:v>37114.5</c:v>
                </c:pt>
                <c:pt idx="8959">
                  <c:v>37115.5</c:v>
                </c:pt>
                <c:pt idx="8960">
                  <c:v>37116.5</c:v>
                </c:pt>
                <c:pt idx="8961">
                  <c:v>37117.5</c:v>
                </c:pt>
                <c:pt idx="8962">
                  <c:v>37118.5</c:v>
                </c:pt>
                <c:pt idx="8963">
                  <c:v>37119.5</c:v>
                </c:pt>
                <c:pt idx="8964">
                  <c:v>37120.5</c:v>
                </c:pt>
                <c:pt idx="8965">
                  <c:v>37121.5</c:v>
                </c:pt>
                <c:pt idx="8966">
                  <c:v>37122.5</c:v>
                </c:pt>
                <c:pt idx="8967">
                  <c:v>37123.5</c:v>
                </c:pt>
                <c:pt idx="8968">
                  <c:v>37124.5</c:v>
                </c:pt>
                <c:pt idx="8969">
                  <c:v>37125.5</c:v>
                </c:pt>
                <c:pt idx="8970">
                  <c:v>37126.5</c:v>
                </c:pt>
                <c:pt idx="8971">
                  <c:v>37127.5</c:v>
                </c:pt>
                <c:pt idx="8972">
                  <c:v>37128.5</c:v>
                </c:pt>
                <c:pt idx="8973">
                  <c:v>37129.5</c:v>
                </c:pt>
                <c:pt idx="8974">
                  <c:v>37130.5</c:v>
                </c:pt>
                <c:pt idx="8975">
                  <c:v>37131.5</c:v>
                </c:pt>
                <c:pt idx="8976">
                  <c:v>37132.5</c:v>
                </c:pt>
                <c:pt idx="8977">
                  <c:v>37133.5</c:v>
                </c:pt>
                <c:pt idx="8978">
                  <c:v>37134.5</c:v>
                </c:pt>
                <c:pt idx="8979">
                  <c:v>37135.5</c:v>
                </c:pt>
                <c:pt idx="8980">
                  <c:v>37136.5</c:v>
                </c:pt>
                <c:pt idx="8981">
                  <c:v>37137.5</c:v>
                </c:pt>
                <c:pt idx="8982">
                  <c:v>37138.5</c:v>
                </c:pt>
                <c:pt idx="8983">
                  <c:v>37139.5</c:v>
                </c:pt>
                <c:pt idx="8984">
                  <c:v>37140.5</c:v>
                </c:pt>
                <c:pt idx="8985">
                  <c:v>37141.5</c:v>
                </c:pt>
                <c:pt idx="8986">
                  <c:v>37142.5</c:v>
                </c:pt>
                <c:pt idx="8987">
                  <c:v>37143.5</c:v>
                </c:pt>
                <c:pt idx="8988">
                  <c:v>37144.5</c:v>
                </c:pt>
                <c:pt idx="8989">
                  <c:v>37145.5</c:v>
                </c:pt>
                <c:pt idx="8990">
                  <c:v>37146.5</c:v>
                </c:pt>
                <c:pt idx="8991">
                  <c:v>37147.5</c:v>
                </c:pt>
                <c:pt idx="8992">
                  <c:v>37148.5</c:v>
                </c:pt>
                <c:pt idx="8993">
                  <c:v>37149.5</c:v>
                </c:pt>
                <c:pt idx="8994">
                  <c:v>37150.5</c:v>
                </c:pt>
                <c:pt idx="8995">
                  <c:v>37151.5</c:v>
                </c:pt>
                <c:pt idx="8996">
                  <c:v>37152.5</c:v>
                </c:pt>
                <c:pt idx="8997">
                  <c:v>37153.5</c:v>
                </c:pt>
                <c:pt idx="8998">
                  <c:v>37154.5</c:v>
                </c:pt>
                <c:pt idx="8999">
                  <c:v>37155.5</c:v>
                </c:pt>
                <c:pt idx="9000">
                  <c:v>37156.5</c:v>
                </c:pt>
                <c:pt idx="9001">
                  <c:v>37157.5</c:v>
                </c:pt>
                <c:pt idx="9002">
                  <c:v>37158.5</c:v>
                </c:pt>
                <c:pt idx="9003">
                  <c:v>37159.5</c:v>
                </c:pt>
                <c:pt idx="9004">
                  <c:v>37160.5</c:v>
                </c:pt>
                <c:pt idx="9005">
                  <c:v>37161.5</c:v>
                </c:pt>
                <c:pt idx="9006">
                  <c:v>37162.5</c:v>
                </c:pt>
                <c:pt idx="9007">
                  <c:v>37163.5</c:v>
                </c:pt>
                <c:pt idx="9008">
                  <c:v>37164.5</c:v>
                </c:pt>
                <c:pt idx="9009">
                  <c:v>37165.5</c:v>
                </c:pt>
                <c:pt idx="9010">
                  <c:v>37166.5</c:v>
                </c:pt>
                <c:pt idx="9011">
                  <c:v>37167.5</c:v>
                </c:pt>
                <c:pt idx="9012">
                  <c:v>37168.5</c:v>
                </c:pt>
                <c:pt idx="9013">
                  <c:v>37169.5</c:v>
                </c:pt>
                <c:pt idx="9014">
                  <c:v>37170.5</c:v>
                </c:pt>
                <c:pt idx="9015">
                  <c:v>37171.5</c:v>
                </c:pt>
                <c:pt idx="9016">
                  <c:v>37172.5</c:v>
                </c:pt>
                <c:pt idx="9017">
                  <c:v>37173.5</c:v>
                </c:pt>
                <c:pt idx="9018">
                  <c:v>37174.5</c:v>
                </c:pt>
                <c:pt idx="9019">
                  <c:v>37175.5</c:v>
                </c:pt>
                <c:pt idx="9020">
                  <c:v>37176.5</c:v>
                </c:pt>
                <c:pt idx="9021">
                  <c:v>37177.5</c:v>
                </c:pt>
                <c:pt idx="9022">
                  <c:v>37178.5</c:v>
                </c:pt>
                <c:pt idx="9023">
                  <c:v>37179.5</c:v>
                </c:pt>
                <c:pt idx="9024">
                  <c:v>37180.5</c:v>
                </c:pt>
                <c:pt idx="9025">
                  <c:v>37181.5</c:v>
                </c:pt>
                <c:pt idx="9026">
                  <c:v>37182.5</c:v>
                </c:pt>
                <c:pt idx="9027">
                  <c:v>37183.5</c:v>
                </c:pt>
                <c:pt idx="9028">
                  <c:v>37184.5</c:v>
                </c:pt>
                <c:pt idx="9029">
                  <c:v>37185.5</c:v>
                </c:pt>
                <c:pt idx="9030">
                  <c:v>37186.5</c:v>
                </c:pt>
                <c:pt idx="9031">
                  <c:v>37187.5</c:v>
                </c:pt>
                <c:pt idx="9032">
                  <c:v>37188.5</c:v>
                </c:pt>
                <c:pt idx="9033">
                  <c:v>37189.5</c:v>
                </c:pt>
                <c:pt idx="9034">
                  <c:v>37190.5</c:v>
                </c:pt>
                <c:pt idx="9035">
                  <c:v>37191.5</c:v>
                </c:pt>
                <c:pt idx="9036">
                  <c:v>37192.5</c:v>
                </c:pt>
                <c:pt idx="9037">
                  <c:v>37193.5</c:v>
                </c:pt>
                <c:pt idx="9038">
                  <c:v>37194.5</c:v>
                </c:pt>
                <c:pt idx="9039">
                  <c:v>37195.5</c:v>
                </c:pt>
                <c:pt idx="9040">
                  <c:v>37196.5</c:v>
                </c:pt>
                <c:pt idx="9041">
                  <c:v>37197.5</c:v>
                </c:pt>
                <c:pt idx="9042">
                  <c:v>37198.5</c:v>
                </c:pt>
                <c:pt idx="9043">
                  <c:v>37199.5</c:v>
                </c:pt>
                <c:pt idx="9044">
                  <c:v>37200.5</c:v>
                </c:pt>
                <c:pt idx="9045">
                  <c:v>37201.5</c:v>
                </c:pt>
                <c:pt idx="9046">
                  <c:v>37202.5</c:v>
                </c:pt>
                <c:pt idx="9047">
                  <c:v>37203.5</c:v>
                </c:pt>
                <c:pt idx="9048">
                  <c:v>37204.5</c:v>
                </c:pt>
                <c:pt idx="9049">
                  <c:v>37205.5</c:v>
                </c:pt>
                <c:pt idx="9050">
                  <c:v>37206.5</c:v>
                </c:pt>
                <c:pt idx="9051">
                  <c:v>37207.5</c:v>
                </c:pt>
                <c:pt idx="9052">
                  <c:v>37208.5</c:v>
                </c:pt>
                <c:pt idx="9053">
                  <c:v>37209.5</c:v>
                </c:pt>
                <c:pt idx="9054">
                  <c:v>37210.5</c:v>
                </c:pt>
                <c:pt idx="9055">
                  <c:v>37211.5</c:v>
                </c:pt>
                <c:pt idx="9056">
                  <c:v>37212.5</c:v>
                </c:pt>
                <c:pt idx="9057">
                  <c:v>37213.5</c:v>
                </c:pt>
                <c:pt idx="9058">
                  <c:v>37214.5</c:v>
                </c:pt>
                <c:pt idx="9059">
                  <c:v>37215.5</c:v>
                </c:pt>
                <c:pt idx="9060">
                  <c:v>37216.5</c:v>
                </c:pt>
                <c:pt idx="9061">
                  <c:v>37217.5</c:v>
                </c:pt>
                <c:pt idx="9062">
                  <c:v>37218.5</c:v>
                </c:pt>
                <c:pt idx="9063">
                  <c:v>37219.5</c:v>
                </c:pt>
                <c:pt idx="9064">
                  <c:v>37220.5</c:v>
                </c:pt>
                <c:pt idx="9065">
                  <c:v>37221.5</c:v>
                </c:pt>
                <c:pt idx="9066">
                  <c:v>37222.5</c:v>
                </c:pt>
                <c:pt idx="9067">
                  <c:v>37223.5</c:v>
                </c:pt>
                <c:pt idx="9068">
                  <c:v>37224.5</c:v>
                </c:pt>
                <c:pt idx="9069">
                  <c:v>37225.5</c:v>
                </c:pt>
                <c:pt idx="9070">
                  <c:v>37226.5</c:v>
                </c:pt>
                <c:pt idx="9071">
                  <c:v>37227.5</c:v>
                </c:pt>
                <c:pt idx="9072">
                  <c:v>37228.5</c:v>
                </c:pt>
                <c:pt idx="9073">
                  <c:v>37229.5</c:v>
                </c:pt>
                <c:pt idx="9074">
                  <c:v>37230.5</c:v>
                </c:pt>
                <c:pt idx="9075">
                  <c:v>37231.5</c:v>
                </c:pt>
                <c:pt idx="9076">
                  <c:v>37232.5</c:v>
                </c:pt>
                <c:pt idx="9077">
                  <c:v>37233.5</c:v>
                </c:pt>
                <c:pt idx="9078">
                  <c:v>37235.5</c:v>
                </c:pt>
                <c:pt idx="9079">
                  <c:v>37236.5</c:v>
                </c:pt>
                <c:pt idx="9080">
                  <c:v>37237.5</c:v>
                </c:pt>
                <c:pt idx="9081">
                  <c:v>37238.5</c:v>
                </c:pt>
                <c:pt idx="9082">
                  <c:v>37239.5</c:v>
                </c:pt>
                <c:pt idx="9083">
                  <c:v>37240.5</c:v>
                </c:pt>
                <c:pt idx="9084">
                  <c:v>37241.5</c:v>
                </c:pt>
                <c:pt idx="9085">
                  <c:v>37242.5</c:v>
                </c:pt>
                <c:pt idx="9086">
                  <c:v>37243.5</c:v>
                </c:pt>
                <c:pt idx="9087">
                  <c:v>37244.5</c:v>
                </c:pt>
                <c:pt idx="9088">
                  <c:v>37245.5</c:v>
                </c:pt>
                <c:pt idx="9089">
                  <c:v>37246.5</c:v>
                </c:pt>
                <c:pt idx="9090">
                  <c:v>37247.5</c:v>
                </c:pt>
                <c:pt idx="9091">
                  <c:v>37248.5</c:v>
                </c:pt>
                <c:pt idx="9092">
                  <c:v>37249.5</c:v>
                </c:pt>
                <c:pt idx="9093">
                  <c:v>37250.5</c:v>
                </c:pt>
                <c:pt idx="9094">
                  <c:v>37251.5</c:v>
                </c:pt>
                <c:pt idx="9095">
                  <c:v>37252.5</c:v>
                </c:pt>
                <c:pt idx="9096">
                  <c:v>37253.5</c:v>
                </c:pt>
                <c:pt idx="9097">
                  <c:v>37254.5</c:v>
                </c:pt>
                <c:pt idx="9098">
                  <c:v>37255.5</c:v>
                </c:pt>
                <c:pt idx="9099">
                  <c:v>37256.5</c:v>
                </c:pt>
                <c:pt idx="9100">
                  <c:v>37257.5</c:v>
                </c:pt>
                <c:pt idx="9101">
                  <c:v>37258.5</c:v>
                </c:pt>
                <c:pt idx="9102">
                  <c:v>37259.5</c:v>
                </c:pt>
                <c:pt idx="9103">
                  <c:v>37260.5</c:v>
                </c:pt>
                <c:pt idx="9104">
                  <c:v>37261.5</c:v>
                </c:pt>
                <c:pt idx="9105">
                  <c:v>37262.5</c:v>
                </c:pt>
                <c:pt idx="9106">
                  <c:v>37263.5</c:v>
                </c:pt>
                <c:pt idx="9107">
                  <c:v>37264.5</c:v>
                </c:pt>
                <c:pt idx="9108">
                  <c:v>37265.5</c:v>
                </c:pt>
                <c:pt idx="9109">
                  <c:v>37266.5</c:v>
                </c:pt>
                <c:pt idx="9110">
                  <c:v>37267.5</c:v>
                </c:pt>
                <c:pt idx="9111">
                  <c:v>37268.5</c:v>
                </c:pt>
                <c:pt idx="9112">
                  <c:v>37269.5</c:v>
                </c:pt>
                <c:pt idx="9113">
                  <c:v>37270.5</c:v>
                </c:pt>
                <c:pt idx="9114">
                  <c:v>37271.5</c:v>
                </c:pt>
                <c:pt idx="9115">
                  <c:v>37272.5</c:v>
                </c:pt>
                <c:pt idx="9116">
                  <c:v>37273.5</c:v>
                </c:pt>
                <c:pt idx="9117">
                  <c:v>37274.5</c:v>
                </c:pt>
                <c:pt idx="9118">
                  <c:v>37275.5</c:v>
                </c:pt>
                <c:pt idx="9119">
                  <c:v>37276.5</c:v>
                </c:pt>
                <c:pt idx="9120">
                  <c:v>37277.5</c:v>
                </c:pt>
                <c:pt idx="9121">
                  <c:v>37278.5</c:v>
                </c:pt>
                <c:pt idx="9122">
                  <c:v>37279.5</c:v>
                </c:pt>
                <c:pt idx="9123">
                  <c:v>37280.5</c:v>
                </c:pt>
                <c:pt idx="9124">
                  <c:v>37281.5</c:v>
                </c:pt>
                <c:pt idx="9125">
                  <c:v>37282.5</c:v>
                </c:pt>
                <c:pt idx="9126">
                  <c:v>37283.5</c:v>
                </c:pt>
                <c:pt idx="9127">
                  <c:v>37284.5</c:v>
                </c:pt>
                <c:pt idx="9128">
                  <c:v>37285.5</c:v>
                </c:pt>
                <c:pt idx="9129">
                  <c:v>37286.5</c:v>
                </c:pt>
                <c:pt idx="9130">
                  <c:v>37287.5</c:v>
                </c:pt>
                <c:pt idx="9131">
                  <c:v>37288.5</c:v>
                </c:pt>
                <c:pt idx="9132">
                  <c:v>37289.5</c:v>
                </c:pt>
                <c:pt idx="9133">
                  <c:v>37290.5</c:v>
                </c:pt>
                <c:pt idx="9134">
                  <c:v>37291.5</c:v>
                </c:pt>
                <c:pt idx="9135">
                  <c:v>37292.5</c:v>
                </c:pt>
                <c:pt idx="9136">
                  <c:v>37293.5</c:v>
                </c:pt>
                <c:pt idx="9137">
                  <c:v>37294.5</c:v>
                </c:pt>
                <c:pt idx="9138">
                  <c:v>37295.5</c:v>
                </c:pt>
                <c:pt idx="9139">
                  <c:v>37296.5</c:v>
                </c:pt>
                <c:pt idx="9140">
                  <c:v>37297.5</c:v>
                </c:pt>
                <c:pt idx="9141">
                  <c:v>37298.5</c:v>
                </c:pt>
                <c:pt idx="9142">
                  <c:v>37299.5</c:v>
                </c:pt>
                <c:pt idx="9143">
                  <c:v>37300.5</c:v>
                </c:pt>
                <c:pt idx="9144">
                  <c:v>37301.5</c:v>
                </c:pt>
                <c:pt idx="9145">
                  <c:v>37302.5</c:v>
                </c:pt>
                <c:pt idx="9146">
                  <c:v>37303.5</c:v>
                </c:pt>
                <c:pt idx="9147">
                  <c:v>37304.5</c:v>
                </c:pt>
                <c:pt idx="9148">
                  <c:v>37305.5</c:v>
                </c:pt>
                <c:pt idx="9149">
                  <c:v>37306.5</c:v>
                </c:pt>
                <c:pt idx="9150">
                  <c:v>37307.5</c:v>
                </c:pt>
                <c:pt idx="9151">
                  <c:v>37308.5</c:v>
                </c:pt>
                <c:pt idx="9152">
                  <c:v>37309.5</c:v>
                </c:pt>
                <c:pt idx="9153">
                  <c:v>37310.5</c:v>
                </c:pt>
                <c:pt idx="9154">
                  <c:v>37311.5</c:v>
                </c:pt>
                <c:pt idx="9155">
                  <c:v>37312.5</c:v>
                </c:pt>
                <c:pt idx="9156">
                  <c:v>37313.5</c:v>
                </c:pt>
                <c:pt idx="9157">
                  <c:v>37314.5</c:v>
                </c:pt>
                <c:pt idx="9158">
                  <c:v>37315.5</c:v>
                </c:pt>
                <c:pt idx="9159">
                  <c:v>37316.5</c:v>
                </c:pt>
                <c:pt idx="9160">
                  <c:v>37317.5</c:v>
                </c:pt>
                <c:pt idx="9161">
                  <c:v>37318.5</c:v>
                </c:pt>
                <c:pt idx="9162">
                  <c:v>37319.5</c:v>
                </c:pt>
                <c:pt idx="9163">
                  <c:v>37320.5</c:v>
                </c:pt>
                <c:pt idx="9164">
                  <c:v>37321.5</c:v>
                </c:pt>
                <c:pt idx="9165">
                  <c:v>37322.5</c:v>
                </c:pt>
                <c:pt idx="9166">
                  <c:v>37323.5</c:v>
                </c:pt>
                <c:pt idx="9167">
                  <c:v>37324.5</c:v>
                </c:pt>
                <c:pt idx="9168">
                  <c:v>37325.5</c:v>
                </c:pt>
                <c:pt idx="9169">
                  <c:v>37326.5</c:v>
                </c:pt>
                <c:pt idx="9170">
                  <c:v>37327.5</c:v>
                </c:pt>
                <c:pt idx="9171">
                  <c:v>37328.5</c:v>
                </c:pt>
                <c:pt idx="9172">
                  <c:v>37329.5</c:v>
                </c:pt>
                <c:pt idx="9173">
                  <c:v>37330.5</c:v>
                </c:pt>
                <c:pt idx="9174">
                  <c:v>37331.5</c:v>
                </c:pt>
                <c:pt idx="9175">
                  <c:v>37332.5</c:v>
                </c:pt>
                <c:pt idx="9176">
                  <c:v>37333.5</c:v>
                </c:pt>
                <c:pt idx="9177">
                  <c:v>37334.5</c:v>
                </c:pt>
                <c:pt idx="9178">
                  <c:v>37335.5</c:v>
                </c:pt>
                <c:pt idx="9179">
                  <c:v>37336.5</c:v>
                </c:pt>
                <c:pt idx="9180">
                  <c:v>37337.5</c:v>
                </c:pt>
                <c:pt idx="9181">
                  <c:v>37338.5</c:v>
                </c:pt>
                <c:pt idx="9182">
                  <c:v>37339.5</c:v>
                </c:pt>
                <c:pt idx="9183">
                  <c:v>37340.5</c:v>
                </c:pt>
                <c:pt idx="9184">
                  <c:v>37341.5</c:v>
                </c:pt>
                <c:pt idx="9185">
                  <c:v>37342.5</c:v>
                </c:pt>
                <c:pt idx="9186">
                  <c:v>37343.5</c:v>
                </c:pt>
                <c:pt idx="9187">
                  <c:v>37344.5</c:v>
                </c:pt>
                <c:pt idx="9188">
                  <c:v>37345.5</c:v>
                </c:pt>
                <c:pt idx="9189">
                  <c:v>37346.5</c:v>
                </c:pt>
                <c:pt idx="9190">
                  <c:v>37347.5</c:v>
                </c:pt>
                <c:pt idx="9191">
                  <c:v>37348.5</c:v>
                </c:pt>
                <c:pt idx="9192">
                  <c:v>37349.5</c:v>
                </c:pt>
                <c:pt idx="9193">
                  <c:v>37350.5</c:v>
                </c:pt>
                <c:pt idx="9194">
                  <c:v>37351.5</c:v>
                </c:pt>
                <c:pt idx="9195">
                  <c:v>37352.5</c:v>
                </c:pt>
                <c:pt idx="9196">
                  <c:v>37353.5</c:v>
                </c:pt>
                <c:pt idx="9197">
                  <c:v>37354.5</c:v>
                </c:pt>
                <c:pt idx="9198">
                  <c:v>37355.5</c:v>
                </c:pt>
                <c:pt idx="9199">
                  <c:v>37356.5</c:v>
                </c:pt>
                <c:pt idx="9200">
                  <c:v>37357.5</c:v>
                </c:pt>
                <c:pt idx="9201">
                  <c:v>37358.5</c:v>
                </c:pt>
                <c:pt idx="9202">
                  <c:v>37359.5</c:v>
                </c:pt>
                <c:pt idx="9203">
                  <c:v>37360.5</c:v>
                </c:pt>
                <c:pt idx="9204">
                  <c:v>37361.5</c:v>
                </c:pt>
                <c:pt idx="9205">
                  <c:v>37362.5</c:v>
                </c:pt>
                <c:pt idx="9206">
                  <c:v>37363.5</c:v>
                </c:pt>
                <c:pt idx="9207">
                  <c:v>37364.5</c:v>
                </c:pt>
                <c:pt idx="9208">
                  <c:v>37365.5</c:v>
                </c:pt>
                <c:pt idx="9209">
                  <c:v>37366.5</c:v>
                </c:pt>
                <c:pt idx="9210">
                  <c:v>37367.5</c:v>
                </c:pt>
                <c:pt idx="9211">
                  <c:v>37368.5</c:v>
                </c:pt>
                <c:pt idx="9212">
                  <c:v>37369.5</c:v>
                </c:pt>
                <c:pt idx="9213">
                  <c:v>37370.5</c:v>
                </c:pt>
                <c:pt idx="9214">
                  <c:v>37371.5</c:v>
                </c:pt>
                <c:pt idx="9215">
                  <c:v>37372.5</c:v>
                </c:pt>
                <c:pt idx="9216">
                  <c:v>37373.5</c:v>
                </c:pt>
                <c:pt idx="9217">
                  <c:v>37374.5</c:v>
                </c:pt>
                <c:pt idx="9218">
                  <c:v>37375.5</c:v>
                </c:pt>
                <c:pt idx="9219">
                  <c:v>37376.5</c:v>
                </c:pt>
                <c:pt idx="9220">
                  <c:v>37377.5</c:v>
                </c:pt>
                <c:pt idx="9221">
                  <c:v>37378.5</c:v>
                </c:pt>
                <c:pt idx="9222">
                  <c:v>37379.5</c:v>
                </c:pt>
                <c:pt idx="9223">
                  <c:v>37380.5</c:v>
                </c:pt>
                <c:pt idx="9224">
                  <c:v>37381.5</c:v>
                </c:pt>
                <c:pt idx="9225">
                  <c:v>37382.5</c:v>
                </c:pt>
                <c:pt idx="9226">
                  <c:v>37383.5</c:v>
                </c:pt>
                <c:pt idx="9227">
                  <c:v>37384.5</c:v>
                </c:pt>
                <c:pt idx="9228">
                  <c:v>37385.5</c:v>
                </c:pt>
                <c:pt idx="9229">
                  <c:v>37386.5</c:v>
                </c:pt>
                <c:pt idx="9230">
                  <c:v>37387.5</c:v>
                </c:pt>
                <c:pt idx="9231">
                  <c:v>37388.5</c:v>
                </c:pt>
                <c:pt idx="9232">
                  <c:v>37389.5</c:v>
                </c:pt>
                <c:pt idx="9233">
                  <c:v>37390.5</c:v>
                </c:pt>
                <c:pt idx="9234">
                  <c:v>37391.5</c:v>
                </c:pt>
                <c:pt idx="9235">
                  <c:v>37392.5</c:v>
                </c:pt>
                <c:pt idx="9236">
                  <c:v>37393.5</c:v>
                </c:pt>
                <c:pt idx="9237">
                  <c:v>37394.5</c:v>
                </c:pt>
                <c:pt idx="9238">
                  <c:v>37395.5</c:v>
                </c:pt>
                <c:pt idx="9239">
                  <c:v>37396.5</c:v>
                </c:pt>
                <c:pt idx="9240">
                  <c:v>37397.5</c:v>
                </c:pt>
                <c:pt idx="9241">
                  <c:v>37398.5</c:v>
                </c:pt>
                <c:pt idx="9242">
                  <c:v>37399.5</c:v>
                </c:pt>
                <c:pt idx="9243">
                  <c:v>37400.5</c:v>
                </c:pt>
                <c:pt idx="9244">
                  <c:v>37401.5</c:v>
                </c:pt>
                <c:pt idx="9245">
                  <c:v>37402.5</c:v>
                </c:pt>
                <c:pt idx="9246">
                  <c:v>37403.5</c:v>
                </c:pt>
                <c:pt idx="9247">
                  <c:v>37404.5</c:v>
                </c:pt>
                <c:pt idx="9248">
                  <c:v>37405.5</c:v>
                </c:pt>
                <c:pt idx="9249">
                  <c:v>37406.5</c:v>
                </c:pt>
                <c:pt idx="9250">
                  <c:v>37407.5</c:v>
                </c:pt>
                <c:pt idx="9251">
                  <c:v>37408.5</c:v>
                </c:pt>
                <c:pt idx="9252">
                  <c:v>37409.5</c:v>
                </c:pt>
                <c:pt idx="9253">
                  <c:v>37410.5</c:v>
                </c:pt>
                <c:pt idx="9254">
                  <c:v>37411.5</c:v>
                </c:pt>
                <c:pt idx="9255">
                  <c:v>37412.5</c:v>
                </c:pt>
                <c:pt idx="9256">
                  <c:v>37413.5</c:v>
                </c:pt>
                <c:pt idx="9257">
                  <c:v>37414.5</c:v>
                </c:pt>
                <c:pt idx="9258">
                  <c:v>37415.5</c:v>
                </c:pt>
                <c:pt idx="9259">
                  <c:v>37416.5</c:v>
                </c:pt>
                <c:pt idx="9260">
                  <c:v>37417.5</c:v>
                </c:pt>
                <c:pt idx="9261">
                  <c:v>37418.5</c:v>
                </c:pt>
                <c:pt idx="9262">
                  <c:v>37419.5</c:v>
                </c:pt>
                <c:pt idx="9263">
                  <c:v>37420.5</c:v>
                </c:pt>
                <c:pt idx="9264">
                  <c:v>37421.5</c:v>
                </c:pt>
                <c:pt idx="9265">
                  <c:v>37422.5</c:v>
                </c:pt>
                <c:pt idx="9266">
                  <c:v>37423.5</c:v>
                </c:pt>
                <c:pt idx="9267">
                  <c:v>37424.5</c:v>
                </c:pt>
                <c:pt idx="9268">
                  <c:v>37425.5</c:v>
                </c:pt>
                <c:pt idx="9269">
                  <c:v>37426.5</c:v>
                </c:pt>
                <c:pt idx="9270">
                  <c:v>37427.5</c:v>
                </c:pt>
                <c:pt idx="9271">
                  <c:v>37428.5</c:v>
                </c:pt>
                <c:pt idx="9272">
                  <c:v>37429.5</c:v>
                </c:pt>
                <c:pt idx="9273">
                  <c:v>37430.5</c:v>
                </c:pt>
                <c:pt idx="9274">
                  <c:v>37431.5</c:v>
                </c:pt>
                <c:pt idx="9275">
                  <c:v>37432.5</c:v>
                </c:pt>
                <c:pt idx="9276">
                  <c:v>37433.5</c:v>
                </c:pt>
                <c:pt idx="9277">
                  <c:v>37434.5</c:v>
                </c:pt>
                <c:pt idx="9278">
                  <c:v>37435.5</c:v>
                </c:pt>
                <c:pt idx="9279">
                  <c:v>37436.5</c:v>
                </c:pt>
                <c:pt idx="9280">
                  <c:v>37437.5</c:v>
                </c:pt>
                <c:pt idx="9281">
                  <c:v>37438.5</c:v>
                </c:pt>
                <c:pt idx="9282">
                  <c:v>37439.5</c:v>
                </c:pt>
                <c:pt idx="9283">
                  <c:v>37440.5</c:v>
                </c:pt>
                <c:pt idx="9284">
                  <c:v>37441.5</c:v>
                </c:pt>
                <c:pt idx="9285">
                  <c:v>37442.5</c:v>
                </c:pt>
                <c:pt idx="9286">
                  <c:v>37443.5</c:v>
                </c:pt>
                <c:pt idx="9287">
                  <c:v>37444.5</c:v>
                </c:pt>
                <c:pt idx="9288">
                  <c:v>37445.5</c:v>
                </c:pt>
                <c:pt idx="9289">
                  <c:v>37446.5</c:v>
                </c:pt>
                <c:pt idx="9290">
                  <c:v>37447.5</c:v>
                </c:pt>
                <c:pt idx="9291">
                  <c:v>37448.5</c:v>
                </c:pt>
                <c:pt idx="9292">
                  <c:v>37449.5</c:v>
                </c:pt>
                <c:pt idx="9293">
                  <c:v>37450.5</c:v>
                </c:pt>
                <c:pt idx="9294">
                  <c:v>37451.5</c:v>
                </c:pt>
                <c:pt idx="9295">
                  <c:v>37452.5</c:v>
                </c:pt>
                <c:pt idx="9296">
                  <c:v>37453.5</c:v>
                </c:pt>
                <c:pt idx="9297">
                  <c:v>37454.5</c:v>
                </c:pt>
                <c:pt idx="9298">
                  <c:v>37455.5</c:v>
                </c:pt>
                <c:pt idx="9299">
                  <c:v>37456.5</c:v>
                </c:pt>
                <c:pt idx="9300">
                  <c:v>37457.5</c:v>
                </c:pt>
                <c:pt idx="9301">
                  <c:v>37458.5</c:v>
                </c:pt>
                <c:pt idx="9302">
                  <c:v>37459.5</c:v>
                </c:pt>
                <c:pt idx="9303">
                  <c:v>37460.5</c:v>
                </c:pt>
                <c:pt idx="9304">
                  <c:v>37461.5</c:v>
                </c:pt>
                <c:pt idx="9305">
                  <c:v>37462.5</c:v>
                </c:pt>
                <c:pt idx="9306">
                  <c:v>37463.5</c:v>
                </c:pt>
                <c:pt idx="9307">
                  <c:v>37464.5</c:v>
                </c:pt>
                <c:pt idx="9308">
                  <c:v>37465.5</c:v>
                </c:pt>
                <c:pt idx="9309">
                  <c:v>37466.5</c:v>
                </c:pt>
                <c:pt idx="9310">
                  <c:v>37467.5</c:v>
                </c:pt>
                <c:pt idx="9311">
                  <c:v>37468.5</c:v>
                </c:pt>
                <c:pt idx="9312">
                  <c:v>37469.5</c:v>
                </c:pt>
                <c:pt idx="9313">
                  <c:v>37470.5</c:v>
                </c:pt>
                <c:pt idx="9314">
                  <c:v>37471.5</c:v>
                </c:pt>
                <c:pt idx="9315">
                  <c:v>37472.5</c:v>
                </c:pt>
                <c:pt idx="9316">
                  <c:v>37473.5</c:v>
                </c:pt>
                <c:pt idx="9317">
                  <c:v>37474.5</c:v>
                </c:pt>
                <c:pt idx="9318">
                  <c:v>37475.5</c:v>
                </c:pt>
                <c:pt idx="9319">
                  <c:v>37476.5</c:v>
                </c:pt>
                <c:pt idx="9320">
                  <c:v>37477.5</c:v>
                </c:pt>
                <c:pt idx="9321">
                  <c:v>37478.5</c:v>
                </c:pt>
                <c:pt idx="9322">
                  <c:v>37479.5</c:v>
                </c:pt>
                <c:pt idx="9323">
                  <c:v>37480.5</c:v>
                </c:pt>
                <c:pt idx="9324">
                  <c:v>37481.5</c:v>
                </c:pt>
                <c:pt idx="9325">
                  <c:v>37482.5</c:v>
                </c:pt>
                <c:pt idx="9326">
                  <c:v>37483.5</c:v>
                </c:pt>
                <c:pt idx="9327">
                  <c:v>37484.5</c:v>
                </c:pt>
                <c:pt idx="9328">
                  <c:v>37485.5</c:v>
                </c:pt>
                <c:pt idx="9329">
                  <c:v>37486.5</c:v>
                </c:pt>
                <c:pt idx="9330">
                  <c:v>37487.5</c:v>
                </c:pt>
                <c:pt idx="9331">
                  <c:v>37488.5</c:v>
                </c:pt>
                <c:pt idx="9332">
                  <c:v>37489.5</c:v>
                </c:pt>
                <c:pt idx="9333">
                  <c:v>37490.5</c:v>
                </c:pt>
                <c:pt idx="9334">
                  <c:v>37491.5</c:v>
                </c:pt>
                <c:pt idx="9335">
                  <c:v>37492.5</c:v>
                </c:pt>
                <c:pt idx="9336">
                  <c:v>37493.5</c:v>
                </c:pt>
                <c:pt idx="9337">
                  <c:v>37494.5</c:v>
                </c:pt>
                <c:pt idx="9338">
                  <c:v>37495.5</c:v>
                </c:pt>
                <c:pt idx="9339">
                  <c:v>37496.5</c:v>
                </c:pt>
                <c:pt idx="9340">
                  <c:v>37497.5</c:v>
                </c:pt>
                <c:pt idx="9341">
                  <c:v>37498.5</c:v>
                </c:pt>
                <c:pt idx="9342">
                  <c:v>37499.5</c:v>
                </c:pt>
                <c:pt idx="9343">
                  <c:v>37500.5</c:v>
                </c:pt>
                <c:pt idx="9344">
                  <c:v>37501.5</c:v>
                </c:pt>
                <c:pt idx="9345">
                  <c:v>37502.5</c:v>
                </c:pt>
                <c:pt idx="9346">
                  <c:v>37503.5</c:v>
                </c:pt>
                <c:pt idx="9347">
                  <c:v>37504.5</c:v>
                </c:pt>
                <c:pt idx="9348">
                  <c:v>37505.5</c:v>
                </c:pt>
                <c:pt idx="9349">
                  <c:v>37506.5</c:v>
                </c:pt>
                <c:pt idx="9350">
                  <c:v>37507.5</c:v>
                </c:pt>
                <c:pt idx="9351">
                  <c:v>37508.5</c:v>
                </c:pt>
                <c:pt idx="9352">
                  <c:v>37509.5</c:v>
                </c:pt>
                <c:pt idx="9353">
                  <c:v>37510.5</c:v>
                </c:pt>
                <c:pt idx="9354">
                  <c:v>37511.5</c:v>
                </c:pt>
                <c:pt idx="9355">
                  <c:v>37512.5</c:v>
                </c:pt>
                <c:pt idx="9356">
                  <c:v>37513.5</c:v>
                </c:pt>
                <c:pt idx="9357">
                  <c:v>37514.5</c:v>
                </c:pt>
                <c:pt idx="9358">
                  <c:v>37515.5</c:v>
                </c:pt>
                <c:pt idx="9359">
                  <c:v>37516.5</c:v>
                </c:pt>
                <c:pt idx="9360">
                  <c:v>37517.5</c:v>
                </c:pt>
                <c:pt idx="9361">
                  <c:v>37518.5</c:v>
                </c:pt>
                <c:pt idx="9362">
                  <c:v>37519.5</c:v>
                </c:pt>
                <c:pt idx="9363">
                  <c:v>37520.5</c:v>
                </c:pt>
                <c:pt idx="9364">
                  <c:v>37521.5</c:v>
                </c:pt>
                <c:pt idx="9365">
                  <c:v>37522.5</c:v>
                </c:pt>
                <c:pt idx="9366">
                  <c:v>37523.5</c:v>
                </c:pt>
                <c:pt idx="9367">
                  <c:v>37524.5</c:v>
                </c:pt>
                <c:pt idx="9368">
                  <c:v>37525.5</c:v>
                </c:pt>
                <c:pt idx="9369">
                  <c:v>37526.5</c:v>
                </c:pt>
                <c:pt idx="9370">
                  <c:v>37527.5</c:v>
                </c:pt>
                <c:pt idx="9371">
                  <c:v>37528.5</c:v>
                </c:pt>
                <c:pt idx="9372">
                  <c:v>37529.5</c:v>
                </c:pt>
                <c:pt idx="9373">
                  <c:v>37530.5</c:v>
                </c:pt>
                <c:pt idx="9374">
                  <c:v>37531.5</c:v>
                </c:pt>
                <c:pt idx="9375">
                  <c:v>37532.5</c:v>
                </c:pt>
                <c:pt idx="9376">
                  <c:v>37533.5</c:v>
                </c:pt>
                <c:pt idx="9377">
                  <c:v>37534.5</c:v>
                </c:pt>
                <c:pt idx="9378">
                  <c:v>37535.5</c:v>
                </c:pt>
                <c:pt idx="9379">
                  <c:v>37536.5</c:v>
                </c:pt>
                <c:pt idx="9380">
                  <c:v>37537.5</c:v>
                </c:pt>
                <c:pt idx="9381">
                  <c:v>37538.5</c:v>
                </c:pt>
                <c:pt idx="9382">
                  <c:v>37539.5</c:v>
                </c:pt>
                <c:pt idx="9383">
                  <c:v>37540.5</c:v>
                </c:pt>
                <c:pt idx="9384">
                  <c:v>37541.5</c:v>
                </c:pt>
                <c:pt idx="9385">
                  <c:v>37542.5</c:v>
                </c:pt>
                <c:pt idx="9386">
                  <c:v>37543.5</c:v>
                </c:pt>
                <c:pt idx="9387">
                  <c:v>37544.5</c:v>
                </c:pt>
                <c:pt idx="9388">
                  <c:v>37545.5</c:v>
                </c:pt>
                <c:pt idx="9389">
                  <c:v>37546.5</c:v>
                </c:pt>
                <c:pt idx="9390">
                  <c:v>37547.5</c:v>
                </c:pt>
                <c:pt idx="9391">
                  <c:v>37548.5</c:v>
                </c:pt>
                <c:pt idx="9392">
                  <c:v>37549.5</c:v>
                </c:pt>
                <c:pt idx="9393">
                  <c:v>37550.5</c:v>
                </c:pt>
                <c:pt idx="9394">
                  <c:v>37551.5</c:v>
                </c:pt>
                <c:pt idx="9395">
                  <c:v>37552.5</c:v>
                </c:pt>
                <c:pt idx="9396">
                  <c:v>37553.5</c:v>
                </c:pt>
                <c:pt idx="9397">
                  <c:v>37554.5</c:v>
                </c:pt>
                <c:pt idx="9398">
                  <c:v>37555.5</c:v>
                </c:pt>
                <c:pt idx="9399">
                  <c:v>37556.5</c:v>
                </c:pt>
                <c:pt idx="9400">
                  <c:v>37557.5</c:v>
                </c:pt>
                <c:pt idx="9401">
                  <c:v>37558.5</c:v>
                </c:pt>
                <c:pt idx="9402">
                  <c:v>37559.5</c:v>
                </c:pt>
                <c:pt idx="9403">
                  <c:v>37560.5</c:v>
                </c:pt>
                <c:pt idx="9404">
                  <c:v>37561.5</c:v>
                </c:pt>
                <c:pt idx="9405">
                  <c:v>37562.5</c:v>
                </c:pt>
                <c:pt idx="9406">
                  <c:v>37563.5</c:v>
                </c:pt>
                <c:pt idx="9407">
                  <c:v>37564.5</c:v>
                </c:pt>
                <c:pt idx="9408">
                  <c:v>37565.5</c:v>
                </c:pt>
                <c:pt idx="9409">
                  <c:v>37566.5</c:v>
                </c:pt>
                <c:pt idx="9410">
                  <c:v>37567.5</c:v>
                </c:pt>
                <c:pt idx="9411">
                  <c:v>37568.5</c:v>
                </c:pt>
                <c:pt idx="9412">
                  <c:v>37569.5</c:v>
                </c:pt>
                <c:pt idx="9413">
                  <c:v>37570.5</c:v>
                </c:pt>
                <c:pt idx="9414">
                  <c:v>37571.5</c:v>
                </c:pt>
                <c:pt idx="9415">
                  <c:v>37572.5</c:v>
                </c:pt>
                <c:pt idx="9416">
                  <c:v>37573.5</c:v>
                </c:pt>
                <c:pt idx="9417">
                  <c:v>37574.5</c:v>
                </c:pt>
                <c:pt idx="9418">
                  <c:v>37575.5</c:v>
                </c:pt>
                <c:pt idx="9419">
                  <c:v>37576.5</c:v>
                </c:pt>
                <c:pt idx="9420">
                  <c:v>37577.5</c:v>
                </c:pt>
                <c:pt idx="9421">
                  <c:v>37578.5</c:v>
                </c:pt>
                <c:pt idx="9422">
                  <c:v>37579.5</c:v>
                </c:pt>
                <c:pt idx="9423">
                  <c:v>37580.5</c:v>
                </c:pt>
                <c:pt idx="9424">
                  <c:v>37581.5</c:v>
                </c:pt>
                <c:pt idx="9425">
                  <c:v>37582.5</c:v>
                </c:pt>
                <c:pt idx="9426">
                  <c:v>37583.5</c:v>
                </c:pt>
                <c:pt idx="9427">
                  <c:v>37584.5</c:v>
                </c:pt>
                <c:pt idx="9428">
                  <c:v>37585.5</c:v>
                </c:pt>
                <c:pt idx="9429">
                  <c:v>37586.5</c:v>
                </c:pt>
                <c:pt idx="9430">
                  <c:v>37587.5</c:v>
                </c:pt>
                <c:pt idx="9431">
                  <c:v>37588.5</c:v>
                </c:pt>
                <c:pt idx="9432">
                  <c:v>37589.5</c:v>
                </c:pt>
                <c:pt idx="9433">
                  <c:v>37590.5</c:v>
                </c:pt>
                <c:pt idx="9434">
                  <c:v>37591.5</c:v>
                </c:pt>
                <c:pt idx="9435">
                  <c:v>37592.5</c:v>
                </c:pt>
                <c:pt idx="9436">
                  <c:v>37593.5</c:v>
                </c:pt>
                <c:pt idx="9437">
                  <c:v>37594.5</c:v>
                </c:pt>
                <c:pt idx="9438">
                  <c:v>37595.5</c:v>
                </c:pt>
                <c:pt idx="9439">
                  <c:v>37596.5</c:v>
                </c:pt>
                <c:pt idx="9440">
                  <c:v>37597.5</c:v>
                </c:pt>
                <c:pt idx="9441">
                  <c:v>37598.5</c:v>
                </c:pt>
                <c:pt idx="9442">
                  <c:v>37599.5</c:v>
                </c:pt>
                <c:pt idx="9443">
                  <c:v>37600.5</c:v>
                </c:pt>
                <c:pt idx="9444">
                  <c:v>37601.5</c:v>
                </c:pt>
                <c:pt idx="9445">
                  <c:v>37602.5</c:v>
                </c:pt>
                <c:pt idx="9446">
                  <c:v>37603.5</c:v>
                </c:pt>
                <c:pt idx="9447">
                  <c:v>37604.5</c:v>
                </c:pt>
                <c:pt idx="9448">
                  <c:v>37605.5</c:v>
                </c:pt>
                <c:pt idx="9449">
                  <c:v>37606.5</c:v>
                </c:pt>
                <c:pt idx="9450">
                  <c:v>37607.5</c:v>
                </c:pt>
                <c:pt idx="9451">
                  <c:v>37608.5</c:v>
                </c:pt>
                <c:pt idx="9452">
                  <c:v>37609.5</c:v>
                </c:pt>
                <c:pt idx="9453">
                  <c:v>37610.5</c:v>
                </c:pt>
                <c:pt idx="9454">
                  <c:v>37611.5</c:v>
                </c:pt>
                <c:pt idx="9455">
                  <c:v>37612.5</c:v>
                </c:pt>
                <c:pt idx="9456">
                  <c:v>37613.5</c:v>
                </c:pt>
                <c:pt idx="9457">
                  <c:v>37614.5</c:v>
                </c:pt>
                <c:pt idx="9458">
                  <c:v>37615.5</c:v>
                </c:pt>
                <c:pt idx="9459">
                  <c:v>37616.5</c:v>
                </c:pt>
                <c:pt idx="9460">
                  <c:v>37617.5</c:v>
                </c:pt>
                <c:pt idx="9461">
                  <c:v>37618.5</c:v>
                </c:pt>
                <c:pt idx="9462">
                  <c:v>37619.5</c:v>
                </c:pt>
                <c:pt idx="9463">
                  <c:v>37620.5</c:v>
                </c:pt>
                <c:pt idx="9464">
                  <c:v>37621.5</c:v>
                </c:pt>
                <c:pt idx="9465">
                  <c:v>37622.5</c:v>
                </c:pt>
                <c:pt idx="9466">
                  <c:v>37623.5</c:v>
                </c:pt>
                <c:pt idx="9467">
                  <c:v>37624.5</c:v>
                </c:pt>
                <c:pt idx="9468">
                  <c:v>37625.5</c:v>
                </c:pt>
                <c:pt idx="9469">
                  <c:v>37626.5</c:v>
                </c:pt>
                <c:pt idx="9470">
                  <c:v>37627.5</c:v>
                </c:pt>
                <c:pt idx="9471">
                  <c:v>37628.5</c:v>
                </c:pt>
                <c:pt idx="9472">
                  <c:v>37629.5</c:v>
                </c:pt>
                <c:pt idx="9473">
                  <c:v>37630.5</c:v>
                </c:pt>
                <c:pt idx="9474">
                  <c:v>37631.5</c:v>
                </c:pt>
                <c:pt idx="9475">
                  <c:v>37632.5</c:v>
                </c:pt>
                <c:pt idx="9476">
                  <c:v>37633.5</c:v>
                </c:pt>
                <c:pt idx="9477">
                  <c:v>37634.5</c:v>
                </c:pt>
                <c:pt idx="9478">
                  <c:v>37635.5</c:v>
                </c:pt>
                <c:pt idx="9479">
                  <c:v>37636.5</c:v>
                </c:pt>
                <c:pt idx="9480">
                  <c:v>37637.5</c:v>
                </c:pt>
                <c:pt idx="9481">
                  <c:v>37638.5</c:v>
                </c:pt>
                <c:pt idx="9482">
                  <c:v>37639.5</c:v>
                </c:pt>
                <c:pt idx="9483">
                  <c:v>37640.5</c:v>
                </c:pt>
                <c:pt idx="9484">
                  <c:v>37641.5</c:v>
                </c:pt>
                <c:pt idx="9485">
                  <c:v>37642.5</c:v>
                </c:pt>
                <c:pt idx="9486">
                  <c:v>37643.5</c:v>
                </c:pt>
                <c:pt idx="9487">
                  <c:v>37644.5</c:v>
                </c:pt>
                <c:pt idx="9488">
                  <c:v>37645.5</c:v>
                </c:pt>
                <c:pt idx="9489">
                  <c:v>37646.5</c:v>
                </c:pt>
                <c:pt idx="9490">
                  <c:v>37647.5</c:v>
                </c:pt>
                <c:pt idx="9491">
                  <c:v>37648.5</c:v>
                </c:pt>
                <c:pt idx="9492">
                  <c:v>37649.5</c:v>
                </c:pt>
                <c:pt idx="9493">
                  <c:v>37650.5</c:v>
                </c:pt>
                <c:pt idx="9494">
                  <c:v>37651.5</c:v>
                </c:pt>
                <c:pt idx="9495">
                  <c:v>37652.5</c:v>
                </c:pt>
                <c:pt idx="9496">
                  <c:v>37653.5</c:v>
                </c:pt>
                <c:pt idx="9497">
                  <c:v>37654.5</c:v>
                </c:pt>
                <c:pt idx="9498">
                  <c:v>37655.5</c:v>
                </c:pt>
                <c:pt idx="9499">
                  <c:v>37656.5</c:v>
                </c:pt>
                <c:pt idx="9500">
                  <c:v>37657.5</c:v>
                </c:pt>
                <c:pt idx="9501">
                  <c:v>37658.5</c:v>
                </c:pt>
                <c:pt idx="9502">
                  <c:v>37659.5</c:v>
                </c:pt>
                <c:pt idx="9503">
                  <c:v>37660.5</c:v>
                </c:pt>
                <c:pt idx="9504">
                  <c:v>37661.5</c:v>
                </c:pt>
                <c:pt idx="9505">
                  <c:v>37662.5</c:v>
                </c:pt>
                <c:pt idx="9506">
                  <c:v>37663.5</c:v>
                </c:pt>
                <c:pt idx="9507">
                  <c:v>37664.5</c:v>
                </c:pt>
                <c:pt idx="9508">
                  <c:v>37665.5</c:v>
                </c:pt>
                <c:pt idx="9509">
                  <c:v>37666.5</c:v>
                </c:pt>
                <c:pt idx="9510">
                  <c:v>37667.5</c:v>
                </c:pt>
                <c:pt idx="9511">
                  <c:v>37668.5</c:v>
                </c:pt>
                <c:pt idx="9512">
                  <c:v>37669.5</c:v>
                </c:pt>
                <c:pt idx="9513">
                  <c:v>37670.5</c:v>
                </c:pt>
                <c:pt idx="9514">
                  <c:v>37671.5</c:v>
                </c:pt>
                <c:pt idx="9515">
                  <c:v>37672.5</c:v>
                </c:pt>
                <c:pt idx="9516">
                  <c:v>37673.5</c:v>
                </c:pt>
                <c:pt idx="9517">
                  <c:v>37674.5</c:v>
                </c:pt>
                <c:pt idx="9518">
                  <c:v>37675.5</c:v>
                </c:pt>
                <c:pt idx="9519">
                  <c:v>37676.5</c:v>
                </c:pt>
                <c:pt idx="9520">
                  <c:v>37677.5</c:v>
                </c:pt>
                <c:pt idx="9521">
                  <c:v>37678.5</c:v>
                </c:pt>
                <c:pt idx="9522">
                  <c:v>37679.5</c:v>
                </c:pt>
                <c:pt idx="9523">
                  <c:v>37680.5</c:v>
                </c:pt>
                <c:pt idx="9524">
                  <c:v>37681.5</c:v>
                </c:pt>
                <c:pt idx="9525">
                  <c:v>37682.5</c:v>
                </c:pt>
                <c:pt idx="9526">
                  <c:v>37683.5</c:v>
                </c:pt>
                <c:pt idx="9527">
                  <c:v>37684.5</c:v>
                </c:pt>
                <c:pt idx="9528">
                  <c:v>37685.5</c:v>
                </c:pt>
                <c:pt idx="9529">
                  <c:v>37686.5</c:v>
                </c:pt>
                <c:pt idx="9530">
                  <c:v>37687.5</c:v>
                </c:pt>
                <c:pt idx="9531">
                  <c:v>37688.5</c:v>
                </c:pt>
                <c:pt idx="9532">
                  <c:v>37689.5</c:v>
                </c:pt>
                <c:pt idx="9533">
                  <c:v>37690.5</c:v>
                </c:pt>
                <c:pt idx="9534">
                  <c:v>37691.5</c:v>
                </c:pt>
                <c:pt idx="9535">
                  <c:v>37692.5</c:v>
                </c:pt>
                <c:pt idx="9536">
                  <c:v>37693.5</c:v>
                </c:pt>
                <c:pt idx="9537">
                  <c:v>37694.5</c:v>
                </c:pt>
                <c:pt idx="9538">
                  <c:v>37695.5</c:v>
                </c:pt>
                <c:pt idx="9539">
                  <c:v>37696.5</c:v>
                </c:pt>
                <c:pt idx="9540">
                  <c:v>37697.5</c:v>
                </c:pt>
                <c:pt idx="9541">
                  <c:v>37698.5</c:v>
                </c:pt>
                <c:pt idx="9542">
                  <c:v>37699.5</c:v>
                </c:pt>
                <c:pt idx="9543">
                  <c:v>37700.5</c:v>
                </c:pt>
                <c:pt idx="9544">
                  <c:v>37701.5</c:v>
                </c:pt>
                <c:pt idx="9545">
                  <c:v>37702.5</c:v>
                </c:pt>
                <c:pt idx="9546">
                  <c:v>37703.5</c:v>
                </c:pt>
                <c:pt idx="9547">
                  <c:v>37704.5</c:v>
                </c:pt>
                <c:pt idx="9548">
                  <c:v>37705.5</c:v>
                </c:pt>
                <c:pt idx="9549">
                  <c:v>37706.5</c:v>
                </c:pt>
                <c:pt idx="9550">
                  <c:v>37707.5</c:v>
                </c:pt>
                <c:pt idx="9551">
                  <c:v>37708.5</c:v>
                </c:pt>
                <c:pt idx="9552">
                  <c:v>37709.5</c:v>
                </c:pt>
                <c:pt idx="9553">
                  <c:v>37710.5</c:v>
                </c:pt>
                <c:pt idx="9554">
                  <c:v>37711.5</c:v>
                </c:pt>
                <c:pt idx="9555">
                  <c:v>37712.5</c:v>
                </c:pt>
                <c:pt idx="9556">
                  <c:v>37713.5</c:v>
                </c:pt>
                <c:pt idx="9557">
                  <c:v>37714.5</c:v>
                </c:pt>
                <c:pt idx="9558">
                  <c:v>37715.5</c:v>
                </c:pt>
                <c:pt idx="9559">
                  <c:v>37716.5</c:v>
                </c:pt>
                <c:pt idx="9560">
                  <c:v>37717.5</c:v>
                </c:pt>
                <c:pt idx="9561">
                  <c:v>37718.5</c:v>
                </c:pt>
                <c:pt idx="9562">
                  <c:v>37719.5</c:v>
                </c:pt>
                <c:pt idx="9563">
                  <c:v>37720.5</c:v>
                </c:pt>
                <c:pt idx="9564">
                  <c:v>37721.5</c:v>
                </c:pt>
                <c:pt idx="9565">
                  <c:v>37722.5</c:v>
                </c:pt>
                <c:pt idx="9566">
                  <c:v>37723.5</c:v>
                </c:pt>
                <c:pt idx="9567">
                  <c:v>37724.5</c:v>
                </c:pt>
                <c:pt idx="9568">
                  <c:v>37725.5</c:v>
                </c:pt>
                <c:pt idx="9569">
                  <c:v>37726.5</c:v>
                </c:pt>
                <c:pt idx="9570">
                  <c:v>37727.5</c:v>
                </c:pt>
                <c:pt idx="9571">
                  <c:v>37728.5</c:v>
                </c:pt>
                <c:pt idx="9572">
                  <c:v>37729.5</c:v>
                </c:pt>
                <c:pt idx="9573">
                  <c:v>37730.5</c:v>
                </c:pt>
                <c:pt idx="9574">
                  <c:v>37731.5</c:v>
                </c:pt>
                <c:pt idx="9575">
                  <c:v>37732.5</c:v>
                </c:pt>
                <c:pt idx="9576">
                  <c:v>37733.5</c:v>
                </c:pt>
                <c:pt idx="9577">
                  <c:v>37734.5</c:v>
                </c:pt>
                <c:pt idx="9578">
                  <c:v>37735.5</c:v>
                </c:pt>
                <c:pt idx="9579">
                  <c:v>37736.5</c:v>
                </c:pt>
                <c:pt idx="9580">
                  <c:v>37737.5</c:v>
                </c:pt>
                <c:pt idx="9581">
                  <c:v>37738.5</c:v>
                </c:pt>
                <c:pt idx="9582">
                  <c:v>37739.5</c:v>
                </c:pt>
                <c:pt idx="9583">
                  <c:v>37740.5</c:v>
                </c:pt>
                <c:pt idx="9584">
                  <c:v>37741.5</c:v>
                </c:pt>
                <c:pt idx="9585">
                  <c:v>37742.5</c:v>
                </c:pt>
                <c:pt idx="9586">
                  <c:v>37743.5</c:v>
                </c:pt>
                <c:pt idx="9587">
                  <c:v>37744.5</c:v>
                </c:pt>
                <c:pt idx="9588">
                  <c:v>37745.5</c:v>
                </c:pt>
                <c:pt idx="9589">
                  <c:v>37746.5</c:v>
                </c:pt>
                <c:pt idx="9590">
                  <c:v>37747.5</c:v>
                </c:pt>
                <c:pt idx="9591">
                  <c:v>37748.5</c:v>
                </c:pt>
                <c:pt idx="9592">
                  <c:v>37749.5</c:v>
                </c:pt>
                <c:pt idx="9593">
                  <c:v>37750.5</c:v>
                </c:pt>
                <c:pt idx="9594">
                  <c:v>37751.5</c:v>
                </c:pt>
                <c:pt idx="9595">
                  <c:v>37752.5</c:v>
                </c:pt>
                <c:pt idx="9596">
                  <c:v>37753.5</c:v>
                </c:pt>
                <c:pt idx="9597">
                  <c:v>37754.5</c:v>
                </c:pt>
                <c:pt idx="9598">
                  <c:v>37755.5</c:v>
                </c:pt>
                <c:pt idx="9599">
                  <c:v>37756.5</c:v>
                </c:pt>
                <c:pt idx="9600">
                  <c:v>37757.5</c:v>
                </c:pt>
                <c:pt idx="9601">
                  <c:v>37758.5</c:v>
                </c:pt>
                <c:pt idx="9602">
                  <c:v>37759.5</c:v>
                </c:pt>
                <c:pt idx="9603">
                  <c:v>37760.5</c:v>
                </c:pt>
                <c:pt idx="9604">
                  <c:v>37761.5</c:v>
                </c:pt>
                <c:pt idx="9605">
                  <c:v>37762.5</c:v>
                </c:pt>
                <c:pt idx="9606">
                  <c:v>37763.5</c:v>
                </c:pt>
                <c:pt idx="9607">
                  <c:v>37764.5</c:v>
                </c:pt>
                <c:pt idx="9608">
                  <c:v>37765.5</c:v>
                </c:pt>
                <c:pt idx="9609">
                  <c:v>37766.5</c:v>
                </c:pt>
                <c:pt idx="9610">
                  <c:v>37767.5</c:v>
                </c:pt>
                <c:pt idx="9611">
                  <c:v>37768.5</c:v>
                </c:pt>
                <c:pt idx="9612">
                  <c:v>37769.5</c:v>
                </c:pt>
                <c:pt idx="9613">
                  <c:v>37770.5</c:v>
                </c:pt>
                <c:pt idx="9614">
                  <c:v>37771.5</c:v>
                </c:pt>
                <c:pt idx="9615">
                  <c:v>37772.5</c:v>
                </c:pt>
                <c:pt idx="9616">
                  <c:v>37773.5</c:v>
                </c:pt>
                <c:pt idx="9617">
                  <c:v>37774.5</c:v>
                </c:pt>
                <c:pt idx="9618">
                  <c:v>37775.5</c:v>
                </c:pt>
                <c:pt idx="9619">
                  <c:v>37776.5</c:v>
                </c:pt>
                <c:pt idx="9620">
                  <c:v>37777.5</c:v>
                </c:pt>
                <c:pt idx="9621">
                  <c:v>37778.5</c:v>
                </c:pt>
                <c:pt idx="9622">
                  <c:v>37779.5</c:v>
                </c:pt>
                <c:pt idx="9623">
                  <c:v>37780.5</c:v>
                </c:pt>
                <c:pt idx="9624">
                  <c:v>37781.5</c:v>
                </c:pt>
                <c:pt idx="9625">
                  <c:v>37782.5</c:v>
                </c:pt>
                <c:pt idx="9626">
                  <c:v>37783.5</c:v>
                </c:pt>
                <c:pt idx="9627">
                  <c:v>37784.5</c:v>
                </c:pt>
                <c:pt idx="9628">
                  <c:v>37785.5</c:v>
                </c:pt>
                <c:pt idx="9629">
                  <c:v>37786.5</c:v>
                </c:pt>
                <c:pt idx="9630">
                  <c:v>37787.5</c:v>
                </c:pt>
                <c:pt idx="9631">
                  <c:v>37788.5</c:v>
                </c:pt>
                <c:pt idx="9632">
                  <c:v>37789.5</c:v>
                </c:pt>
                <c:pt idx="9633">
                  <c:v>37790.5</c:v>
                </c:pt>
                <c:pt idx="9634">
                  <c:v>37791.5</c:v>
                </c:pt>
                <c:pt idx="9635">
                  <c:v>37792.5</c:v>
                </c:pt>
                <c:pt idx="9636">
                  <c:v>37793.5</c:v>
                </c:pt>
                <c:pt idx="9637">
                  <c:v>37794.5</c:v>
                </c:pt>
                <c:pt idx="9638">
                  <c:v>37795.5</c:v>
                </c:pt>
                <c:pt idx="9639">
                  <c:v>37796.5</c:v>
                </c:pt>
                <c:pt idx="9640">
                  <c:v>37797.5</c:v>
                </c:pt>
                <c:pt idx="9641">
                  <c:v>37798.5</c:v>
                </c:pt>
                <c:pt idx="9642">
                  <c:v>37799.5</c:v>
                </c:pt>
                <c:pt idx="9643">
                  <c:v>37800.5</c:v>
                </c:pt>
                <c:pt idx="9644">
                  <c:v>37801.5</c:v>
                </c:pt>
                <c:pt idx="9645">
                  <c:v>37802.5</c:v>
                </c:pt>
                <c:pt idx="9646">
                  <c:v>37803.5</c:v>
                </c:pt>
                <c:pt idx="9647">
                  <c:v>37804.5</c:v>
                </c:pt>
                <c:pt idx="9648">
                  <c:v>37805.5</c:v>
                </c:pt>
                <c:pt idx="9649">
                  <c:v>37806.5</c:v>
                </c:pt>
                <c:pt idx="9650">
                  <c:v>37807.5</c:v>
                </c:pt>
                <c:pt idx="9651">
                  <c:v>37808.5</c:v>
                </c:pt>
                <c:pt idx="9652">
                  <c:v>37809.5</c:v>
                </c:pt>
                <c:pt idx="9653">
                  <c:v>37810.5</c:v>
                </c:pt>
                <c:pt idx="9654">
                  <c:v>37811.5</c:v>
                </c:pt>
                <c:pt idx="9655">
                  <c:v>37812.5</c:v>
                </c:pt>
                <c:pt idx="9656">
                  <c:v>37813.5</c:v>
                </c:pt>
                <c:pt idx="9657">
                  <c:v>37814.5</c:v>
                </c:pt>
                <c:pt idx="9658">
                  <c:v>37815.5</c:v>
                </c:pt>
                <c:pt idx="9659">
                  <c:v>37816.5</c:v>
                </c:pt>
                <c:pt idx="9660">
                  <c:v>37817.5</c:v>
                </c:pt>
                <c:pt idx="9661">
                  <c:v>37818.5</c:v>
                </c:pt>
                <c:pt idx="9662">
                  <c:v>37819.5</c:v>
                </c:pt>
                <c:pt idx="9663">
                  <c:v>37820.5</c:v>
                </c:pt>
                <c:pt idx="9664">
                  <c:v>37821.5</c:v>
                </c:pt>
                <c:pt idx="9665">
                  <c:v>37822.5</c:v>
                </c:pt>
                <c:pt idx="9666">
                  <c:v>37823.5</c:v>
                </c:pt>
                <c:pt idx="9667">
                  <c:v>37824.5</c:v>
                </c:pt>
                <c:pt idx="9668">
                  <c:v>37825.5</c:v>
                </c:pt>
                <c:pt idx="9669">
                  <c:v>37826.5</c:v>
                </c:pt>
                <c:pt idx="9670">
                  <c:v>37827.5</c:v>
                </c:pt>
                <c:pt idx="9671">
                  <c:v>37828.5</c:v>
                </c:pt>
                <c:pt idx="9672">
                  <c:v>37829.5</c:v>
                </c:pt>
                <c:pt idx="9673">
                  <c:v>37830.5</c:v>
                </c:pt>
                <c:pt idx="9674">
                  <c:v>37831.5</c:v>
                </c:pt>
                <c:pt idx="9675">
                  <c:v>37832.5</c:v>
                </c:pt>
                <c:pt idx="9676">
                  <c:v>37833.5</c:v>
                </c:pt>
                <c:pt idx="9677">
                  <c:v>37834.5</c:v>
                </c:pt>
                <c:pt idx="9678">
                  <c:v>37835.5</c:v>
                </c:pt>
                <c:pt idx="9679">
                  <c:v>37836.5</c:v>
                </c:pt>
                <c:pt idx="9680">
                  <c:v>37837.5</c:v>
                </c:pt>
                <c:pt idx="9681">
                  <c:v>37838.5</c:v>
                </c:pt>
                <c:pt idx="9682">
                  <c:v>37839.5</c:v>
                </c:pt>
                <c:pt idx="9683">
                  <c:v>37840.5</c:v>
                </c:pt>
                <c:pt idx="9684">
                  <c:v>37841.5</c:v>
                </c:pt>
                <c:pt idx="9685">
                  <c:v>37842.5</c:v>
                </c:pt>
                <c:pt idx="9686">
                  <c:v>37843.5</c:v>
                </c:pt>
                <c:pt idx="9687">
                  <c:v>37844.5</c:v>
                </c:pt>
                <c:pt idx="9688">
                  <c:v>37845.5</c:v>
                </c:pt>
                <c:pt idx="9689">
                  <c:v>37846.5</c:v>
                </c:pt>
                <c:pt idx="9690">
                  <c:v>37847.5</c:v>
                </c:pt>
                <c:pt idx="9691">
                  <c:v>37848.5</c:v>
                </c:pt>
                <c:pt idx="9692">
                  <c:v>37849.5</c:v>
                </c:pt>
                <c:pt idx="9693">
                  <c:v>37850.5</c:v>
                </c:pt>
                <c:pt idx="9694">
                  <c:v>37851.5</c:v>
                </c:pt>
                <c:pt idx="9695">
                  <c:v>37852.5</c:v>
                </c:pt>
                <c:pt idx="9696">
                  <c:v>37853.5</c:v>
                </c:pt>
                <c:pt idx="9697">
                  <c:v>37854.5</c:v>
                </c:pt>
                <c:pt idx="9698">
                  <c:v>37855.5</c:v>
                </c:pt>
                <c:pt idx="9699">
                  <c:v>37856.5</c:v>
                </c:pt>
                <c:pt idx="9700">
                  <c:v>37857.5</c:v>
                </c:pt>
                <c:pt idx="9701">
                  <c:v>37858.5</c:v>
                </c:pt>
                <c:pt idx="9702">
                  <c:v>37859.5</c:v>
                </c:pt>
                <c:pt idx="9703">
                  <c:v>37860.5</c:v>
                </c:pt>
                <c:pt idx="9704">
                  <c:v>37861.5</c:v>
                </c:pt>
                <c:pt idx="9705">
                  <c:v>37862.5</c:v>
                </c:pt>
                <c:pt idx="9706">
                  <c:v>37863.5</c:v>
                </c:pt>
                <c:pt idx="9707">
                  <c:v>37864.5</c:v>
                </c:pt>
                <c:pt idx="9708">
                  <c:v>37865.5</c:v>
                </c:pt>
                <c:pt idx="9709">
                  <c:v>37866.5</c:v>
                </c:pt>
                <c:pt idx="9710">
                  <c:v>37867.5</c:v>
                </c:pt>
                <c:pt idx="9711">
                  <c:v>37868.5</c:v>
                </c:pt>
                <c:pt idx="9712">
                  <c:v>37869.5</c:v>
                </c:pt>
                <c:pt idx="9713">
                  <c:v>37870.5</c:v>
                </c:pt>
                <c:pt idx="9714">
                  <c:v>37871.5</c:v>
                </c:pt>
                <c:pt idx="9715">
                  <c:v>37872.5</c:v>
                </c:pt>
                <c:pt idx="9716">
                  <c:v>37873.5</c:v>
                </c:pt>
                <c:pt idx="9717">
                  <c:v>37874.5</c:v>
                </c:pt>
                <c:pt idx="9718">
                  <c:v>37875.5</c:v>
                </c:pt>
                <c:pt idx="9719">
                  <c:v>37876.5</c:v>
                </c:pt>
                <c:pt idx="9720">
                  <c:v>37877.5</c:v>
                </c:pt>
                <c:pt idx="9721">
                  <c:v>37878.5</c:v>
                </c:pt>
                <c:pt idx="9722">
                  <c:v>37879.5</c:v>
                </c:pt>
                <c:pt idx="9723">
                  <c:v>37880.5</c:v>
                </c:pt>
                <c:pt idx="9724">
                  <c:v>37881.5</c:v>
                </c:pt>
                <c:pt idx="9725">
                  <c:v>37882.5</c:v>
                </c:pt>
                <c:pt idx="9726">
                  <c:v>37883.5</c:v>
                </c:pt>
                <c:pt idx="9727">
                  <c:v>37884.5</c:v>
                </c:pt>
                <c:pt idx="9728">
                  <c:v>37885.5</c:v>
                </c:pt>
                <c:pt idx="9729">
                  <c:v>37886.5</c:v>
                </c:pt>
                <c:pt idx="9730">
                  <c:v>37887.5</c:v>
                </c:pt>
                <c:pt idx="9731">
                  <c:v>37888.5</c:v>
                </c:pt>
                <c:pt idx="9732">
                  <c:v>37889.5</c:v>
                </c:pt>
                <c:pt idx="9733">
                  <c:v>37890.5</c:v>
                </c:pt>
                <c:pt idx="9734">
                  <c:v>37891.5</c:v>
                </c:pt>
                <c:pt idx="9735">
                  <c:v>37892.5</c:v>
                </c:pt>
                <c:pt idx="9736">
                  <c:v>37893.5</c:v>
                </c:pt>
                <c:pt idx="9737">
                  <c:v>37894.5</c:v>
                </c:pt>
                <c:pt idx="9738">
                  <c:v>37895.5</c:v>
                </c:pt>
                <c:pt idx="9739">
                  <c:v>37896.5</c:v>
                </c:pt>
                <c:pt idx="9740">
                  <c:v>37897.5</c:v>
                </c:pt>
                <c:pt idx="9741">
                  <c:v>37898.5</c:v>
                </c:pt>
                <c:pt idx="9742">
                  <c:v>37899.5</c:v>
                </c:pt>
                <c:pt idx="9743">
                  <c:v>37900.5</c:v>
                </c:pt>
                <c:pt idx="9744">
                  <c:v>37901.5</c:v>
                </c:pt>
                <c:pt idx="9745">
                  <c:v>37902.5</c:v>
                </c:pt>
                <c:pt idx="9746">
                  <c:v>37903.5</c:v>
                </c:pt>
                <c:pt idx="9747">
                  <c:v>37904.5</c:v>
                </c:pt>
                <c:pt idx="9748">
                  <c:v>37905.5</c:v>
                </c:pt>
                <c:pt idx="9749">
                  <c:v>37906.5</c:v>
                </c:pt>
                <c:pt idx="9750">
                  <c:v>37907.5</c:v>
                </c:pt>
                <c:pt idx="9751">
                  <c:v>37908.5</c:v>
                </c:pt>
                <c:pt idx="9752">
                  <c:v>37909.5</c:v>
                </c:pt>
                <c:pt idx="9753">
                  <c:v>37910.5</c:v>
                </c:pt>
                <c:pt idx="9754">
                  <c:v>37911.5</c:v>
                </c:pt>
                <c:pt idx="9755">
                  <c:v>37912.5</c:v>
                </c:pt>
                <c:pt idx="9756">
                  <c:v>37913.5</c:v>
                </c:pt>
                <c:pt idx="9757">
                  <c:v>37914.5</c:v>
                </c:pt>
                <c:pt idx="9758">
                  <c:v>37915.5</c:v>
                </c:pt>
                <c:pt idx="9759">
                  <c:v>37916.5</c:v>
                </c:pt>
                <c:pt idx="9760">
                  <c:v>37917.5</c:v>
                </c:pt>
                <c:pt idx="9761">
                  <c:v>37918.5</c:v>
                </c:pt>
                <c:pt idx="9762">
                  <c:v>37919.5</c:v>
                </c:pt>
                <c:pt idx="9763">
                  <c:v>37920.5</c:v>
                </c:pt>
                <c:pt idx="9764">
                  <c:v>37921.5</c:v>
                </c:pt>
                <c:pt idx="9765">
                  <c:v>37922.5</c:v>
                </c:pt>
                <c:pt idx="9766">
                  <c:v>37923.5</c:v>
                </c:pt>
                <c:pt idx="9767">
                  <c:v>37924.5</c:v>
                </c:pt>
                <c:pt idx="9768">
                  <c:v>37925.5</c:v>
                </c:pt>
                <c:pt idx="9769">
                  <c:v>37926.5</c:v>
                </c:pt>
                <c:pt idx="9770">
                  <c:v>37927.5</c:v>
                </c:pt>
                <c:pt idx="9771">
                  <c:v>37928.5</c:v>
                </c:pt>
                <c:pt idx="9772">
                  <c:v>37929.5</c:v>
                </c:pt>
                <c:pt idx="9773">
                  <c:v>37930.5</c:v>
                </c:pt>
                <c:pt idx="9774">
                  <c:v>37931.5</c:v>
                </c:pt>
                <c:pt idx="9775">
                  <c:v>37932.5</c:v>
                </c:pt>
                <c:pt idx="9776">
                  <c:v>37933.5</c:v>
                </c:pt>
                <c:pt idx="9777">
                  <c:v>37934.5</c:v>
                </c:pt>
                <c:pt idx="9778">
                  <c:v>37935.5</c:v>
                </c:pt>
                <c:pt idx="9779">
                  <c:v>37936.5</c:v>
                </c:pt>
                <c:pt idx="9780">
                  <c:v>37937.5</c:v>
                </c:pt>
                <c:pt idx="9781">
                  <c:v>37938.5</c:v>
                </c:pt>
                <c:pt idx="9782">
                  <c:v>37939.5</c:v>
                </c:pt>
                <c:pt idx="9783">
                  <c:v>37940.5</c:v>
                </c:pt>
                <c:pt idx="9784">
                  <c:v>37941.5</c:v>
                </c:pt>
                <c:pt idx="9785">
                  <c:v>37942.5</c:v>
                </c:pt>
                <c:pt idx="9786">
                  <c:v>37943.5</c:v>
                </c:pt>
                <c:pt idx="9787">
                  <c:v>37944.5</c:v>
                </c:pt>
                <c:pt idx="9788">
                  <c:v>37945.5</c:v>
                </c:pt>
                <c:pt idx="9789">
                  <c:v>37946.5</c:v>
                </c:pt>
                <c:pt idx="9790">
                  <c:v>37947.5</c:v>
                </c:pt>
                <c:pt idx="9791">
                  <c:v>37948.5</c:v>
                </c:pt>
                <c:pt idx="9792">
                  <c:v>37949.5</c:v>
                </c:pt>
                <c:pt idx="9793">
                  <c:v>37950.5</c:v>
                </c:pt>
                <c:pt idx="9794">
                  <c:v>37951.5</c:v>
                </c:pt>
                <c:pt idx="9795">
                  <c:v>37952.5</c:v>
                </c:pt>
                <c:pt idx="9796">
                  <c:v>37953.5</c:v>
                </c:pt>
                <c:pt idx="9797">
                  <c:v>37954.5</c:v>
                </c:pt>
                <c:pt idx="9798">
                  <c:v>37955.5</c:v>
                </c:pt>
                <c:pt idx="9799">
                  <c:v>37956.5</c:v>
                </c:pt>
                <c:pt idx="9800">
                  <c:v>37957.5</c:v>
                </c:pt>
                <c:pt idx="9801">
                  <c:v>37958.5</c:v>
                </c:pt>
                <c:pt idx="9802">
                  <c:v>37959.5</c:v>
                </c:pt>
                <c:pt idx="9803">
                  <c:v>37960.5</c:v>
                </c:pt>
                <c:pt idx="9804">
                  <c:v>37961.5</c:v>
                </c:pt>
                <c:pt idx="9805">
                  <c:v>37962.5</c:v>
                </c:pt>
                <c:pt idx="9806">
                  <c:v>37963.5</c:v>
                </c:pt>
                <c:pt idx="9807">
                  <c:v>37964.5</c:v>
                </c:pt>
                <c:pt idx="9808">
                  <c:v>37965.5</c:v>
                </c:pt>
                <c:pt idx="9809">
                  <c:v>37966.5</c:v>
                </c:pt>
                <c:pt idx="9810">
                  <c:v>37967.5</c:v>
                </c:pt>
                <c:pt idx="9811">
                  <c:v>37968.5</c:v>
                </c:pt>
                <c:pt idx="9812">
                  <c:v>37969.5</c:v>
                </c:pt>
                <c:pt idx="9813">
                  <c:v>37970.5</c:v>
                </c:pt>
                <c:pt idx="9814">
                  <c:v>37971.5</c:v>
                </c:pt>
                <c:pt idx="9815">
                  <c:v>37972.5</c:v>
                </c:pt>
                <c:pt idx="9816">
                  <c:v>37973.5</c:v>
                </c:pt>
                <c:pt idx="9817">
                  <c:v>37974.5</c:v>
                </c:pt>
                <c:pt idx="9818">
                  <c:v>37975.5</c:v>
                </c:pt>
                <c:pt idx="9819">
                  <c:v>37976.5</c:v>
                </c:pt>
                <c:pt idx="9820">
                  <c:v>37977.5</c:v>
                </c:pt>
                <c:pt idx="9821">
                  <c:v>37978.5</c:v>
                </c:pt>
                <c:pt idx="9822">
                  <c:v>37979.5</c:v>
                </c:pt>
                <c:pt idx="9823">
                  <c:v>37980.5</c:v>
                </c:pt>
                <c:pt idx="9824">
                  <c:v>37981.5</c:v>
                </c:pt>
                <c:pt idx="9825">
                  <c:v>37982.5</c:v>
                </c:pt>
                <c:pt idx="9826">
                  <c:v>37983.5</c:v>
                </c:pt>
                <c:pt idx="9827">
                  <c:v>37984.5</c:v>
                </c:pt>
                <c:pt idx="9828">
                  <c:v>37985.5</c:v>
                </c:pt>
                <c:pt idx="9829">
                  <c:v>37986.5</c:v>
                </c:pt>
                <c:pt idx="9830">
                  <c:v>37987.5</c:v>
                </c:pt>
                <c:pt idx="9831">
                  <c:v>37988.5</c:v>
                </c:pt>
                <c:pt idx="9832">
                  <c:v>37989.5</c:v>
                </c:pt>
                <c:pt idx="9833">
                  <c:v>37990.5</c:v>
                </c:pt>
                <c:pt idx="9834">
                  <c:v>37991.5</c:v>
                </c:pt>
                <c:pt idx="9835">
                  <c:v>37992.5</c:v>
                </c:pt>
                <c:pt idx="9836">
                  <c:v>37993.5</c:v>
                </c:pt>
                <c:pt idx="9837">
                  <c:v>37994.5</c:v>
                </c:pt>
                <c:pt idx="9838">
                  <c:v>37995.5</c:v>
                </c:pt>
                <c:pt idx="9839">
                  <c:v>37996.5</c:v>
                </c:pt>
                <c:pt idx="9840">
                  <c:v>37997.5</c:v>
                </c:pt>
                <c:pt idx="9841">
                  <c:v>37998.5</c:v>
                </c:pt>
                <c:pt idx="9842">
                  <c:v>37999.5</c:v>
                </c:pt>
                <c:pt idx="9843">
                  <c:v>38000.5</c:v>
                </c:pt>
                <c:pt idx="9844">
                  <c:v>38001.5</c:v>
                </c:pt>
                <c:pt idx="9845">
                  <c:v>38002.5</c:v>
                </c:pt>
                <c:pt idx="9846">
                  <c:v>38003.5</c:v>
                </c:pt>
                <c:pt idx="9847">
                  <c:v>38004.5</c:v>
                </c:pt>
                <c:pt idx="9848">
                  <c:v>38005.5</c:v>
                </c:pt>
                <c:pt idx="9849">
                  <c:v>38006.5</c:v>
                </c:pt>
                <c:pt idx="9850">
                  <c:v>38007.5</c:v>
                </c:pt>
                <c:pt idx="9851">
                  <c:v>38008.5</c:v>
                </c:pt>
                <c:pt idx="9852">
                  <c:v>38009.5</c:v>
                </c:pt>
                <c:pt idx="9853">
                  <c:v>38010.5</c:v>
                </c:pt>
                <c:pt idx="9854">
                  <c:v>38011.5</c:v>
                </c:pt>
                <c:pt idx="9855">
                  <c:v>38012.5</c:v>
                </c:pt>
                <c:pt idx="9856">
                  <c:v>38013.5</c:v>
                </c:pt>
                <c:pt idx="9857">
                  <c:v>38014.5</c:v>
                </c:pt>
                <c:pt idx="9858">
                  <c:v>38015.5</c:v>
                </c:pt>
                <c:pt idx="9859">
                  <c:v>38016.5</c:v>
                </c:pt>
                <c:pt idx="9860">
                  <c:v>38017.5</c:v>
                </c:pt>
                <c:pt idx="9861">
                  <c:v>38018.5</c:v>
                </c:pt>
                <c:pt idx="9862">
                  <c:v>38019.5</c:v>
                </c:pt>
                <c:pt idx="9863">
                  <c:v>38020.5</c:v>
                </c:pt>
                <c:pt idx="9864">
                  <c:v>38021.5</c:v>
                </c:pt>
                <c:pt idx="9865">
                  <c:v>38022.5</c:v>
                </c:pt>
                <c:pt idx="9866">
                  <c:v>38023.5</c:v>
                </c:pt>
                <c:pt idx="9867">
                  <c:v>38024.5</c:v>
                </c:pt>
                <c:pt idx="9868">
                  <c:v>38025.5</c:v>
                </c:pt>
                <c:pt idx="9869">
                  <c:v>38026.5</c:v>
                </c:pt>
                <c:pt idx="9870">
                  <c:v>38027.5</c:v>
                </c:pt>
                <c:pt idx="9871">
                  <c:v>38028.5</c:v>
                </c:pt>
                <c:pt idx="9872">
                  <c:v>38029.5</c:v>
                </c:pt>
                <c:pt idx="9873">
                  <c:v>38030.5</c:v>
                </c:pt>
                <c:pt idx="9874">
                  <c:v>38031.5</c:v>
                </c:pt>
                <c:pt idx="9875">
                  <c:v>38032.5</c:v>
                </c:pt>
                <c:pt idx="9876">
                  <c:v>38033.5</c:v>
                </c:pt>
                <c:pt idx="9877">
                  <c:v>38034.5</c:v>
                </c:pt>
                <c:pt idx="9878">
                  <c:v>38035.5</c:v>
                </c:pt>
                <c:pt idx="9879">
                  <c:v>38036.5</c:v>
                </c:pt>
                <c:pt idx="9880">
                  <c:v>38037.5</c:v>
                </c:pt>
                <c:pt idx="9881">
                  <c:v>38038.5</c:v>
                </c:pt>
                <c:pt idx="9882">
                  <c:v>38039.5</c:v>
                </c:pt>
                <c:pt idx="9883">
                  <c:v>38040.5</c:v>
                </c:pt>
                <c:pt idx="9884">
                  <c:v>38041.5</c:v>
                </c:pt>
                <c:pt idx="9885">
                  <c:v>38042.5</c:v>
                </c:pt>
                <c:pt idx="9886">
                  <c:v>38043.5</c:v>
                </c:pt>
                <c:pt idx="9887">
                  <c:v>38044.5</c:v>
                </c:pt>
                <c:pt idx="9888">
                  <c:v>38045.5</c:v>
                </c:pt>
                <c:pt idx="9889">
                  <c:v>38046.5</c:v>
                </c:pt>
                <c:pt idx="9890">
                  <c:v>38047.5</c:v>
                </c:pt>
                <c:pt idx="9891">
                  <c:v>38048.5</c:v>
                </c:pt>
                <c:pt idx="9892">
                  <c:v>38049.5</c:v>
                </c:pt>
                <c:pt idx="9893">
                  <c:v>38050.5</c:v>
                </c:pt>
                <c:pt idx="9894">
                  <c:v>38051.5</c:v>
                </c:pt>
                <c:pt idx="9895">
                  <c:v>38052.5</c:v>
                </c:pt>
                <c:pt idx="9896">
                  <c:v>38053.5</c:v>
                </c:pt>
                <c:pt idx="9897">
                  <c:v>38054.5</c:v>
                </c:pt>
                <c:pt idx="9898">
                  <c:v>38055.5</c:v>
                </c:pt>
                <c:pt idx="9899">
                  <c:v>38056.5</c:v>
                </c:pt>
                <c:pt idx="9900">
                  <c:v>38057.5</c:v>
                </c:pt>
                <c:pt idx="9901">
                  <c:v>38058.5</c:v>
                </c:pt>
                <c:pt idx="9902">
                  <c:v>38059.5</c:v>
                </c:pt>
                <c:pt idx="9903">
                  <c:v>38060.5</c:v>
                </c:pt>
                <c:pt idx="9904">
                  <c:v>38061.5</c:v>
                </c:pt>
                <c:pt idx="9905">
                  <c:v>38062.5</c:v>
                </c:pt>
                <c:pt idx="9906">
                  <c:v>38063.5</c:v>
                </c:pt>
                <c:pt idx="9907">
                  <c:v>38064.5</c:v>
                </c:pt>
                <c:pt idx="9908">
                  <c:v>38065.5</c:v>
                </c:pt>
                <c:pt idx="9909">
                  <c:v>38066.5</c:v>
                </c:pt>
                <c:pt idx="9910">
                  <c:v>38067.5</c:v>
                </c:pt>
                <c:pt idx="9911">
                  <c:v>38068.5</c:v>
                </c:pt>
                <c:pt idx="9912">
                  <c:v>38069.5</c:v>
                </c:pt>
                <c:pt idx="9913">
                  <c:v>38070.5</c:v>
                </c:pt>
                <c:pt idx="9914">
                  <c:v>38071.5</c:v>
                </c:pt>
                <c:pt idx="9915">
                  <c:v>38072.5</c:v>
                </c:pt>
                <c:pt idx="9916">
                  <c:v>38073.5</c:v>
                </c:pt>
                <c:pt idx="9917">
                  <c:v>38074.5</c:v>
                </c:pt>
                <c:pt idx="9918">
                  <c:v>38075.5</c:v>
                </c:pt>
                <c:pt idx="9919">
                  <c:v>38076.5</c:v>
                </c:pt>
                <c:pt idx="9920">
                  <c:v>38077.5</c:v>
                </c:pt>
                <c:pt idx="9921">
                  <c:v>38078.5</c:v>
                </c:pt>
                <c:pt idx="9922">
                  <c:v>38079.5</c:v>
                </c:pt>
                <c:pt idx="9923">
                  <c:v>38080.5</c:v>
                </c:pt>
                <c:pt idx="9924">
                  <c:v>38081.5</c:v>
                </c:pt>
                <c:pt idx="9925">
                  <c:v>38082.5</c:v>
                </c:pt>
                <c:pt idx="9926">
                  <c:v>38083.5</c:v>
                </c:pt>
                <c:pt idx="9927">
                  <c:v>38084.5</c:v>
                </c:pt>
                <c:pt idx="9928">
                  <c:v>38085.5</c:v>
                </c:pt>
                <c:pt idx="9929">
                  <c:v>38086.5</c:v>
                </c:pt>
                <c:pt idx="9930">
                  <c:v>38087.5</c:v>
                </c:pt>
                <c:pt idx="9931">
                  <c:v>38088.5</c:v>
                </c:pt>
                <c:pt idx="9932">
                  <c:v>38089.5</c:v>
                </c:pt>
                <c:pt idx="9933">
                  <c:v>38090.5</c:v>
                </c:pt>
                <c:pt idx="9934">
                  <c:v>38091.5</c:v>
                </c:pt>
                <c:pt idx="9935">
                  <c:v>38092.5</c:v>
                </c:pt>
                <c:pt idx="9936">
                  <c:v>38093.5</c:v>
                </c:pt>
                <c:pt idx="9937">
                  <c:v>38094.5</c:v>
                </c:pt>
                <c:pt idx="9938">
                  <c:v>38095.5</c:v>
                </c:pt>
                <c:pt idx="9939">
                  <c:v>38096.5</c:v>
                </c:pt>
                <c:pt idx="9940">
                  <c:v>38097.5</c:v>
                </c:pt>
                <c:pt idx="9941">
                  <c:v>38098.5</c:v>
                </c:pt>
                <c:pt idx="9942">
                  <c:v>38099.5</c:v>
                </c:pt>
                <c:pt idx="9943">
                  <c:v>38100.5</c:v>
                </c:pt>
                <c:pt idx="9944">
                  <c:v>38101.5</c:v>
                </c:pt>
                <c:pt idx="9945">
                  <c:v>38102.5</c:v>
                </c:pt>
                <c:pt idx="9946">
                  <c:v>38103.5</c:v>
                </c:pt>
                <c:pt idx="9947">
                  <c:v>38104.5</c:v>
                </c:pt>
                <c:pt idx="9948">
                  <c:v>38105.5</c:v>
                </c:pt>
                <c:pt idx="9949">
                  <c:v>38106.5</c:v>
                </c:pt>
                <c:pt idx="9950">
                  <c:v>38107.5</c:v>
                </c:pt>
                <c:pt idx="9951">
                  <c:v>38108.5</c:v>
                </c:pt>
                <c:pt idx="9952">
                  <c:v>38109.5</c:v>
                </c:pt>
                <c:pt idx="9953">
                  <c:v>38110.5</c:v>
                </c:pt>
                <c:pt idx="9954">
                  <c:v>38111.5</c:v>
                </c:pt>
                <c:pt idx="9955">
                  <c:v>38112.5</c:v>
                </c:pt>
                <c:pt idx="9956">
                  <c:v>38113.5</c:v>
                </c:pt>
                <c:pt idx="9957">
                  <c:v>38114.5</c:v>
                </c:pt>
                <c:pt idx="9958">
                  <c:v>38115.5</c:v>
                </c:pt>
                <c:pt idx="9959">
                  <c:v>38116.5</c:v>
                </c:pt>
                <c:pt idx="9960">
                  <c:v>38117.5</c:v>
                </c:pt>
                <c:pt idx="9961">
                  <c:v>38118.5</c:v>
                </c:pt>
                <c:pt idx="9962">
                  <c:v>38119.5</c:v>
                </c:pt>
                <c:pt idx="9963">
                  <c:v>38120.5</c:v>
                </c:pt>
                <c:pt idx="9964">
                  <c:v>38121.5</c:v>
                </c:pt>
                <c:pt idx="9965">
                  <c:v>38122.5</c:v>
                </c:pt>
                <c:pt idx="9966">
                  <c:v>38123.5</c:v>
                </c:pt>
                <c:pt idx="9967">
                  <c:v>38124.5</c:v>
                </c:pt>
                <c:pt idx="9968">
                  <c:v>38125.5</c:v>
                </c:pt>
                <c:pt idx="9969">
                  <c:v>38126.5</c:v>
                </c:pt>
                <c:pt idx="9970">
                  <c:v>38127.5</c:v>
                </c:pt>
                <c:pt idx="9971">
                  <c:v>38128.5</c:v>
                </c:pt>
                <c:pt idx="9972">
                  <c:v>38129.5</c:v>
                </c:pt>
                <c:pt idx="9973">
                  <c:v>38130.5</c:v>
                </c:pt>
                <c:pt idx="9974">
                  <c:v>38131.5</c:v>
                </c:pt>
                <c:pt idx="9975">
                  <c:v>38132.5</c:v>
                </c:pt>
                <c:pt idx="9976">
                  <c:v>38133.5</c:v>
                </c:pt>
                <c:pt idx="9977">
                  <c:v>38134.5</c:v>
                </c:pt>
                <c:pt idx="9978">
                  <c:v>38135.5</c:v>
                </c:pt>
                <c:pt idx="9979">
                  <c:v>38136.5</c:v>
                </c:pt>
                <c:pt idx="9980">
                  <c:v>38137.5</c:v>
                </c:pt>
                <c:pt idx="9981">
                  <c:v>38138.5</c:v>
                </c:pt>
                <c:pt idx="9982">
                  <c:v>38139.5</c:v>
                </c:pt>
                <c:pt idx="9983">
                  <c:v>38140.5</c:v>
                </c:pt>
                <c:pt idx="9984">
                  <c:v>38141.5</c:v>
                </c:pt>
                <c:pt idx="9985">
                  <c:v>38142.5</c:v>
                </c:pt>
                <c:pt idx="9986">
                  <c:v>38143.5</c:v>
                </c:pt>
                <c:pt idx="9987">
                  <c:v>38144.5</c:v>
                </c:pt>
                <c:pt idx="9988">
                  <c:v>38145.5</c:v>
                </c:pt>
                <c:pt idx="9989">
                  <c:v>38146.5</c:v>
                </c:pt>
                <c:pt idx="9990">
                  <c:v>38147.5</c:v>
                </c:pt>
                <c:pt idx="9991">
                  <c:v>38148.5</c:v>
                </c:pt>
                <c:pt idx="9992">
                  <c:v>38149.5</c:v>
                </c:pt>
                <c:pt idx="9993">
                  <c:v>38150.5</c:v>
                </c:pt>
                <c:pt idx="9994">
                  <c:v>38151.5</c:v>
                </c:pt>
                <c:pt idx="9995">
                  <c:v>38152.5</c:v>
                </c:pt>
                <c:pt idx="9996">
                  <c:v>38153.5</c:v>
                </c:pt>
                <c:pt idx="9997">
                  <c:v>38154.5</c:v>
                </c:pt>
                <c:pt idx="9998">
                  <c:v>38155.5</c:v>
                </c:pt>
                <c:pt idx="9999">
                  <c:v>38156.5</c:v>
                </c:pt>
                <c:pt idx="10000">
                  <c:v>38157.5</c:v>
                </c:pt>
                <c:pt idx="10001">
                  <c:v>38158.5</c:v>
                </c:pt>
                <c:pt idx="10002">
                  <c:v>38159.5</c:v>
                </c:pt>
                <c:pt idx="10003">
                  <c:v>38160.5</c:v>
                </c:pt>
                <c:pt idx="10004">
                  <c:v>38161.5</c:v>
                </c:pt>
                <c:pt idx="10005">
                  <c:v>38162.5</c:v>
                </c:pt>
                <c:pt idx="10006">
                  <c:v>38163.5</c:v>
                </c:pt>
                <c:pt idx="10007">
                  <c:v>38164.5</c:v>
                </c:pt>
                <c:pt idx="10008">
                  <c:v>38165.5</c:v>
                </c:pt>
                <c:pt idx="10009">
                  <c:v>38166.5</c:v>
                </c:pt>
                <c:pt idx="10010">
                  <c:v>38167.5</c:v>
                </c:pt>
                <c:pt idx="10011">
                  <c:v>38168.5</c:v>
                </c:pt>
                <c:pt idx="10012">
                  <c:v>38169.5</c:v>
                </c:pt>
                <c:pt idx="10013">
                  <c:v>38170.5</c:v>
                </c:pt>
                <c:pt idx="10014">
                  <c:v>38171.5</c:v>
                </c:pt>
                <c:pt idx="10015">
                  <c:v>38172.5</c:v>
                </c:pt>
                <c:pt idx="10016">
                  <c:v>38173.5</c:v>
                </c:pt>
                <c:pt idx="10017">
                  <c:v>38174.5</c:v>
                </c:pt>
                <c:pt idx="10018">
                  <c:v>38175.5</c:v>
                </c:pt>
                <c:pt idx="10019">
                  <c:v>38176.5</c:v>
                </c:pt>
                <c:pt idx="10020">
                  <c:v>38177.5</c:v>
                </c:pt>
                <c:pt idx="10021">
                  <c:v>38178.5</c:v>
                </c:pt>
                <c:pt idx="10022">
                  <c:v>38179.5</c:v>
                </c:pt>
                <c:pt idx="10023">
                  <c:v>38180.5</c:v>
                </c:pt>
                <c:pt idx="10024">
                  <c:v>38181.5</c:v>
                </c:pt>
                <c:pt idx="10025">
                  <c:v>38182.5</c:v>
                </c:pt>
                <c:pt idx="10026">
                  <c:v>38183.5</c:v>
                </c:pt>
                <c:pt idx="10027">
                  <c:v>38184.5</c:v>
                </c:pt>
                <c:pt idx="10028">
                  <c:v>38185.5</c:v>
                </c:pt>
                <c:pt idx="10029">
                  <c:v>38186.5</c:v>
                </c:pt>
                <c:pt idx="10030">
                  <c:v>38187.5</c:v>
                </c:pt>
                <c:pt idx="10031">
                  <c:v>38188.5</c:v>
                </c:pt>
                <c:pt idx="10032">
                  <c:v>38189.5</c:v>
                </c:pt>
                <c:pt idx="10033">
                  <c:v>38190.5</c:v>
                </c:pt>
                <c:pt idx="10034">
                  <c:v>38191.5</c:v>
                </c:pt>
                <c:pt idx="10035">
                  <c:v>38192.5</c:v>
                </c:pt>
                <c:pt idx="10036">
                  <c:v>38193.5</c:v>
                </c:pt>
                <c:pt idx="10037">
                  <c:v>38194.5</c:v>
                </c:pt>
                <c:pt idx="10038">
                  <c:v>38195.5</c:v>
                </c:pt>
                <c:pt idx="10039">
                  <c:v>38196.5</c:v>
                </c:pt>
                <c:pt idx="10040">
                  <c:v>38197.5</c:v>
                </c:pt>
                <c:pt idx="10041">
                  <c:v>38198.5</c:v>
                </c:pt>
                <c:pt idx="10042">
                  <c:v>38199.5</c:v>
                </c:pt>
                <c:pt idx="10043">
                  <c:v>38200.5</c:v>
                </c:pt>
                <c:pt idx="10044">
                  <c:v>38201.5</c:v>
                </c:pt>
                <c:pt idx="10045">
                  <c:v>38202.5</c:v>
                </c:pt>
                <c:pt idx="10046">
                  <c:v>38203.5</c:v>
                </c:pt>
                <c:pt idx="10047">
                  <c:v>38204.5</c:v>
                </c:pt>
                <c:pt idx="10048">
                  <c:v>38205.5</c:v>
                </c:pt>
                <c:pt idx="10049">
                  <c:v>38206.5</c:v>
                </c:pt>
                <c:pt idx="10050">
                  <c:v>38207.5</c:v>
                </c:pt>
                <c:pt idx="10051">
                  <c:v>38208.5</c:v>
                </c:pt>
                <c:pt idx="10052">
                  <c:v>38209.5</c:v>
                </c:pt>
                <c:pt idx="10053">
                  <c:v>38210.5</c:v>
                </c:pt>
                <c:pt idx="10054">
                  <c:v>38211.5</c:v>
                </c:pt>
                <c:pt idx="10055">
                  <c:v>38212.5</c:v>
                </c:pt>
                <c:pt idx="10056">
                  <c:v>38213.5</c:v>
                </c:pt>
                <c:pt idx="10057">
                  <c:v>38214.5</c:v>
                </c:pt>
                <c:pt idx="10058">
                  <c:v>38215.5</c:v>
                </c:pt>
                <c:pt idx="10059">
                  <c:v>38216.5</c:v>
                </c:pt>
                <c:pt idx="10060">
                  <c:v>38217.5</c:v>
                </c:pt>
                <c:pt idx="10061">
                  <c:v>38218.5</c:v>
                </c:pt>
                <c:pt idx="10062">
                  <c:v>38219.5</c:v>
                </c:pt>
                <c:pt idx="10063">
                  <c:v>38220.5</c:v>
                </c:pt>
                <c:pt idx="10064">
                  <c:v>38221.5</c:v>
                </c:pt>
                <c:pt idx="10065">
                  <c:v>38222.5</c:v>
                </c:pt>
                <c:pt idx="10066">
                  <c:v>38223.5</c:v>
                </c:pt>
                <c:pt idx="10067">
                  <c:v>38224.5</c:v>
                </c:pt>
                <c:pt idx="10068">
                  <c:v>38225.5</c:v>
                </c:pt>
                <c:pt idx="10069">
                  <c:v>38226.5</c:v>
                </c:pt>
                <c:pt idx="10070">
                  <c:v>38227.5</c:v>
                </c:pt>
                <c:pt idx="10071">
                  <c:v>38228.5</c:v>
                </c:pt>
                <c:pt idx="10072">
                  <c:v>38229.5</c:v>
                </c:pt>
                <c:pt idx="10073">
                  <c:v>38230.5</c:v>
                </c:pt>
                <c:pt idx="10074">
                  <c:v>38231.5</c:v>
                </c:pt>
                <c:pt idx="10075">
                  <c:v>38232.5</c:v>
                </c:pt>
                <c:pt idx="10076">
                  <c:v>38233.5</c:v>
                </c:pt>
                <c:pt idx="10077">
                  <c:v>38234.5</c:v>
                </c:pt>
                <c:pt idx="10078">
                  <c:v>38235.5</c:v>
                </c:pt>
                <c:pt idx="10079">
                  <c:v>38236.5</c:v>
                </c:pt>
                <c:pt idx="10080">
                  <c:v>38237.5</c:v>
                </c:pt>
                <c:pt idx="10081">
                  <c:v>38238.5</c:v>
                </c:pt>
                <c:pt idx="10082">
                  <c:v>38239.5</c:v>
                </c:pt>
                <c:pt idx="10083">
                  <c:v>38240.5</c:v>
                </c:pt>
                <c:pt idx="10084">
                  <c:v>38241.5</c:v>
                </c:pt>
                <c:pt idx="10085">
                  <c:v>38242.5</c:v>
                </c:pt>
                <c:pt idx="10086">
                  <c:v>38243.5</c:v>
                </c:pt>
                <c:pt idx="10087">
                  <c:v>38244.5</c:v>
                </c:pt>
                <c:pt idx="10088">
                  <c:v>38245.5</c:v>
                </c:pt>
                <c:pt idx="10089">
                  <c:v>38246.5</c:v>
                </c:pt>
                <c:pt idx="10090">
                  <c:v>38247.5</c:v>
                </c:pt>
                <c:pt idx="10091">
                  <c:v>38248.5</c:v>
                </c:pt>
                <c:pt idx="10092">
                  <c:v>38249.5</c:v>
                </c:pt>
                <c:pt idx="10093">
                  <c:v>38250.5</c:v>
                </c:pt>
                <c:pt idx="10094">
                  <c:v>38251.5</c:v>
                </c:pt>
                <c:pt idx="10095">
                  <c:v>38252.5</c:v>
                </c:pt>
                <c:pt idx="10096">
                  <c:v>38253.5</c:v>
                </c:pt>
                <c:pt idx="10097">
                  <c:v>38254.5</c:v>
                </c:pt>
                <c:pt idx="10098">
                  <c:v>38255.5</c:v>
                </c:pt>
                <c:pt idx="10099">
                  <c:v>38256.5</c:v>
                </c:pt>
                <c:pt idx="10100">
                  <c:v>38257.5</c:v>
                </c:pt>
                <c:pt idx="10101">
                  <c:v>38258.5</c:v>
                </c:pt>
                <c:pt idx="10102">
                  <c:v>38259.5</c:v>
                </c:pt>
                <c:pt idx="10103">
                  <c:v>38260.5</c:v>
                </c:pt>
                <c:pt idx="10104">
                  <c:v>38261.5</c:v>
                </c:pt>
                <c:pt idx="10105">
                  <c:v>38262.5</c:v>
                </c:pt>
                <c:pt idx="10106">
                  <c:v>38263.5</c:v>
                </c:pt>
                <c:pt idx="10107">
                  <c:v>38264.5</c:v>
                </c:pt>
                <c:pt idx="10108">
                  <c:v>38265.5</c:v>
                </c:pt>
                <c:pt idx="10109">
                  <c:v>38266.5</c:v>
                </c:pt>
                <c:pt idx="10110">
                  <c:v>38267.5</c:v>
                </c:pt>
                <c:pt idx="10111">
                  <c:v>38268.5</c:v>
                </c:pt>
                <c:pt idx="10112">
                  <c:v>38269.5</c:v>
                </c:pt>
                <c:pt idx="10113">
                  <c:v>38270.5</c:v>
                </c:pt>
                <c:pt idx="10114">
                  <c:v>38271.5</c:v>
                </c:pt>
                <c:pt idx="10115">
                  <c:v>38272.5</c:v>
                </c:pt>
                <c:pt idx="10116">
                  <c:v>38273.5</c:v>
                </c:pt>
                <c:pt idx="10117">
                  <c:v>38274.5</c:v>
                </c:pt>
                <c:pt idx="10118">
                  <c:v>38275.5</c:v>
                </c:pt>
                <c:pt idx="10119">
                  <c:v>38276.5</c:v>
                </c:pt>
                <c:pt idx="10120">
                  <c:v>38277.5</c:v>
                </c:pt>
                <c:pt idx="10121">
                  <c:v>38278.5</c:v>
                </c:pt>
                <c:pt idx="10122">
                  <c:v>38279.5</c:v>
                </c:pt>
                <c:pt idx="10123">
                  <c:v>38280.5</c:v>
                </c:pt>
                <c:pt idx="10124">
                  <c:v>38281.5</c:v>
                </c:pt>
                <c:pt idx="10125">
                  <c:v>38282.5</c:v>
                </c:pt>
                <c:pt idx="10126">
                  <c:v>38283.5</c:v>
                </c:pt>
                <c:pt idx="10127">
                  <c:v>38284.5</c:v>
                </c:pt>
                <c:pt idx="10128">
                  <c:v>38285.5</c:v>
                </c:pt>
                <c:pt idx="10129">
                  <c:v>38286.5</c:v>
                </c:pt>
                <c:pt idx="10130">
                  <c:v>38287.5</c:v>
                </c:pt>
                <c:pt idx="10131">
                  <c:v>38288.5</c:v>
                </c:pt>
                <c:pt idx="10132">
                  <c:v>38289.5</c:v>
                </c:pt>
                <c:pt idx="10133">
                  <c:v>38290.5</c:v>
                </c:pt>
                <c:pt idx="10134">
                  <c:v>38291.5</c:v>
                </c:pt>
                <c:pt idx="10135">
                  <c:v>38292.5</c:v>
                </c:pt>
                <c:pt idx="10136">
                  <c:v>38293.5</c:v>
                </c:pt>
                <c:pt idx="10137">
                  <c:v>38294.5</c:v>
                </c:pt>
                <c:pt idx="10138">
                  <c:v>38295.5</c:v>
                </c:pt>
                <c:pt idx="10139">
                  <c:v>38296.5</c:v>
                </c:pt>
                <c:pt idx="10140">
                  <c:v>38297.5</c:v>
                </c:pt>
                <c:pt idx="10141">
                  <c:v>38298.5</c:v>
                </c:pt>
                <c:pt idx="10142">
                  <c:v>38299.5</c:v>
                </c:pt>
                <c:pt idx="10143">
                  <c:v>38300.5</c:v>
                </c:pt>
                <c:pt idx="10144">
                  <c:v>38301.5</c:v>
                </c:pt>
                <c:pt idx="10145">
                  <c:v>38302.5</c:v>
                </c:pt>
                <c:pt idx="10146">
                  <c:v>38303.5</c:v>
                </c:pt>
                <c:pt idx="10147">
                  <c:v>38304.5</c:v>
                </c:pt>
                <c:pt idx="10148">
                  <c:v>38305.5</c:v>
                </c:pt>
                <c:pt idx="10149">
                  <c:v>38306.5</c:v>
                </c:pt>
                <c:pt idx="10150">
                  <c:v>38307.5</c:v>
                </c:pt>
                <c:pt idx="10151">
                  <c:v>38308.5</c:v>
                </c:pt>
                <c:pt idx="10152">
                  <c:v>38309.5</c:v>
                </c:pt>
                <c:pt idx="10153">
                  <c:v>38310.5</c:v>
                </c:pt>
                <c:pt idx="10154">
                  <c:v>38311.5</c:v>
                </c:pt>
                <c:pt idx="10155">
                  <c:v>38312.5</c:v>
                </c:pt>
                <c:pt idx="10156">
                  <c:v>38313.5</c:v>
                </c:pt>
                <c:pt idx="10157">
                  <c:v>38314.5</c:v>
                </c:pt>
                <c:pt idx="10158">
                  <c:v>38315.5</c:v>
                </c:pt>
                <c:pt idx="10159">
                  <c:v>38316.5</c:v>
                </c:pt>
                <c:pt idx="10160">
                  <c:v>38317.5</c:v>
                </c:pt>
                <c:pt idx="10161">
                  <c:v>38318.5</c:v>
                </c:pt>
                <c:pt idx="10162">
                  <c:v>38319.5</c:v>
                </c:pt>
                <c:pt idx="10163">
                  <c:v>38320.5</c:v>
                </c:pt>
                <c:pt idx="10164">
                  <c:v>38321.5</c:v>
                </c:pt>
                <c:pt idx="10165">
                  <c:v>38322.5</c:v>
                </c:pt>
                <c:pt idx="10166">
                  <c:v>38323.5</c:v>
                </c:pt>
                <c:pt idx="10167">
                  <c:v>38324.5</c:v>
                </c:pt>
                <c:pt idx="10168">
                  <c:v>38325.5</c:v>
                </c:pt>
                <c:pt idx="10169">
                  <c:v>38326.5</c:v>
                </c:pt>
                <c:pt idx="10170">
                  <c:v>38327.5</c:v>
                </c:pt>
                <c:pt idx="10171">
                  <c:v>38328.5</c:v>
                </c:pt>
                <c:pt idx="10172">
                  <c:v>38329.5</c:v>
                </c:pt>
                <c:pt idx="10173">
                  <c:v>38330.5</c:v>
                </c:pt>
                <c:pt idx="10174">
                  <c:v>38331.5</c:v>
                </c:pt>
                <c:pt idx="10175">
                  <c:v>38332.5</c:v>
                </c:pt>
                <c:pt idx="10176">
                  <c:v>38333.5</c:v>
                </c:pt>
                <c:pt idx="10177">
                  <c:v>38334.5</c:v>
                </c:pt>
                <c:pt idx="10178">
                  <c:v>38335.5</c:v>
                </c:pt>
                <c:pt idx="10179">
                  <c:v>38336.5</c:v>
                </c:pt>
                <c:pt idx="10180">
                  <c:v>38337.5</c:v>
                </c:pt>
                <c:pt idx="10181">
                  <c:v>38338.5</c:v>
                </c:pt>
                <c:pt idx="10182">
                  <c:v>38339.5</c:v>
                </c:pt>
                <c:pt idx="10183">
                  <c:v>38340.5</c:v>
                </c:pt>
                <c:pt idx="10184">
                  <c:v>38341.5</c:v>
                </c:pt>
                <c:pt idx="10185">
                  <c:v>38342.5</c:v>
                </c:pt>
                <c:pt idx="10186">
                  <c:v>38343.5</c:v>
                </c:pt>
                <c:pt idx="10187">
                  <c:v>38344.5</c:v>
                </c:pt>
                <c:pt idx="10188">
                  <c:v>38345.5</c:v>
                </c:pt>
                <c:pt idx="10189">
                  <c:v>38346.5</c:v>
                </c:pt>
                <c:pt idx="10190">
                  <c:v>38347.5</c:v>
                </c:pt>
                <c:pt idx="10191">
                  <c:v>38348.5</c:v>
                </c:pt>
                <c:pt idx="10192">
                  <c:v>38349.5</c:v>
                </c:pt>
                <c:pt idx="10193">
                  <c:v>38350.5</c:v>
                </c:pt>
                <c:pt idx="10194">
                  <c:v>38351.5</c:v>
                </c:pt>
                <c:pt idx="10195">
                  <c:v>38352.5</c:v>
                </c:pt>
                <c:pt idx="10196">
                  <c:v>38353.5</c:v>
                </c:pt>
                <c:pt idx="10197">
                  <c:v>38354.5</c:v>
                </c:pt>
                <c:pt idx="10198">
                  <c:v>38355.5</c:v>
                </c:pt>
                <c:pt idx="10199">
                  <c:v>38356.5</c:v>
                </c:pt>
                <c:pt idx="10200">
                  <c:v>38357.5</c:v>
                </c:pt>
                <c:pt idx="10201">
                  <c:v>38358.5</c:v>
                </c:pt>
                <c:pt idx="10202">
                  <c:v>38359.5</c:v>
                </c:pt>
                <c:pt idx="10203">
                  <c:v>38360.5</c:v>
                </c:pt>
                <c:pt idx="10204">
                  <c:v>38361.5</c:v>
                </c:pt>
                <c:pt idx="10205">
                  <c:v>38362.5</c:v>
                </c:pt>
                <c:pt idx="10206">
                  <c:v>38363.5</c:v>
                </c:pt>
                <c:pt idx="10207">
                  <c:v>38364.5</c:v>
                </c:pt>
                <c:pt idx="10208">
                  <c:v>38365.5</c:v>
                </c:pt>
                <c:pt idx="10209">
                  <c:v>38366.5</c:v>
                </c:pt>
                <c:pt idx="10210">
                  <c:v>38367.5</c:v>
                </c:pt>
                <c:pt idx="10211">
                  <c:v>38368.5</c:v>
                </c:pt>
                <c:pt idx="10212">
                  <c:v>38369.5</c:v>
                </c:pt>
                <c:pt idx="10213">
                  <c:v>38370.5</c:v>
                </c:pt>
                <c:pt idx="10214">
                  <c:v>38371.5</c:v>
                </c:pt>
                <c:pt idx="10215">
                  <c:v>38372.5</c:v>
                </c:pt>
                <c:pt idx="10216">
                  <c:v>38373.5</c:v>
                </c:pt>
                <c:pt idx="10217">
                  <c:v>38374.5</c:v>
                </c:pt>
                <c:pt idx="10218">
                  <c:v>38375.5</c:v>
                </c:pt>
                <c:pt idx="10219">
                  <c:v>38376.5</c:v>
                </c:pt>
                <c:pt idx="10220">
                  <c:v>38377.5</c:v>
                </c:pt>
                <c:pt idx="10221">
                  <c:v>38378.5</c:v>
                </c:pt>
                <c:pt idx="10222">
                  <c:v>38379.5</c:v>
                </c:pt>
                <c:pt idx="10223">
                  <c:v>38380.5</c:v>
                </c:pt>
                <c:pt idx="10224">
                  <c:v>38381.5</c:v>
                </c:pt>
                <c:pt idx="10225">
                  <c:v>38382.5</c:v>
                </c:pt>
                <c:pt idx="10226">
                  <c:v>38383.5</c:v>
                </c:pt>
                <c:pt idx="10227">
                  <c:v>38384.5</c:v>
                </c:pt>
                <c:pt idx="10228">
                  <c:v>38385.5</c:v>
                </c:pt>
                <c:pt idx="10229">
                  <c:v>38386.5</c:v>
                </c:pt>
                <c:pt idx="10230">
                  <c:v>38387.5</c:v>
                </c:pt>
                <c:pt idx="10231">
                  <c:v>38388.5</c:v>
                </c:pt>
                <c:pt idx="10232">
                  <c:v>38389.5</c:v>
                </c:pt>
                <c:pt idx="10233">
                  <c:v>38390.5</c:v>
                </c:pt>
                <c:pt idx="10234">
                  <c:v>38391.5</c:v>
                </c:pt>
                <c:pt idx="10235">
                  <c:v>38392.5</c:v>
                </c:pt>
                <c:pt idx="10236">
                  <c:v>38393.5</c:v>
                </c:pt>
                <c:pt idx="10237">
                  <c:v>38394.5</c:v>
                </c:pt>
                <c:pt idx="10238">
                  <c:v>38395.5</c:v>
                </c:pt>
                <c:pt idx="10239">
                  <c:v>38396.5</c:v>
                </c:pt>
                <c:pt idx="10240">
                  <c:v>38397.5</c:v>
                </c:pt>
                <c:pt idx="10241">
                  <c:v>38398.5</c:v>
                </c:pt>
                <c:pt idx="10242">
                  <c:v>38399.5</c:v>
                </c:pt>
                <c:pt idx="10243">
                  <c:v>38400.5</c:v>
                </c:pt>
                <c:pt idx="10244">
                  <c:v>38401.5</c:v>
                </c:pt>
                <c:pt idx="10245">
                  <c:v>38402.5</c:v>
                </c:pt>
                <c:pt idx="10246">
                  <c:v>38403.5</c:v>
                </c:pt>
                <c:pt idx="10247">
                  <c:v>38404.5</c:v>
                </c:pt>
                <c:pt idx="10248">
                  <c:v>38405.5</c:v>
                </c:pt>
                <c:pt idx="10249">
                  <c:v>38406.5</c:v>
                </c:pt>
                <c:pt idx="10250">
                  <c:v>38407.5</c:v>
                </c:pt>
                <c:pt idx="10251">
                  <c:v>38408.5</c:v>
                </c:pt>
                <c:pt idx="10252">
                  <c:v>38409.5</c:v>
                </c:pt>
                <c:pt idx="10253">
                  <c:v>38410.5</c:v>
                </c:pt>
                <c:pt idx="10254">
                  <c:v>38411.5</c:v>
                </c:pt>
                <c:pt idx="10255">
                  <c:v>38412.5</c:v>
                </c:pt>
                <c:pt idx="10256">
                  <c:v>38413.5</c:v>
                </c:pt>
                <c:pt idx="10257">
                  <c:v>38414.5</c:v>
                </c:pt>
                <c:pt idx="10258">
                  <c:v>38415.5</c:v>
                </c:pt>
                <c:pt idx="10259">
                  <c:v>38416.5</c:v>
                </c:pt>
                <c:pt idx="10260">
                  <c:v>38417.5</c:v>
                </c:pt>
                <c:pt idx="10261">
                  <c:v>38418.5</c:v>
                </c:pt>
                <c:pt idx="10262">
                  <c:v>38419.5</c:v>
                </c:pt>
                <c:pt idx="10263">
                  <c:v>38420.5</c:v>
                </c:pt>
                <c:pt idx="10264">
                  <c:v>38421.5</c:v>
                </c:pt>
                <c:pt idx="10265">
                  <c:v>38422.5</c:v>
                </c:pt>
                <c:pt idx="10266">
                  <c:v>38423.5</c:v>
                </c:pt>
                <c:pt idx="10267">
                  <c:v>38424.5</c:v>
                </c:pt>
                <c:pt idx="10268">
                  <c:v>38425.5</c:v>
                </c:pt>
                <c:pt idx="10269">
                  <c:v>38426.5</c:v>
                </c:pt>
                <c:pt idx="10270">
                  <c:v>38427.5</c:v>
                </c:pt>
                <c:pt idx="10271">
                  <c:v>38428.5</c:v>
                </c:pt>
                <c:pt idx="10272">
                  <c:v>38429.5</c:v>
                </c:pt>
                <c:pt idx="10273">
                  <c:v>38430.5</c:v>
                </c:pt>
                <c:pt idx="10274">
                  <c:v>38431.5</c:v>
                </c:pt>
                <c:pt idx="10275">
                  <c:v>38432.5</c:v>
                </c:pt>
                <c:pt idx="10276">
                  <c:v>38433.5</c:v>
                </c:pt>
                <c:pt idx="10277">
                  <c:v>38434.5</c:v>
                </c:pt>
                <c:pt idx="10278">
                  <c:v>38435.5</c:v>
                </c:pt>
                <c:pt idx="10279">
                  <c:v>38436.5</c:v>
                </c:pt>
                <c:pt idx="10280">
                  <c:v>38437.5</c:v>
                </c:pt>
                <c:pt idx="10281">
                  <c:v>38438.5</c:v>
                </c:pt>
                <c:pt idx="10282">
                  <c:v>38439.5</c:v>
                </c:pt>
                <c:pt idx="10283">
                  <c:v>38440.5</c:v>
                </c:pt>
                <c:pt idx="10284">
                  <c:v>38441.5</c:v>
                </c:pt>
                <c:pt idx="10285">
                  <c:v>38442.5</c:v>
                </c:pt>
                <c:pt idx="10286">
                  <c:v>38443.5</c:v>
                </c:pt>
                <c:pt idx="10287">
                  <c:v>38444.5</c:v>
                </c:pt>
                <c:pt idx="10288">
                  <c:v>38445.5</c:v>
                </c:pt>
                <c:pt idx="10289">
                  <c:v>38446.5</c:v>
                </c:pt>
                <c:pt idx="10290">
                  <c:v>38447.5</c:v>
                </c:pt>
                <c:pt idx="10291">
                  <c:v>38448.5</c:v>
                </c:pt>
                <c:pt idx="10292">
                  <c:v>38449.5</c:v>
                </c:pt>
                <c:pt idx="10293">
                  <c:v>38450.5</c:v>
                </c:pt>
                <c:pt idx="10294">
                  <c:v>38451.5</c:v>
                </c:pt>
                <c:pt idx="10295">
                  <c:v>38452.5</c:v>
                </c:pt>
                <c:pt idx="10296">
                  <c:v>38453.5</c:v>
                </c:pt>
                <c:pt idx="10297">
                  <c:v>38454.5</c:v>
                </c:pt>
                <c:pt idx="10298">
                  <c:v>38455.5</c:v>
                </c:pt>
                <c:pt idx="10299">
                  <c:v>38456.5</c:v>
                </c:pt>
                <c:pt idx="10300">
                  <c:v>38457.5</c:v>
                </c:pt>
                <c:pt idx="10301">
                  <c:v>38458.5</c:v>
                </c:pt>
                <c:pt idx="10302">
                  <c:v>38459.5</c:v>
                </c:pt>
                <c:pt idx="10303">
                  <c:v>38460.5</c:v>
                </c:pt>
                <c:pt idx="10304">
                  <c:v>38461.5</c:v>
                </c:pt>
                <c:pt idx="10305">
                  <c:v>38462.5</c:v>
                </c:pt>
                <c:pt idx="10306">
                  <c:v>38463.5</c:v>
                </c:pt>
                <c:pt idx="10307">
                  <c:v>38464.5</c:v>
                </c:pt>
                <c:pt idx="10308">
                  <c:v>38465.5</c:v>
                </c:pt>
                <c:pt idx="10309">
                  <c:v>38466.5</c:v>
                </c:pt>
                <c:pt idx="10310">
                  <c:v>38467.5</c:v>
                </c:pt>
                <c:pt idx="10311">
                  <c:v>38468.5</c:v>
                </c:pt>
                <c:pt idx="10312">
                  <c:v>38469.5</c:v>
                </c:pt>
                <c:pt idx="10313">
                  <c:v>38470.5</c:v>
                </c:pt>
                <c:pt idx="10314">
                  <c:v>38471.5</c:v>
                </c:pt>
                <c:pt idx="10315">
                  <c:v>38472.5</c:v>
                </c:pt>
                <c:pt idx="10316">
                  <c:v>38473.5</c:v>
                </c:pt>
                <c:pt idx="10317">
                  <c:v>38474.5</c:v>
                </c:pt>
                <c:pt idx="10318">
                  <c:v>38475.5</c:v>
                </c:pt>
                <c:pt idx="10319">
                  <c:v>38476.5</c:v>
                </c:pt>
                <c:pt idx="10320">
                  <c:v>38477.5</c:v>
                </c:pt>
                <c:pt idx="10321">
                  <c:v>38478.5</c:v>
                </c:pt>
                <c:pt idx="10322">
                  <c:v>38479.5</c:v>
                </c:pt>
                <c:pt idx="10323">
                  <c:v>38480.5</c:v>
                </c:pt>
                <c:pt idx="10324">
                  <c:v>38481.5</c:v>
                </c:pt>
                <c:pt idx="10325">
                  <c:v>38482.5</c:v>
                </c:pt>
                <c:pt idx="10326">
                  <c:v>38483.5</c:v>
                </c:pt>
                <c:pt idx="10327">
                  <c:v>38484.5</c:v>
                </c:pt>
                <c:pt idx="10328">
                  <c:v>38485.5</c:v>
                </c:pt>
                <c:pt idx="10329">
                  <c:v>38486.5</c:v>
                </c:pt>
                <c:pt idx="10330">
                  <c:v>38487.5</c:v>
                </c:pt>
                <c:pt idx="10331">
                  <c:v>38488.5</c:v>
                </c:pt>
                <c:pt idx="10332">
                  <c:v>38489.5</c:v>
                </c:pt>
                <c:pt idx="10333">
                  <c:v>38490.5</c:v>
                </c:pt>
                <c:pt idx="10334">
                  <c:v>38491.5</c:v>
                </c:pt>
                <c:pt idx="10335">
                  <c:v>38492.5</c:v>
                </c:pt>
                <c:pt idx="10336">
                  <c:v>38493.5</c:v>
                </c:pt>
                <c:pt idx="10337">
                  <c:v>38494.5</c:v>
                </c:pt>
                <c:pt idx="10338">
                  <c:v>38495.5</c:v>
                </c:pt>
                <c:pt idx="10339">
                  <c:v>38496.5</c:v>
                </c:pt>
                <c:pt idx="10340">
                  <c:v>38497.5</c:v>
                </c:pt>
                <c:pt idx="10341">
                  <c:v>38498.5</c:v>
                </c:pt>
                <c:pt idx="10342">
                  <c:v>38499.5</c:v>
                </c:pt>
                <c:pt idx="10343">
                  <c:v>38500.5</c:v>
                </c:pt>
                <c:pt idx="10344">
                  <c:v>38501.5</c:v>
                </c:pt>
                <c:pt idx="10345">
                  <c:v>38502.5</c:v>
                </c:pt>
                <c:pt idx="10346">
                  <c:v>38503.5</c:v>
                </c:pt>
                <c:pt idx="10347">
                  <c:v>38504.5</c:v>
                </c:pt>
                <c:pt idx="10348">
                  <c:v>38505.5</c:v>
                </c:pt>
                <c:pt idx="10349">
                  <c:v>38506.5</c:v>
                </c:pt>
                <c:pt idx="10350">
                  <c:v>38507.5</c:v>
                </c:pt>
                <c:pt idx="10351">
                  <c:v>38508.5</c:v>
                </c:pt>
                <c:pt idx="10352">
                  <c:v>38509.5</c:v>
                </c:pt>
                <c:pt idx="10353">
                  <c:v>38510.5</c:v>
                </c:pt>
                <c:pt idx="10354">
                  <c:v>38511.5</c:v>
                </c:pt>
                <c:pt idx="10355">
                  <c:v>38512.5</c:v>
                </c:pt>
                <c:pt idx="10356">
                  <c:v>38513.5</c:v>
                </c:pt>
                <c:pt idx="10357">
                  <c:v>38514.5</c:v>
                </c:pt>
                <c:pt idx="10358">
                  <c:v>38515.5</c:v>
                </c:pt>
                <c:pt idx="10359">
                  <c:v>38516.5</c:v>
                </c:pt>
                <c:pt idx="10360">
                  <c:v>38517.5</c:v>
                </c:pt>
                <c:pt idx="10361">
                  <c:v>38518.5</c:v>
                </c:pt>
                <c:pt idx="10362">
                  <c:v>38519.5</c:v>
                </c:pt>
                <c:pt idx="10363">
                  <c:v>38520.5</c:v>
                </c:pt>
                <c:pt idx="10364">
                  <c:v>38521.5</c:v>
                </c:pt>
                <c:pt idx="10365">
                  <c:v>38522.5</c:v>
                </c:pt>
                <c:pt idx="10366">
                  <c:v>38523.5</c:v>
                </c:pt>
                <c:pt idx="10367">
                  <c:v>38524.5</c:v>
                </c:pt>
                <c:pt idx="10368">
                  <c:v>38525.5</c:v>
                </c:pt>
                <c:pt idx="10369">
                  <c:v>38526.5</c:v>
                </c:pt>
                <c:pt idx="10370">
                  <c:v>38527.5</c:v>
                </c:pt>
                <c:pt idx="10371">
                  <c:v>38528.5</c:v>
                </c:pt>
                <c:pt idx="10372">
                  <c:v>38529.5</c:v>
                </c:pt>
                <c:pt idx="10373">
                  <c:v>38530.5</c:v>
                </c:pt>
                <c:pt idx="10374">
                  <c:v>38531.5</c:v>
                </c:pt>
                <c:pt idx="10375">
                  <c:v>38532.5</c:v>
                </c:pt>
                <c:pt idx="10376">
                  <c:v>38533.5</c:v>
                </c:pt>
                <c:pt idx="10377">
                  <c:v>38534.5</c:v>
                </c:pt>
                <c:pt idx="10378">
                  <c:v>38535.5</c:v>
                </c:pt>
                <c:pt idx="10379">
                  <c:v>38536.5</c:v>
                </c:pt>
                <c:pt idx="10380">
                  <c:v>38537.5</c:v>
                </c:pt>
                <c:pt idx="10381">
                  <c:v>38538.5</c:v>
                </c:pt>
                <c:pt idx="10382">
                  <c:v>38539.5</c:v>
                </c:pt>
                <c:pt idx="10383">
                  <c:v>38540.5</c:v>
                </c:pt>
                <c:pt idx="10384">
                  <c:v>38541.5</c:v>
                </c:pt>
                <c:pt idx="10385">
                  <c:v>38542.5</c:v>
                </c:pt>
                <c:pt idx="10386">
                  <c:v>38543.5</c:v>
                </c:pt>
                <c:pt idx="10387">
                  <c:v>38544.5</c:v>
                </c:pt>
                <c:pt idx="10388">
                  <c:v>38545.5</c:v>
                </c:pt>
                <c:pt idx="10389">
                  <c:v>38546.5</c:v>
                </c:pt>
                <c:pt idx="10390">
                  <c:v>38547.5</c:v>
                </c:pt>
                <c:pt idx="10391">
                  <c:v>38548.5</c:v>
                </c:pt>
                <c:pt idx="10392">
                  <c:v>38549.5</c:v>
                </c:pt>
                <c:pt idx="10393">
                  <c:v>38550.5</c:v>
                </c:pt>
                <c:pt idx="10394">
                  <c:v>38551.5</c:v>
                </c:pt>
                <c:pt idx="10395">
                  <c:v>38552.5</c:v>
                </c:pt>
                <c:pt idx="10396">
                  <c:v>38553.5</c:v>
                </c:pt>
                <c:pt idx="10397">
                  <c:v>38554.5</c:v>
                </c:pt>
                <c:pt idx="10398">
                  <c:v>38555.5</c:v>
                </c:pt>
                <c:pt idx="10399">
                  <c:v>38556.5</c:v>
                </c:pt>
                <c:pt idx="10400">
                  <c:v>38557.5</c:v>
                </c:pt>
                <c:pt idx="10401">
                  <c:v>38558.5</c:v>
                </c:pt>
                <c:pt idx="10402">
                  <c:v>38559.5</c:v>
                </c:pt>
                <c:pt idx="10403">
                  <c:v>38560.5</c:v>
                </c:pt>
                <c:pt idx="10404">
                  <c:v>38561.5</c:v>
                </c:pt>
                <c:pt idx="10405">
                  <c:v>38562.5</c:v>
                </c:pt>
                <c:pt idx="10406">
                  <c:v>38563.5</c:v>
                </c:pt>
                <c:pt idx="10407">
                  <c:v>38564.5</c:v>
                </c:pt>
                <c:pt idx="10408">
                  <c:v>38565.5</c:v>
                </c:pt>
                <c:pt idx="10409">
                  <c:v>38566.5</c:v>
                </c:pt>
                <c:pt idx="10410">
                  <c:v>38567.5</c:v>
                </c:pt>
                <c:pt idx="10411">
                  <c:v>38568.5</c:v>
                </c:pt>
                <c:pt idx="10412">
                  <c:v>38569.5</c:v>
                </c:pt>
                <c:pt idx="10413">
                  <c:v>38570.5</c:v>
                </c:pt>
                <c:pt idx="10414">
                  <c:v>38571.5</c:v>
                </c:pt>
                <c:pt idx="10415">
                  <c:v>38572.5</c:v>
                </c:pt>
                <c:pt idx="10416">
                  <c:v>38573.5</c:v>
                </c:pt>
                <c:pt idx="10417">
                  <c:v>38574.5</c:v>
                </c:pt>
                <c:pt idx="10418">
                  <c:v>38575.5</c:v>
                </c:pt>
                <c:pt idx="10419">
                  <c:v>38576.5</c:v>
                </c:pt>
                <c:pt idx="10420">
                  <c:v>38577.5</c:v>
                </c:pt>
                <c:pt idx="10421">
                  <c:v>38578.5</c:v>
                </c:pt>
                <c:pt idx="10422">
                  <c:v>38579.5</c:v>
                </c:pt>
                <c:pt idx="10423">
                  <c:v>38580.5</c:v>
                </c:pt>
                <c:pt idx="10424">
                  <c:v>38581.5</c:v>
                </c:pt>
                <c:pt idx="10425">
                  <c:v>38582.5</c:v>
                </c:pt>
                <c:pt idx="10426">
                  <c:v>38583.5</c:v>
                </c:pt>
                <c:pt idx="10427">
                  <c:v>38584.5</c:v>
                </c:pt>
                <c:pt idx="10428">
                  <c:v>38585.5</c:v>
                </c:pt>
                <c:pt idx="10429">
                  <c:v>38586.5</c:v>
                </c:pt>
                <c:pt idx="10430">
                  <c:v>38587.5</c:v>
                </c:pt>
                <c:pt idx="10431">
                  <c:v>38588.5</c:v>
                </c:pt>
                <c:pt idx="10432">
                  <c:v>38589.5</c:v>
                </c:pt>
                <c:pt idx="10433">
                  <c:v>38590.5</c:v>
                </c:pt>
                <c:pt idx="10434">
                  <c:v>38591.5</c:v>
                </c:pt>
                <c:pt idx="10435">
                  <c:v>38592.5</c:v>
                </c:pt>
                <c:pt idx="10436">
                  <c:v>38593.5</c:v>
                </c:pt>
                <c:pt idx="10437">
                  <c:v>38594.5</c:v>
                </c:pt>
                <c:pt idx="10438">
                  <c:v>38595.5</c:v>
                </c:pt>
                <c:pt idx="10439">
                  <c:v>38596.5</c:v>
                </c:pt>
                <c:pt idx="10440">
                  <c:v>38597.5</c:v>
                </c:pt>
                <c:pt idx="10441">
                  <c:v>38598.5</c:v>
                </c:pt>
                <c:pt idx="10442">
                  <c:v>38599.5</c:v>
                </c:pt>
                <c:pt idx="10443">
                  <c:v>38600.5</c:v>
                </c:pt>
                <c:pt idx="10444">
                  <c:v>38601.5</c:v>
                </c:pt>
                <c:pt idx="10445">
                  <c:v>38602.5</c:v>
                </c:pt>
                <c:pt idx="10446">
                  <c:v>38603.5</c:v>
                </c:pt>
                <c:pt idx="10447">
                  <c:v>38604.5</c:v>
                </c:pt>
                <c:pt idx="10448">
                  <c:v>38605.5</c:v>
                </c:pt>
                <c:pt idx="10449">
                  <c:v>38606.5</c:v>
                </c:pt>
                <c:pt idx="10450">
                  <c:v>38607.5</c:v>
                </c:pt>
                <c:pt idx="10451">
                  <c:v>38608.5</c:v>
                </c:pt>
                <c:pt idx="10452">
                  <c:v>38609.5</c:v>
                </c:pt>
                <c:pt idx="10453">
                  <c:v>38610.5</c:v>
                </c:pt>
                <c:pt idx="10454">
                  <c:v>38611.5</c:v>
                </c:pt>
                <c:pt idx="10455">
                  <c:v>38612.5</c:v>
                </c:pt>
                <c:pt idx="10456">
                  <c:v>38613.5</c:v>
                </c:pt>
                <c:pt idx="10457">
                  <c:v>38614.5</c:v>
                </c:pt>
                <c:pt idx="10458">
                  <c:v>38615.5</c:v>
                </c:pt>
                <c:pt idx="10459">
                  <c:v>38616.5</c:v>
                </c:pt>
                <c:pt idx="10460">
                  <c:v>38617.5</c:v>
                </c:pt>
                <c:pt idx="10461">
                  <c:v>38618.5</c:v>
                </c:pt>
                <c:pt idx="10462">
                  <c:v>38619.5</c:v>
                </c:pt>
                <c:pt idx="10463">
                  <c:v>38620.5</c:v>
                </c:pt>
                <c:pt idx="10464">
                  <c:v>38621.5</c:v>
                </c:pt>
                <c:pt idx="10465">
                  <c:v>38622.5</c:v>
                </c:pt>
                <c:pt idx="10466">
                  <c:v>38623.5</c:v>
                </c:pt>
                <c:pt idx="10467">
                  <c:v>38624.5</c:v>
                </c:pt>
                <c:pt idx="10468">
                  <c:v>38625.5</c:v>
                </c:pt>
                <c:pt idx="10469">
                  <c:v>38626.5</c:v>
                </c:pt>
                <c:pt idx="10470">
                  <c:v>38627.5</c:v>
                </c:pt>
                <c:pt idx="10471">
                  <c:v>38628.5</c:v>
                </c:pt>
                <c:pt idx="10472">
                  <c:v>38629.5</c:v>
                </c:pt>
                <c:pt idx="10473">
                  <c:v>38630.5</c:v>
                </c:pt>
                <c:pt idx="10474">
                  <c:v>38631.5</c:v>
                </c:pt>
                <c:pt idx="10475">
                  <c:v>38632.5</c:v>
                </c:pt>
                <c:pt idx="10476">
                  <c:v>38633.5</c:v>
                </c:pt>
                <c:pt idx="10477">
                  <c:v>38634.5</c:v>
                </c:pt>
                <c:pt idx="10478">
                  <c:v>38635.5</c:v>
                </c:pt>
                <c:pt idx="10479">
                  <c:v>38636.5</c:v>
                </c:pt>
                <c:pt idx="10480">
                  <c:v>38637.5</c:v>
                </c:pt>
                <c:pt idx="10481">
                  <c:v>38638.5</c:v>
                </c:pt>
                <c:pt idx="10482">
                  <c:v>38639.5</c:v>
                </c:pt>
                <c:pt idx="10483">
                  <c:v>38640.5</c:v>
                </c:pt>
                <c:pt idx="10484">
                  <c:v>38641.5</c:v>
                </c:pt>
                <c:pt idx="10485">
                  <c:v>38642.5</c:v>
                </c:pt>
                <c:pt idx="10486">
                  <c:v>38643.5</c:v>
                </c:pt>
                <c:pt idx="10487">
                  <c:v>38644.5</c:v>
                </c:pt>
                <c:pt idx="10488">
                  <c:v>38645.5</c:v>
                </c:pt>
                <c:pt idx="10489">
                  <c:v>38646.5</c:v>
                </c:pt>
                <c:pt idx="10490">
                  <c:v>38647.5</c:v>
                </c:pt>
                <c:pt idx="10491">
                  <c:v>38648.5</c:v>
                </c:pt>
                <c:pt idx="10492">
                  <c:v>38649.5</c:v>
                </c:pt>
                <c:pt idx="10493">
                  <c:v>38650.5</c:v>
                </c:pt>
                <c:pt idx="10494">
                  <c:v>38651.5</c:v>
                </c:pt>
                <c:pt idx="10495">
                  <c:v>38652.5</c:v>
                </c:pt>
                <c:pt idx="10496">
                  <c:v>38653.5</c:v>
                </c:pt>
                <c:pt idx="10497">
                  <c:v>38654.5</c:v>
                </c:pt>
                <c:pt idx="10498">
                  <c:v>38655.5</c:v>
                </c:pt>
                <c:pt idx="10499">
                  <c:v>38656.5</c:v>
                </c:pt>
                <c:pt idx="10500">
                  <c:v>38657.5</c:v>
                </c:pt>
                <c:pt idx="10501">
                  <c:v>38658.5</c:v>
                </c:pt>
                <c:pt idx="10502">
                  <c:v>38659.5</c:v>
                </c:pt>
                <c:pt idx="10503">
                  <c:v>38660.5</c:v>
                </c:pt>
                <c:pt idx="10504">
                  <c:v>38661.5</c:v>
                </c:pt>
                <c:pt idx="10505">
                  <c:v>38662.5</c:v>
                </c:pt>
                <c:pt idx="10506">
                  <c:v>38663.5</c:v>
                </c:pt>
                <c:pt idx="10507">
                  <c:v>38664.5</c:v>
                </c:pt>
                <c:pt idx="10508">
                  <c:v>38665.5</c:v>
                </c:pt>
                <c:pt idx="10509">
                  <c:v>38666.5</c:v>
                </c:pt>
                <c:pt idx="10510">
                  <c:v>38667.5</c:v>
                </c:pt>
                <c:pt idx="10511">
                  <c:v>38668.5</c:v>
                </c:pt>
                <c:pt idx="10512">
                  <c:v>38669.5</c:v>
                </c:pt>
                <c:pt idx="10513">
                  <c:v>38670.5</c:v>
                </c:pt>
                <c:pt idx="10514">
                  <c:v>38671.5</c:v>
                </c:pt>
                <c:pt idx="10515">
                  <c:v>38672.5</c:v>
                </c:pt>
                <c:pt idx="10516">
                  <c:v>38673.5</c:v>
                </c:pt>
                <c:pt idx="10517">
                  <c:v>38674.5</c:v>
                </c:pt>
                <c:pt idx="10518">
                  <c:v>38675.5</c:v>
                </c:pt>
                <c:pt idx="10519">
                  <c:v>38676.5</c:v>
                </c:pt>
                <c:pt idx="10520">
                  <c:v>38677.5</c:v>
                </c:pt>
                <c:pt idx="10521">
                  <c:v>38678.5</c:v>
                </c:pt>
                <c:pt idx="10522">
                  <c:v>38679.5</c:v>
                </c:pt>
                <c:pt idx="10523">
                  <c:v>38680.5</c:v>
                </c:pt>
                <c:pt idx="10524">
                  <c:v>38681.5</c:v>
                </c:pt>
                <c:pt idx="10525">
                  <c:v>38682.5</c:v>
                </c:pt>
                <c:pt idx="10526">
                  <c:v>38683.5</c:v>
                </c:pt>
                <c:pt idx="10527">
                  <c:v>38684.5</c:v>
                </c:pt>
                <c:pt idx="10528">
                  <c:v>38685.5</c:v>
                </c:pt>
                <c:pt idx="10529">
                  <c:v>38686.5</c:v>
                </c:pt>
                <c:pt idx="10530">
                  <c:v>38687.5</c:v>
                </c:pt>
                <c:pt idx="10531">
                  <c:v>38688.5</c:v>
                </c:pt>
                <c:pt idx="10532">
                  <c:v>38689.5</c:v>
                </c:pt>
                <c:pt idx="10533">
                  <c:v>38690.5</c:v>
                </c:pt>
                <c:pt idx="10534">
                  <c:v>38691.5</c:v>
                </c:pt>
                <c:pt idx="10535">
                  <c:v>38692.5</c:v>
                </c:pt>
                <c:pt idx="10536">
                  <c:v>38693.5</c:v>
                </c:pt>
                <c:pt idx="10537">
                  <c:v>38694.5</c:v>
                </c:pt>
                <c:pt idx="10538">
                  <c:v>38695.5</c:v>
                </c:pt>
                <c:pt idx="10539">
                  <c:v>38696.5</c:v>
                </c:pt>
                <c:pt idx="10540">
                  <c:v>38697.5</c:v>
                </c:pt>
                <c:pt idx="10541">
                  <c:v>38698.5</c:v>
                </c:pt>
                <c:pt idx="10542">
                  <c:v>38699.5</c:v>
                </c:pt>
                <c:pt idx="10543">
                  <c:v>38700.5</c:v>
                </c:pt>
                <c:pt idx="10544">
                  <c:v>38701.5</c:v>
                </c:pt>
                <c:pt idx="10545">
                  <c:v>38702.5</c:v>
                </c:pt>
                <c:pt idx="10546">
                  <c:v>38703.5</c:v>
                </c:pt>
                <c:pt idx="10547">
                  <c:v>38704.5</c:v>
                </c:pt>
                <c:pt idx="10548">
                  <c:v>38705.5</c:v>
                </c:pt>
                <c:pt idx="10549">
                  <c:v>38706.5</c:v>
                </c:pt>
                <c:pt idx="10550">
                  <c:v>38707.5</c:v>
                </c:pt>
                <c:pt idx="10551">
                  <c:v>38708.5</c:v>
                </c:pt>
                <c:pt idx="10552">
                  <c:v>38709.5</c:v>
                </c:pt>
                <c:pt idx="10553">
                  <c:v>38710.5</c:v>
                </c:pt>
                <c:pt idx="10554">
                  <c:v>38711.5</c:v>
                </c:pt>
                <c:pt idx="10555">
                  <c:v>38712.5</c:v>
                </c:pt>
                <c:pt idx="10556">
                  <c:v>38713.5</c:v>
                </c:pt>
                <c:pt idx="10557">
                  <c:v>38714.5</c:v>
                </c:pt>
                <c:pt idx="10558">
                  <c:v>38715.5</c:v>
                </c:pt>
                <c:pt idx="10559">
                  <c:v>38716.5</c:v>
                </c:pt>
                <c:pt idx="10560">
                  <c:v>38717.5</c:v>
                </c:pt>
                <c:pt idx="10561">
                  <c:v>38718.5</c:v>
                </c:pt>
                <c:pt idx="10562">
                  <c:v>38719.5</c:v>
                </c:pt>
                <c:pt idx="10563">
                  <c:v>38720.5</c:v>
                </c:pt>
                <c:pt idx="10564">
                  <c:v>38721.5</c:v>
                </c:pt>
                <c:pt idx="10565">
                  <c:v>38722.5</c:v>
                </c:pt>
                <c:pt idx="10566">
                  <c:v>38723.5</c:v>
                </c:pt>
                <c:pt idx="10567">
                  <c:v>38724.5</c:v>
                </c:pt>
                <c:pt idx="10568">
                  <c:v>38725.5</c:v>
                </c:pt>
                <c:pt idx="10569">
                  <c:v>38726.5</c:v>
                </c:pt>
                <c:pt idx="10570">
                  <c:v>38727.5</c:v>
                </c:pt>
                <c:pt idx="10571">
                  <c:v>38728.5</c:v>
                </c:pt>
                <c:pt idx="10572">
                  <c:v>38729.5</c:v>
                </c:pt>
                <c:pt idx="10573">
                  <c:v>38730.5</c:v>
                </c:pt>
                <c:pt idx="10574">
                  <c:v>38731.5</c:v>
                </c:pt>
                <c:pt idx="10575">
                  <c:v>38732.5</c:v>
                </c:pt>
                <c:pt idx="10576">
                  <c:v>38733.5</c:v>
                </c:pt>
                <c:pt idx="10577">
                  <c:v>38734.5</c:v>
                </c:pt>
                <c:pt idx="10578">
                  <c:v>38735.5</c:v>
                </c:pt>
                <c:pt idx="10579">
                  <c:v>38736.5</c:v>
                </c:pt>
                <c:pt idx="10580">
                  <c:v>38737.5</c:v>
                </c:pt>
                <c:pt idx="10581">
                  <c:v>38738.5</c:v>
                </c:pt>
                <c:pt idx="10582">
                  <c:v>38739.5</c:v>
                </c:pt>
                <c:pt idx="10583">
                  <c:v>38740.5</c:v>
                </c:pt>
                <c:pt idx="10584">
                  <c:v>38741.5</c:v>
                </c:pt>
                <c:pt idx="10585">
                  <c:v>38742.5</c:v>
                </c:pt>
                <c:pt idx="10586">
                  <c:v>38743.5</c:v>
                </c:pt>
                <c:pt idx="10587">
                  <c:v>38744.5</c:v>
                </c:pt>
                <c:pt idx="10588">
                  <c:v>38745.5</c:v>
                </c:pt>
                <c:pt idx="10589">
                  <c:v>38746.5</c:v>
                </c:pt>
                <c:pt idx="10590">
                  <c:v>38747.5</c:v>
                </c:pt>
                <c:pt idx="10591">
                  <c:v>38748.5</c:v>
                </c:pt>
                <c:pt idx="10592">
                  <c:v>38749.5</c:v>
                </c:pt>
                <c:pt idx="10593">
                  <c:v>38750.5</c:v>
                </c:pt>
                <c:pt idx="10594">
                  <c:v>38751.5</c:v>
                </c:pt>
                <c:pt idx="10595">
                  <c:v>38752.5</c:v>
                </c:pt>
                <c:pt idx="10596">
                  <c:v>38753.5</c:v>
                </c:pt>
                <c:pt idx="10597">
                  <c:v>38754.5</c:v>
                </c:pt>
                <c:pt idx="10598">
                  <c:v>38755.5</c:v>
                </c:pt>
                <c:pt idx="10599">
                  <c:v>38756.5</c:v>
                </c:pt>
                <c:pt idx="10600">
                  <c:v>38757.5</c:v>
                </c:pt>
                <c:pt idx="10601">
                  <c:v>38758.5</c:v>
                </c:pt>
                <c:pt idx="10602">
                  <c:v>38759.5</c:v>
                </c:pt>
                <c:pt idx="10603">
                  <c:v>38760.5</c:v>
                </c:pt>
                <c:pt idx="10604">
                  <c:v>38761.5</c:v>
                </c:pt>
                <c:pt idx="10605">
                  <c:v>38762.5</c:v>
                </c:pt>
                <c:pt idx="10606">
                  <c:v>38763.5</c:v>
                </c:pt>
                <c:pt idx="10607">
                  <c:v>38764.5</c:v>
                </c:pt>
                <c:pt idx="10608">
                  <c:v>38765.5</c:v>
                </c:pt>
                <c:pt idx="10609">
                  <c:v>38766.5</c:v>
                </c:pt>
                <c:pt idx="10610">
                  <c:v>38767.5</c:v>
                </c:pt>
                <c:pt idx="10611">
                  <c:v>38768.5</c:v>
                </c:pt>
                <c:pt idx="10612">
                  <c:v>38769.5</c:v>
                </c:pt>
                <c:pt idx="10613">
                  <c:v>38770.5</c:v>
                </c:pt>
                <c:pt idx="10614">
                  <c:v>38771.5</c:v>
                </c:pt>
                <c:pt idx="10615">
                  <c:v>38772.5</c:v>
                </c:pt>
                <c:pt idx="10616">
                  <c:v>38773.5</c:v>
                </c:pt>
                <c:pt idx="10617">
                  <c:v>38774.5</c:v>
                </c:pt>
                <c:pt idx="10618">
                  <c:v>38775.5</c:v>
                </c:pt>
                <c:pt idx="10619">
                  <c:v>38776.5</c:v>
                </c:pt>
                <c:pt idx="10620">
                  <c:v>38777.5</c:v>
                </c:pt>
                <c:pt idx="10621">
                  <c:v>38778.5</c:v>
                </c:pt>
                <c:pt idx="10622">
                  <c:v>38779.5</c:v>
                </c:pt>
                <c:pt idx="10623">
                  <c:v>38780.5</c:v>
                </c:pt>
                <c:pt idx="10624">
                  <c:v>38781.5</c:v>
                </c:pt>
                <c:pt idx="10625">
                  <c:v>38782.5</c:v>
                </c:pt>
                <c:pt idx="10626">
                  <c:v>38783.5</c:v>
                </c:pt>
                <c:pt idx="10627">
                  <c:v>38784.5</c:v>
                </c:pt>
                <c:pt idx="10628">
                  <c:v>38785.5</c:v>
                </c:pt>
                <c:pt idx="10629">
                  <c:v>38786.5</c:v>
                </c:pt>
                <c:pt idx="10630">
                  <c:v>38787.5</c:v>
                </c:pt>
                <c:pt idx="10631">
                  <c:v>38788.5</c:v>
                </c:pt>
                <c:pt idx="10632">
                  <c:v>38789.5</c:v>
                </c:pt>
                <c:pt idx="10633">
                  <c:v>38790.5</c:v>
                </c:pt>
                <c:pt idx="10634">
                  <c:v>38791.5</c:v>
                </c:pt>
                <c:pt idx="10635">
                  <c:v>38792.5</c:v>
                </c:pt>
                <c:pt idx="10636">
                  <c:v>38793.5</c:v>
                </c:pt>
                <c:pt idx="10637">
                  <c:v>38794.5</c:v>
                </c:pt>
                <c:pt idx="10638">
                  <c:v>38795.5</c:v>
                </c:pt>
                <c:pt idx="10639">
                  <c:v>38796.5</c:v>
                </c:pt>
                <c:pt idx="10640">
                  <c:v>38797.5</c:v>
                </c:pt>
                <c:pt idx="10641">
                  <c:v>38798.5</c:v>
                </c:pt>
                <c:pt idx="10642">
                  <c:v>38799.5</c:v>
                </c:pt>
                <c:pt idx="10643">
                  <c:v>38800.5</c:v>
                </c:pt>
                <c:pt idx="10644">
                  <c:v>38801.5</c:v>
                </c:pt>
                <c:pt idx="10645">
                  <c:v>38802.5</c:v>
                </c:pt>
                <c:pt idx="10646">
                  <c:v>38803.5</c:v>
                </c:pt>
                <c:pt idx="10647">
                  <c:v>38804.5</c:v>
                </c:pt>
                <c:pt idx="10648">
                  <c:v>38805.5</c:v>
                </c:pt>
                <c:pt idx="10649">
                  <c:v>38806.5</c:v>
                </c:pt>
                <c:pt idx="10650">
                  <c:v>38807.5</c:v>
                </c:pt>
                <c:pt idx="10651">
                  <c:v>38808.5</c:v>
                </c:pt>
                <c:pt idx="10652">
                  <c:v>38809.5</c:v>
                </c:pt>
                <c:pt idx="10653">
                  <c:v>38810.5</c:v>
                </c:pt>
                <c:pt idx="10654">
                  <c:v>38811.5</c:v>
                </c:pt>
                <c:pt idx="10655">
                  <c:v>38812.5</c:v>
                </c:pt>
                <c:pt idx="10656">
                  <c:v>38813.5</c:v>
                </c:pt>
                <c:pt idx="10657">
                  <c:v>38814.5</c:v>
                </c:pt>
                <c:pt idx="10658">
                  <c:v>38815.5</c:v>
                </c:pt>
                <c:pt idx="10659">
                  <c:v>38816.5</c:v>
                </c:pt>
                <c:pt idx="10660">
                  <c:v>38817.5</c:v>
                </c:pt>
                <c:pt idx="10661">
                  <c:v>38818.5</c:v>
                </c:pt>
                <c:pt idx="10662">
                  <c:v>38819.5</c:v>
                </c:pt>
                <c:pt idx="10663">
                  <c:v>38820.5</c:v>
                </c:pt>
                <c:pt idx="10664">
                  <c:v>38821.5</c:v>
                </c:pt>
                <c:pt idx="10665">
                  <c:v>38822.5</c:v>
                </c:pt>
                <c:pt idx="10666">
                  <c:v>38823.5</c:v>
                </c:pt>
                <c:pt idx="10667">
                  <c:v>38824.5</c:v>
                </c:pt>
                <c:pt idx="10668">
                  <c:v>38825.5</c:v>
                </c:pt>
                <c:pt idx="10669">
                  <c:v>38826.5</c:v>
                </c:pt>
                <c:pt idx="10670">
                  <c:v>38827.5</c:v>
                </c:pt>
                <c:pt idx="10671">
                  <c:v>38828.5</c:v>
                </c:pt>
                <c:pt idx="10672">
                  <c:v>38829.5</c:v>
                </c:pt>
                <c:pt idx="10673">
                  <c:v>38830.5</c:v>
                </c:pt>
                <c:pt idx="10674">
                  <c:v>38831.5</c:v>
                </c:pt>
                <c:pt idx="10675">
                  <c:v>38832.5</c:v>
                </c:pt>
                <c:pt idx="10676">
                  <c:v>38833.5</c:v>
                </c:pt>
                <c:pt idx="10677">
                  <c:v>38834.5</c:v>
                </c:pt>
                <c:pt idx="10678">
                  <c:v>38835.5</c:v>
                </c:pt>
                <c:pt idx="10679">
                  <c:v>38836.5</c:v>
                </c:pt>
                <c:pt idx="10680">
                  <c:v>38837.5</c:v>
                </c:pt>
                <c:pt idx="10681">
                  <c:v>38838.5</c:v>
                </c:pt>
                <c:pt idx="10682">
                  <c:v>38839.5</c:v>
                </c:pt>
                <c:pt idx="10683">
                  <c:v>38840.5</c:v>
                </c:pt>
                <c:pt idx="10684">
                  <c:v>38841.5</c:v>
                </c:pt>
                <c:pt idx="10685">
                  <c:v>38842.5</c:v>
                </c:pt>
                <c:pt idx="10686">
                  <c:v>38843.5</c:v>
                </c:pt>
                <c:pt idx="10687">
                  <c:v>38844.5</c:v>
                </c:pt>
                <c:pt idx="10688">
                  <c:v>38845.5</c:v>
                </c:pt>
                <c:pt idx="10689">
                  <c:v>38846.5</c:v>
                </c:pt>
                <c:pt idx="10690">
                  <c:v>38847.5</c:v>
                </c:pt>
                <c:pt idx="10691">
                  <c:v>38848.5</c:v>
                </c:pt>
                <c:pt idx="10692">
                  <c:v>38849.5</c:v>
                </c:pt>
                <c:pt idx="10693">
                  <c:v>38850.5</c:v>
                </c:pt>
                <c:pt idx="10694">
                  <c:v>38851.5</c:v>
                </c:pt>
                <c:pt idx="10695">
                  <c:v>38852.5</c:v>
                </c:pt>
                <c:pt idx="10696">
                  <c:v>38853.5</c:v>
                </c:pt>
                <c:pt idx="10697">
                  <c:v>38854.5</c:v>
                </c:pt>
                <c:pt idx="10698">
                  <c:v>38855.5</c:v>
                </c:pt>
                <c:pt idx="10699">
                  <c:v>38856.5</c:v>
                </c:pt>
                <c:pt idx="10700">
                  <c:v>38857.5</c:v>
                </c:pt>
                <c:pt idx="10701">
                  <c:v>38858.5</c:v>
                </c:pt>
                <c:pt idx="10702">
                  <c:v>38859.5</c:v>
                </c:pt>
                <c:pt idx="10703">
                  <c:v>38860.5</c:v>
                </c:pt>
                <c:pt idx="10704">
                  <c:v>38861.5</c:v>
                </c:pt>
                <c:pt idx="10705">
                  <c:v>38862.5</c:v>
                </c:pt>
                <c:pt idx="10706">
                  <c:v>38863.5</c:v>
                </c:pt>
                <c:pt idx="10707">
                  <c:v>38864.5</c:v>
                </c:pt>
                <c:pt idx="10708">
                  <c:v>38865.5</c:v>
                </c:pt>
                <c:pt idx="10709">
                  <c:v>38866.5</c:v>
                </c:pt>
                <c:pt idx="10710">
                  <c:v>38867.5</c:v>
                </c:pt>
                <c:pt idx="10711">
                  <c:v>38868.5</c:v>
                </c:pt>
                <c:pt idx="10712">
                  <c:v>38869.5</c:v>
                </c:pt>
                <c:pt idx="10713">
                  <c:v>38870.5</c:v>
                </c:pt>
                <c:pt idx="10714">
                  <c:v>38871.5</c:v>
                </c:pt>
                <c:pt idx="10715">
                  <c:v>38872.5</c:v>
                </c:pt>
                <c:pt idx="10716">
                  <c:v>38873.5</c:v>
                </c:pt>
                <c:pt idx="10717">
                  <c:v>38874.5</c:v>
                </c:pt>
                <c:pt idx="10718">
                  <c:v>38875.5</c:v>
                </c:pt>
                <c:pt idx="10719">
                  <c:v>38876.5</c:v>
                </c:pt>
                <c:pt idx="10720">
                  <c:v>38877.5</c:v>
                </c:pt>
                <c:pt idx="10721">
                  <c:v>38878.5</c:v>
                </c:pt>
                <c:pt idx="10722">
                  <c:v>38879.5</c:v>
                </c:pt>
                <c:pt idx="10723">
                  <c:v>38880.5</c:v>
                </c:pt>
                <c:pt idx="10724">
                  <c:v>38881.5</c:v>
                </c:pt>
                <c:pt idx="10725">
                  <c:v>38882.5</c:v>
                </c:pt>
                <c:pt idx="10726">
                  <c:v>38883.5</c:v>
                </c:pt>
                <c:pt idx="10727">
                  <c:v>38884.5</c:v>
                </c:pt>
                <c:pt idx="10728">
                  <c:v>38885.5</c:v>
                </c:pt>
                <c:pt idx="10729">
                  <c:v>38886.5</c:v>
                </c:pt>
                <c:pt idx="10730">
                  <c:v>38887.5</c:v>
                </c:pt>
                <c:pt idx="10731">
                  <c:v>38888.5</c:v>
                </c:pt>
                <c:pt idx="10732">
                  <c:v>38889.5</c:v>
                </c:pt>
                <c:pt idx="10733">
                  <c:v>38890.5</c:v>
                </c:pt>
                <c:pt idx="10734">
                  <c:v>38891.5</c:v>
                </c:pt>
                <c:pt idx="10735">
                  <c:v>38892.5</c:v>
                </c:pt>
                <c:pt idx="10736">
                  <c:v>38893.5</c:v>
                </c:pt>
                <c:pt idx="10737">
                  <c:v>38894.5</c:v>
                </c:pt>
                <c:pt idx="10738">
                  <c:v>38895.5</c:v>
                </c:pt>
                <c:pt idx="10739">
                  <c:v>38896.5</c:v>
                </c:pt>
                <c:pt idx="10740">
                  <c:v>38897.5</c:v>
                </c:pt>
                <c:pt idx="10741">
                  <c:v>38898.5</c:v>
                </c:pt>
                <c:pt idx="10742">
                  <c:v>38899.5</c:v>
                </c:pt>
                <c:pt idx="10743">
                  <c:v>38900.5</c:v>
                </c:pt>
                <c:pt idx="10744">
                  <c:v>38901.5</c:v>
                </c:pt>
                <c:pt idx="10745">
                  <c:v>38902.5</c:v>
                </c:pt>
                <c:pt idx="10746">
                  <c:v>38903.5</c:v>
                </c:pt>
                <c:pt idx="10747">
                  <c:v>38904.5</c:v>
                </c:pt>
                <c:pt idx="10748">
                  <c:v>38905.5</c:v>
                </c:pt>
                <c:pt idx="10749">
                  <c:v>38906.5</c:v>
                </c:pt>
                <c:pt idx="10750">
                  <c:v>38907.5</c:v>
                </c:pt>
                <c:pt idx="10751">
                  <c:v>38908.5</c:v>
                </c:pt>
                <c:pt idx="10752">
                  <c:v>38909.5</c:v>
                </c:pt>
                <c:pt idx="10753">
                  <c:v>38910.5</c:v>
                </c:pt>
                <c:pt idx="10754">
                  <c:v>38911.5</c:v>
                </c:pt>
                <c:pt idx="10755">
                  <c:v>38912.5</c:v>
                </c:pt>
                <c:pt idx="10756">
                  <c:v>38913.5</c:v>
                </c:pt>
                <c:pt idx="10757">
                  <c:v>38914.5</c:v>
                </c:pt>
                <c:pt idx="10758">
                  <c:v>38915.5</c:v>
                </c:pt>
                <c:pt idx="10759">
                  <c:v>38916.5</c:v>
                </c:pt>
                <c:pt idx="10760">
                  <c:v>38917.5</c:v>
                </c:pt>
                <c:pt idx="10761">
                  <c:v>38918.5</c:v>
                </c:pt>
                <c:pt idx="10762">
                  <c:v>38919.5</c:v>
                </c:pt>
                <c:pt idx="10763">
                  <c:v>38920.5</c:v>
                </c:pt>
                <c:pt idx="10764">
                  <c:v>38921.5</c:v>
                </c:pt>
                <c:pt idx="10765">
                  <c:v>38922.5</c:v>
                </c:pt>
                <c:pt idx="10766">
                  <c:v>38923.5</c:v>
                </c:pt>
                <c:pt idx="10767">
                  <c:v>38924.5</c:v>
                </c:pt>
                <c:pt idx="10768">
                  <c:v>38925.5</c:v>
                </c:pt>
                <c:pt idx="10769">
                  <c:v>38926.5</c:v>
                </c:pt>
                <c:pt idx="10770">
                  <c:v>38927.5</c:v>
                </c:pt>
                <c:pt idx="10771">
                  <c:v>38928.5</c:v>
                </c:pt>
                <c:pt idx="10772">
                  <c:v>38929.5</c:v>
                </c:pt>
                <c:pt idx="10773">
                  <c:v>38930.5</c:v>
                </c:pt>
                <c:pt idx="10774">
                  <c:v>38931.5</c:v>
                </c:pt>
                <c:pt idx="10775">
                  <c:v>38932.5</c:v>
                </c:pt>
                <c:pt idx="10776">
                  <c:v>38933.5</c:v>
                </c:pt>
                <c:pt idx="10777">
                  <c:v>38934.5</c:v>
                </c:pt>
                <c:pt idx="10778">
                  <c:v>38935.5</c:v>
                </c:pt>
                <c:pt idx="10779">
                  <c:v>38936.5</c:v>
                </c:pt>
                <c:pt idx="10780">
                  <c:v>38937.5</c:v>
                </c:pt>
                <c:pt idx="10781">
                  <c:v>38938.5</c:v>
                </c:pt>
                <c:pt idx="10782">
                  <c:v>38939.5</c:v>
                </c:pt>
                <c:pt idx="10783">
                  <c:v>38940.5</c:v>
                </c:pt>
                <c:pt idx="10784">
                  <c:v>38941.5</c:v>
                </c:pt>
                <c:pt idx="10785">
                  <c:v>38942.5</c:v>
                </c:pt>
                <c:pt idx="10786">
                  <c:v>38943.5</c:v>
                </c:pt>
                <c:pt idx="10787">
                  <c:v>38944.5</c:v>
                </c:pt>
                <c:pt idx="10788">
                  <c:v>38945.5</c:v>
                </c:pt>
                <c:pt idx="10789">
                  <c:v>38946.5</c:v>
                </c:pt>
                <c:pt idx="10790">
                  <c:v>38947.5</c:v>
                </c:pt>
                <c:pt idx="10791">
                  <c:v>38948.5</c:v>
                </c:pt>
                <c:pt idx="10792">
                  <c:v>38949.5</c:v>
                </c:pt>
                <c:pt idx="10793">
                  <c:v>38950.5</c:v>
                </c:pt>
                <c:pt idx="10794">
                  <c:v>38951.5</c:v>
                </c:pt>
                <c:pt idx="10795">
                  <c:v>38952.5</c:v>
                </c:pt>
                <c:pt idx="10796">
                  <c:v>38953.5</c:v>
                </c:pt>
                <c:pt idx="10797">
                  <c:v>38954.5</c:v>
                </c:pt>
                <c:pt idx="10798">
                  <c:v>38955.5</c:v>
                </c:pt>
                <c:pt idx="10799">
                  <c:v>38956.5</c:v>
                </c:pt>
                <c:pt idx="10800">
                  <c:v>38957.5</c:v>
                </c:pt>
                <c:pt idx="10801">
                  <c:v>38958.5</c:v>
                </c:pt>
                <c:pt idx="10802">
                  <c:v>38959.5</c:v>
                </c:pt>
                <c:pt idx="10803">
                  <c:v>38960.5</c:v>
                </c:pt>
                <c:pt idx="10804">
                  <c:v>38961.5</c:v>
                </c:pt>
                <c:pt idx="10805">
                  <c:v>38962.5</c:v>
                </c:pt>
                <c:pt idx="10806">
                  <c:v>38963.5</c:v>
                </c:pt>
                <c:pt idx="10807">
                  <c:v>38964.5</c:v>
                </c:pt>
                <c:pt idx="10808">
                  <c:v>38965.5</c:v>
                </c:pt>
                <c:pt idx="10809">
                  <c:v>38966.5</c:v>
                </c:pt>
                <c:pt idx="10810">
                  <c:v>38967.5</c:v>
                </c:pt>
                <c:pt idx="10811">
                  <c:v>38968.5</c:v>
                </c:pt>
                <c:pt idx="10812">
                  <c:v>38969.5</c:v>
                </c:pt>
                <c:pt idx="10813">
                  <c:v>38970.5</c:v>
                </c:pt>
                <c:pt idx="10814">
                  <c:v>38971.5</c:v>
                </c:pt>
                <c:pt idx="10815">
                  <c:v>38972.5</c:v>
                </c:pt>
                <c:pt idx="10816">
                  <c:v>38973.5</c:v>
                </c:pt>
                <c:pt idx="10817">
                  <c:v>38974.5</c:v>
                </c:pt>
                <c:pt idx="10818">
                  <c:v>38975.5</c:v>
                </c:pt>
                <c:pt idx="10819">
                  <c:v>38976.5</c:v>
                </c:pt>
                <c:pt idx="10820">
                  <c:v>38977.5</c:v>
                </c:pt>
                <c:pt idx="10821">
                  <c:v>38978.5</c:v>
                </c:pt>
                <c:pt idx="10822">
                  <c:v>38979.5</c:v>
                </c:pt>
                <c:pt idx="10823">
                  <c:v>38980.5</c:v>
                </c:pt>
                <c:pt idx="10824">
                  <c:v>38981.5</c:v>
                </c:pt>
                <c:pt idx="10825">
                  <c:v>38982.5</c:v>
                </c:pt>
                <c:pt idx="10826">
                  <c:v>38983.5</c:v>
                </c:pt>
                <c:pt idx="10827">
                  <c:v>38984.5</c:v>
                </c:pt>
                <c:pt idx="10828">
                  <c:v>38985.5</c:v>
                </c:pt>
                <c:pt idx="10829">
                  <c:v>38986.5</c:v>
                </c:pt>
                <c:pt idx="10830">
                  <c:v>38987.5</c:v>
                </c:pt>
                <c:pt idx="10831">
                  <c:v>38988.5</c:v>
                </c:pt>
                <c:pt idx="10832">
                  <c:v>38989.5</c:v>
                </c:pt>
                <c:pt idx="10833">
                  <c:v>38990.5</c:v>
                </c:pt>
                <c:pt idx="10834">
                  <c:v>38991.5</c:v>
                </c:pt>
                <c:pt idx="10835">
                  <c:v>38992.5</c:v>
                </c:pt>
                <c:pt idx="10836">
                  <c:v>38993.5</c:v>
                </c:pt>
                <c:pt idx="10837">
                  <c:v>38994.5</c:v>
                </c:pt>
                <c:pt idx="10838">
                  <c:v>38995.5</c:v>
                </c:pt>
                <c:pt idx="10839">
                  <c:v>38996.5</c:v>
                </c:pt>
                <c:pt idx="10840">
                  <c:v>38997.5</c:v>
                </c:pt>
                <c:pt idx="10841">
                  <c:v>38998.5</c:v>
                </c:pt>
                <c:pt idx="10842">
                  <c:v>38999.5</c:v>
                </c:pt>
                <c:pt idx="10843">
                  <c:v>39000.5</c:v>
                </c:pt>
                <c:pt idx="10844">
                  <c:v>39001.5</c:v>
                </c:pt>
                <c:pt idx="10845">
                  <c:v>39002.5</c:v>
                </c:pt>
                <c:pt idx="10846">
                  <c:v>39003.5</c:v>
                </c:pt>
                <c:pt idx="10847">
                  <c:v>39004.5</c:v>
                </c:pt>
                <c:pt idx="10848">
                  <c:v>39005.5</c:v>
                </c:pt>
                <c:pt idx="10849">
                  <c:v>39006.5</c:v>
                </c:pt>
                <c:pt idx="10850">
                  <c:v>39007.5</c:v>
                </c:pt>
                <c:pt idx="10851">
                  <c:v>39008.5</c:v>
                </c:pt>
                <c:pt idx="10852">
                  <c:v>39009.5</c:v>
                </c:pt>
                <c:pt idx="10853">
                  <c:v>39010.5</c:v>
                </c:pt>
                <c:pt idx="10854">
                  <c:v>39011.5</c:v>
                </c:pt>
                <c:pt idx="10855">
                  <c:v>39012.5</c:v>
                </c:pt>
                <c:pt idx="10856">
                  <c:v>39013.5</c:v>
                </c:pt>
                <c:pt idx="10857">
                  <c:v>39014.5</c:v>
                </c:pt>
                <c:pt idx="10858">
                  <c:v>39015.5</c:v>
                </c:pt>
                <c:pt idx="10859">
                  <c:v>39016.5</c:v>
                </c:pt>
                <c:pt idx="10860">
                  <c:v>39017.5</c:v>
                </c:pt>
                <c:pt idx="10861">
                  <c:v>39018.5</c:v>
                </c:pt>
                <c:pt idx="10862">
                  <c:v>39019.5</c:v>
                </c:pt>
                <c:pt idx="10863">
                  <c:v>39020.5</c:v>
                </c:pt>
                <c:pt idx="10864">
                  <c:v>39021.5</c:v>
                </c:pt>
                <c:pt idx="10865">
                  <c:v>39022.5</c:v>
                </c:pt>
                <c:pt idx="10866">
                  <c:v>39023.5</c:v>
                </c:pt>
                <c:pt idx="10867">
                  <c:v>39024.5</c:v>
                </c:pt>
                <c:pt idx="10868">
                  <c:v>39025.5</c:v>
                </c:pt>
                <c:pt idx="10869">
                  <c:v>39026.5</c:v>
                </c:pt>
                <c:pt idx="10870">
                  <c:v>39027.5</c:v>
                </c:pt>
                <c:pt idx="10871">
                  <c:v>39028.5</c:v>
                </c:pt>
                <c:pt idx="10872">
                  <c:v>39029.5</c:v>
                </c:pt>
                <c:pt idx="10873">
                  <c:v>39030.5</c:v>
                </c:pt>
                <c:pt idx="10874">
                  <c:v>39031.5</c:v>
                </c:pt>
                <c:pt idx="10875">
                  <c:v>39032.5</c:v>
                </c:pt>
                <c:pt idx="10876">
                  <c:v>39033.5</c:v>
                </c:pt>
                <c:pt idx="10877">
                  <c:v>39034.5</c:v>
                </c:pt>
                <c:pt idx="10878">
                  <c:v>39035.5</c:v>
                </c:pt>
                <c:pt idx="10879">
                  <c:v>39036.5</c:v>
                </c:pt>
                <c:pt idx="10880">
                  <c:v>39037.5</c:v>
                </c:pt>
                <c:pt idx="10881">
                  <c:v>39038.5</c:v>
                </c:pt>
                <c:pt idx="10882">
                  <c:v>39039.5</c:v>
                </c:pt>
                <c:pt idx="10883">
                  <c:v>39040.5</c:v>
                </c:pt>
                <c:pt idx="10884">
                  <c:v>39041.5</c:v>
                </c:pt>
                <c:pt idx="10885">
                  <c:v>39042.5</c:v>
                </c:pt>
                <c:pt idx="10886">
                  <c:v>39043.5</c:v>
                </c:pt>
                <c:pt idx="10887">
                  <c:v>39044.5</c:v>
                </c:pt>
                <c:pt idx="10888">
                  <c:v>39045.5</c:v>
                </c:pt>
                <c:pt idx="10889">
                  <c:v>39046.5</c:v>
                </c:pt>
                <c:pt idx="10890">
                  <c:v>39047.5</c:v>
                </c:pt>
                <c:pt idx="10891">
                  <c:v>39048.5</c:v>
                </c:pt>
                <c:pt idx="10892">
                  <c:v>39049.5</c:v>
                </c:pt>
                <c:pt idx="10893">
                  <c:v>39050.5</c:v>
                </c:pt>
                <c:pt idx="10894">
                  <c:v>39051.5</c:v>
                </c:pt>
                <c:pt idx="10895">
                  <c:v>39052.5</c:v>
                </c:pt>
                <c:pt idx="10896">
                  <c:v>39053.5</c:v>
                </c:pt>
                <c:pt idx="10897">
                  <c:v>39054.5</c:v>
                </c:pt>
                <c:pt idx="10898">
                  <c:v>39055.5</c:v>
                </c:pt>
                <c:pt idx="10899">
                  <c:v>39056.5</c:v>
                </c:pt>
                <c:pt idx="10900">
                  <c:v>39057.5</c:v>
                </c:pt>
                <c:pt idx="10901">
                  <c:v>39058.5</c:v>
                </c:pt>
                <c:pt idx="10902">
                  <c:v>39059.5</c:v>
                </c:pt>
                <c:pt idx="10903">
                  <c:v>39060.5</c:v>
                </c:pt>
                <c:pt idx="10904">
                  <c:v>39061.5</c:v>
                </c:pt>
                <c:pt idx="10905">
                  <c:v>39062.5</c:v>
                </c:pt>
                <c:pt idx="10906">
                  <c:v>39063.5</c:v>
                </c:pt>
                <c:pt idx="10907">
                  <c:v>39064.5</c:v>
                </c:pt>
                <c:pt idx="10908">
                  <c:v>39065.5</c:v>
                </c:pt>
                <c:pt idx="10909">
                  <c:v>39066.5</c:v>
                </c:pt>
                <c:pt idx="10910">
                  <c:v>39067.5</c:v>
                </c:pt>
                <c:pt idx="10911">
                  <c:v>39068.5</c:v>
                </c:pt>
                <c:pt idx="10912">
                  <c:v>39069.5</c:v>
                </c:pt>
                <c:pt idx="10913">
                  <c:v>39070.5</c:v>
                </c:pt>
                <c:pt idx="10914">
                  <c:v>39071.5</c:v>
                </c:pt>
                <c:pt idx="10915">
                  <c:v>39072.5</c:v>
                </c:pt>
                <c:pt idx="10916">
                  <c:v>39073.5</c:v>
                </c:pt>
                <c:pt idx="10917">
                  <c:v>39074.5</c:v>
                </c:pt>
                <c:pt idx="10918">
                  <c:v>39075.5</c:v>
                </c:pt>
                <c:pt idx="10919">
                  <c:v>39076.5</c:v>
                </c:pt>
                <c:pt idx="10920">
                  <c:v>39077.5</c:v>
                </c:pt>
                <c:pt idx="10921">
                  <c:v>39078.5</c:v>
                </c:pt>
                <c:pt idx="10922">
                  <c:v>39079.5</c:v>
                </c:pt>
                <c:pt idx="10923">
                  <c:v>39080.5</c:v>
                </c:pt>
                <c:pt idx="10924">
                  <c:v>39081.5</c:v>
                </c:pt>
                <c:pt idx="10925">
                  <c:v>39082.5</c:v>
                </c:pt>
                <c:pt idx="10926">
                  <c:v>39083.5</c:v>
                </c:pt>
                <c:pt idx="10927">
                  <c:v>39084.5</c:v>
                </c:pt>
                <c:pt idx="10928">
                  <c:v>39085.5</c:v>
                </c:pt>
                <c:pt idx="10929">
                  <c:v>39086.5</c:v>
                </c:pt>
                <c:pt idx="10930">
                  <c:v>39087.5</c:v>
                </c:pt>
                <c:pt idx="10931">
                  <c:v>39088.5</c:v>
                </c:pt>
                <c:pt idx="10932">
                  <c:v>39089.5</c:v>
                </c:pt>
                <c:pt idx="10933">
                  <c:v>39090.5</c:v>
                </c:pt>
                <c:pt idx="10934">
                  <c:v>39091.5</c:v>
                </c:pt>
                <c:pt idx="10935">
                  <c:v>39092.5</c:v>
                </c:pt>
                <c:pt idx="10936">
                  <c:v>39093.5</c:v>
                </c:pt>
                <c:pt idx="10937">
                  <c:v>39094.5</c:v>
                </c:pt>
                <c:pt idx="10938">
                  <c:v>39095.5</c:v>
                </c:pt>
                <c:pt idx="10939">
                  <c:v>39096.5</c:v>
                </c:pt>
                <c:pt idx="10940">
                  <c:v>39097.5</c:v>
                </c:pt>
                <c:pt idx="10941">
                  <c:v>39098.5</c:v>
                </c:pt>
                <c:pt idx="10942">
                  <c:v>39099.5</c:v>
                </c:pt>
                <c:pt idx="10943">
                  <c:v>39100.5</c:v>
                </c:pt>
                <c:pt idx="10944">
                  <c:v>39101.5</c:v>
                </c:pt>
                <c:pt idx="10945">
                  <c:v>39102.5</c:v>
                </c:pt>
                <c:pt idx="10946">
                  <c:v>39103.5</c:v>
                </c:pt>
                <c:pt idx="10947">
                  <c:v>39104.5</c:v>
                </c:pt>
                <c:pt idx="10948">
                  <c:v>39105.5</c:v>
                </c:pt>
                <c:pt idx="10949">
                  <c:v>39106.5</c:v>
                </c:pt>
                <c:pt idx="10950">
                  <c:v>39107.5</c:v>
                </c:pt>
                <c:pt idx="10951">
                  <c:v>39108.5</c:v>
                </c:pt>
                <c:pt idx="10952">
                  <c:v>39109.5</c:v>
                </c:pt>
                <c:pt idx="10953">
                  <c:v>39110.5</c:v>
                </c:pt>
                <c:pt idx="10954">
                  <c:v>39111.5</c:v>
                </c:pt>
                <c:pt idx="10955">
                  <c:v>39112.5</c:v>
                </c:pt>
                <c:pt idx="10956">
                  <c:v>39113.5</c:v>
                </c:pt>
                <c:pt idx="10957">
                  <c:v>39114.5</c:v>
                </c:pt>
                <c:pt idx="10958">
                  <c:v>39115.5</c:v>
                </c:pt>
                <c:pt idx="10959">
                  <c:v>39116.5</c:v>
                </c:pt>
                <c:pt idx="10960">
                  <c:v>39117.5</c:v>
                </c:pt>
                <c:pt idx="10961">
                  <c:v>39118.5</c:v>
                </c:pt>
                <c:pt idx="10962">
                  <c:v>39119.5</c:v>
                </c:pt>
                <c:pt idx="10963">
                  <c:v>39120.5</c:v>
                </c:pt>
                <c:pt idx="10964">
                  <c:v>39121.5</c:v>
                </c:pt>
                <c:pt idx="10965">
                  <c:v>39122.5</c:v>
                </c:pt>
                <c:pt idx="10966">
                  <c:v>39123.5</c:v>
                </c:pt>
                <c:pt idx="10967">
                  <c:v>39124.5</c:v>
                </c:pt>
                <c:pt idx="10968">
                  <c:v>39125.5</c:v>
                </c:pt>
                <c:pt idx="10969">
                  <c:v>39126.5</c:v>
                </c:pt>
                <c:pt idx="10970">
                  <c:v>39127.5</c:v>
                </c:pt>
                <c:pt idx="10971">
                  <c:v>39128.5</c:v>
                </c:pt>
                <c:pt idx="10972">
                  <c:v>39129.5</c:v>
                </c:pt>
                <c:pt idx="10973">
                  <c:v>39130.5</c:v>
                </c:pt>
                <c:pt idx="10974">
                  <c:v>39131.5</c:v>
                </c:pt>
                <c:pt idx="10975">
                  <c:v>39132.5</c:v>
                </c:pt>
                <c:pt idx="10976">
                  <c:v>39133.5</c:v>
                </c:pt>
                <c:pt idx="10977">
                  <c:v>39134.5</c:v>
                </c:pt>
                <c:pt idx="10978">
                  <c:v>39135.5</c:v>
                </c:pt>
                <c:pt idx="10979">
                  <c:v>39136.5</c:v>
                </c:pt>
                <c:pt idx="10980">
                  <c:v>39137.5</c:v>
                </c:pt>
                <c:pt idx="10981">
                  <c:v>39138.5</c:v>
                </c:pt>
                <c:pt idx="10982">
                  <c:v>39139.5</c:v>
                </c:pt>
                <c:pt idx="10983">
                  <c:v>39140.5</c:v>
                </c:pt>
                <c:pt idx="10984">
                  <c:v>39141.5</c:v>
                </c:pt>
                <c:pt idx="10985">
                  <c:v>39142.5</c:v>
                </c:pt>
                <c:pt idx="10986">
                  <c:v>39143.5</c:v>
                </c:pt>
                <c:pt idx="10987">
                  <c:v>39144.5</c:v>
                </c:pt>
                <c:pt idx="10988">
                  <c:v>39145.5</c:v>
                </c:pt>
                <c:pt idx="10989">
                  <c:v>39146.5</c:v>
                </c:pt>
                <c:pt idx="10990">
                  <c:v>39147.5</c:v>
                </c:pt>
                <c:pt idx="10991">
                  <c:v>39148.5</c:v>
                </c:pt>
                <c:pt idx="10992">
                  <c:v>39149.5</c:v>
                </c:pt>
                <c:pt idx="10993">
                  <c:v>39150.5</c:v>
                </c:pt>
                <c:pt idx="10994">
                  <c:v>39151.5</c:v>
                </c:pt>
                <c:pt idx="10995">
                  <c:v>39152.5</c:v>
                </c:pt>
                <c:pt idx="10996">
                  <c:v>39153.5</c:v>
                </c:pt>
                <c:pt idx="10997">
                  <c:v>39154.5</c:v>
                </c:pt>
                <c:pt idx="10998">
                  <c:v>39155.5</c:v>
                </c:pt>
                <c:pt idx="10999">
                  <c:v>39156.5</c:v>
                </c:pt>
                <c:pt idx="11000">
                  <c:v>39157.5</c:v>
                </c:pt>
                <c:pt idx="11001">
                  <c:v>39158.5</c:v>
                </c:pt>
                <c:pt idx="11002">
                  <c:v>39159.5</c:v>
                </c:pt>
                <c:pt idx="11003">
                  <c:v>39160.5</c:v>
                </c:pt>
                <c:pt idx="11004">
                  <c:v>39161.5</c:v>
                </c:pt>
                <c:pt idx="11005">
                  <c:v>39162.5</c:v>
                </c:pt>
                <c:pt idx="11006">
                  <c:v>39163.5</c:v>
                </c:pt>
                <c:pt idx="11007">
                  <c:v>39164.5</c:v>
                </c:pt>
                <c:pt idx="11008">
                  <c:v>39165.5</c:v>
                </c:pt>
                <c:pt idx="11009">
                  <c:v>39166.5</c:v>
                </c:pt>
                <c:pt idx="11010">
                  <c:v>39167.5</c:v>
                </c:pt>
                <c:pt idx="11011">
                  <c:v>39168.5</c:v>
                </c:pt>
                <c:pt idx="11012">
                  <c:v>39169.5</c:v>
                </c:pt>
                <c:pt idx="11013">
                  <c:v>39170.5</c:v>
                </c:pt>
                <c:pt idx="11014">
                  <c:v>39171.5</c:v>
                </c:pt>
                <c:pt idx="11015">
                  <c:v>39172.5</c:v>
                </c:pt>
                <c:pt idx="11016">
                  <c:v>39173.5</c:v>
                </c:pt>
                <c:pt idx="11017">
                  <c:v>39174.5</c:v>
                </c:pt>
                <c:pt idx="11018">
                  <c:v>39175.5</c:v>
                </c:pt>
                <c:pt idx="11019">
                  <c:v>39176.5</c:v>
                </c:pt>
                <c:pt idx="11020">
                  <c:v>39177.5</c:v>
                </c:pt>
                <c:pt idx="11021">
                  <c:v>39178.5</c:v>
                </c:pt>
                <c:pt idx="11022">
                  <c:v>39179.5</c:v>
                </c:pt>
                <c:pt idx="11023">
                  <c:v>39180.5</c:v>
                </c:pt>
                <c:pt idx="11024">
                  <c:v>39181.5</c:v>
                </c:pt>
                <c:pt idx="11025">
                  <c:v>39182.5</c:v>
                </c:pt>
                <c:pt idx="11026">
                  <c:v>39183.5</c:v>
                </c:pt>
                <c:pt idx="11027">
                  <c:v>39184.5</c:v>
                </c:pt>
                <c:pt idx="11028">
                  <c:v>39185.5</c:v>
                </c:pt>
                <c:pt idx="11029">
                  <c:v>39186.5</c:v>
                </c:pt>
                <c:pt idx="11030">
                  <c:v>39187.5</c:v>
                </c:pt>
                <c:pt idx="11031">
                  <c:v>39188.5</c:v>
                </c:pt>
                <c:pt idx="11032">
                  <c:v>39189.5</c:v>
                </c:pt>
                <c:pt idx="11033">
                  <c:v>39190.5</c:v>
                </c:pt>
                <c:pt idx="11034">
                  <c:v>39191.5</c:v>
                </c:pt>
                <c:pt idx="11035">
                  <c:v>39192.5</c:v>
                </c:pt>
                <c:pt idx="11036">
                  <c:v>39193.5</c:v>
                </c:pt>
                <c:pt idx="11037">
                  <c:v>39194.5</c:v>
                </c:pt>
                <c:pt idx="11038">
                  <c:v>39195.5</c:v>
                </c:pt>
                <c:pt idx="11039">
                  <c:v>39196.5</c:v>
                </c:pt>
                <c:pt idx="11040">
                  <c:v>39197.5</c:v>
                </c:pt>
                <c:pt idx="11041">
                  <c:v>39198.5</c:v>
                </c:pt>
                <c:pt idx="11042">
                  <c:v>39199.5</c:v>
                </c:pt>
                <c:pt idx="11043">
                  <c:v>39200.5</c:v>
                </c:pt>
                <c:pt idx="11044">
                  <c:v>39201.5</c:v>
                </c:pt>
                <c:pt idx="11045">
                  <c:v>39202.5</c:v>
                </c:pt>
                <c:pt idx="11046">
                  <c:v>39203.5</c:v>
                </c:pt>
                <c:pt idx="11047">
                  <c:v>39204.5</c:v>
                </c:pt>
                <c:pt idx="11048">
                  <c:v>39205.5</c:v>
                </c:pt>
                <c:pt idx="11049">
                  <c:v>39206.5</c:v>
                </c:pt>
                <c:pt idx="11050">
                  <c:v>39207.5</c:v>
                </c:pt>
                <c:pt idx="11051">
                  <c:v>39208.5</c:v>
                </c:pt>
                <c:pt idx="11052">
                  <c:v>39209.5</c:v>
                </c:pt>
                <c:pt idx="11053">
                  <c:v>39210.5</c:v>
                </c:pt>
                <c:pt idx="11054">
                  <c:v>39211.5</c:v>
                </c:pt>
                <c:pt idx="11055">
                  <c:v>39212.5</c:v>
                </c:pt>
                <c:pt idx="11056">
                  <c:v>39213.5</c:v>
                </c:pt>
                <c:pt idx="11057">
                  <c:v>39214.5</c:v>
                </c:pt>
                <c:pt idx="11058">
                  <c:v>39215.5</c:v>
                </c:pt>
                <c:pt idx="11059">
                  <c:v>39216.5</c:v>
                </c:pt>
                <c:pt idx="11060">
                  <c:v>39217.5</c:v>
                </c:pt>
                <c:pt idx="11061">
                  <c:v>39218.5</c:v>
                </c:pt>
                <c:pt idx="11062">
                  <c:v>39219.5</c:v>
                </c:pt>
                <c:pt idx="11063">
                  <c:v>39220.5</c:v>
                </c:pt>
                <c:pt idx="11064">
                  <c:v>39221.5</c:v>
                </c:pt>
                <c:pt idx="11065">
                  <c:v>39222.5</c:v>
                </c:pt>
                <c:pt idx="11066">
                  <c:v>39223.5</c:v>
                </c:pt>
                <c:pt idx="11067">
                  <c:v>39224.5</c:v>
                </c:pt>
                <c:pt idx="11068">
                  <c:v>39225.5</c:v>
                </c:pt>
                <c:pt idx="11069">
                  <c:v>39226.5</c:v>
                </c:pt>
                <c:pt idx="11070">
                  <c:v>39227.5</c:v>
                </c:pt>
                <c:pt idx="11071">
                  <c:v>39228.5</c:v>
                </c:pt>
                <c:pt idx="11072">
                  <c:v>39229.5</c:v>
                </c:pt>
                <c:pt idx="11073">
                  <c:v>39230.5</c:v>
                </c:pt>
                <c:pt idx="11074">
                  <c:v>39231.5</c:v>
                </c:pt>
                <c:pt idx="11075">
                  <c:v>39232.5</c:v>
                </c:pt>
                <c:pt idx="11076">
                  <c:v>39233.5</c:v>
                </c:pt>
                <c:pt idx="11077">
                  <c:v>39234.5</c:v>
                </c:pt>
                <c:pt idx="11078">
                  <c:v>39235.5</c:v>
                </c:pt>
                <c:pt idx="11079">
                  <c:v>39236.5</c:v>
                </c:pt>
                <c:pt idx="11080">
                  <c:v>39237.5</c:v>
                </c:pt>
                <c:pt idx="11081">
                  <c:v>39238.5</c:v>
                </c:pt>
                <c:pt idx="11082">
                  <c:v>39239.5</c:v>
                </c:pt>
                <c:pt idx="11083">
                  <c:v>39240.5</c:v>
                </c:pt>
                <c:pt idx="11084">
                  <c:v>39241.5</c:v>
                </c:pt>
                <c:pt idx="11085">
                  <c:v>39242.5</c:v>
                </c:pt>
                <c:pt idx="11086">
                  <c:v>39243.5</c:v>
                </c:pt>
                <c:pt idx="11087">
                  <c:v>39244.5</c:v>
                </c:pt>
                <c:pt idx="11088">
                  <c:v>39245.5</c:v>
                </c:pt>
                <c:pt idx="11089">
                  <c:v>39246.5</c:v>
                </c:pt>
                <c:pt idx="11090">
                  <c:v>39247.5</c:v>
                </c:pt>
                <c:pt idx="11091">
                  <c:v>39248.5</c:v>
                </c:pt>
                <c:pt idx="11092">
                  <c:v>39249.5</c:v>
                </c:pt>
                <c:pt idx="11093">
                  <c:v>39250.5</c:v>
                </c:pt>
                <c:pt idx="11094">
                  <c:v>39251.5</c:v>
                </c:pt>
                <c:pt idx="11095">
                  <c:v>39252.5</c:v>
                </c:pt>
                <c:pt idx="11096">
                  <c:v>39253.5</c:v>
                </c:pt>
                <c:pt idx="11097">
                  <c:v>39254.5</c:v>
                </c:pt>
                <c:pt idx="11098">
                  <c:v>39255.5</c:v>
                </c:pt>
                <c:pt idx="11099">
                  <c:v>39256.5</c:v>
                </c:pt>
                <c:pt idx="11100">
                  <c:v>39257.5</c:v>
                </c:pt>
                <c:pt idx="11101">
                  <c:v>39258.5</c:v>
                </c:pt>
                <c:pt idx="11102">
                  <c:v>39259.5</c:v>
                </c:pt>
                <c:pt idx="11103">
                  <c:v>39260.5</c:v>
                </c:pt>
                <c:pt idx="11104">
                  <c:v>39261.5</c:v>
                </c:pt>
                <c:pt idx="11105">
                  <c:v>39262.5</c:v>
                </c:pt>
                <c:pt idx="11106">
                  <c:v>39263.5</c:v>
                </c:pt>
                <c:pt idx="11107">
                  <c:v>39264.5</c:v>
                </c:pt>
                <c:pt idx="11108">
                  <c:v>39265.5</c:v>
                </c:pt>
                <c:pt idx="11109">
                  <c:v>39266.5</c:v>
                </c:pt>
                <c:pt idx="11110">
                  <c:v>39267.5</c:v>
                </c:pt>
                <c:pt idx="11111">
                  <c:v>39268.5</c:v>
                </c:pt>
                <c:pt idx="11112">
                  <c:v>39269.5</c:v>
                </c:pt>
                <c:pt idx="11113">
                  <c:v>39270.5</c:v>
                </c:pt>
                <c:pt idx="11114">
                  <c:v>39271.5</c:v>
                </c:pt>
                <c:pt idx="11115">
                  <c:v>39272.5</c:v>
                </c:pt>
                <c:pt idx="11116">
                  <c:v>39273.5</c:v>
                </c:pt>
                <c:pt idx="11117">
                  <c:v>39274.5</c:v>
                </c:pt>
                <c:pt idx="11118">
                  <c:v>39275.5</c:v>
                </c:pt>
                <c:pt idx="11119">
                  <c:v>39276.5</c:v>
                </c:pt>
                <c:pt idx="11120">
                  <c:v>39277.5</c:v>
                </c:pt>
                <c:pt idx="11121">
                  <c:v>39278.5</c:v>
                </c:pt>
                <c:pt idx="11122">
                  <c:v>39279.5</c:v>
                </c:pt>
                <c:pt idx="11123">
                  <c:v>39280.5</c:v>
                </c:pt>
                <c:pt idx="11124">
                  <c:v>39281.5</c:v>
                </c:pt>
                <c:pt idx="11125">
                  <c:v>39282.5</c:v>
                </c:pt>
                <c:pt idx="11126">
                  <c:v>39283.5</c:v>
                </c:pt>
                <c:pt idx="11127">
                  <c:v>39284.5</c:v>
                </c:pt>
                <c:pt idx="11128">
                  <c:v>39285.5</c:v>
                </c:pt>
                <c:pt idx="11129">
                  <c:v>39286.5</c:v>
                </c:pt>
                <c:pt idx="11130">
                  <c:v>39287.5</c:v>
                </c:pt>
                <c:pt idx="11131">
                  <c:v>39288.5</c:v>
                </c:pt>
                <c:pt idx="11132">
                  <c:v>39289.5</c:v>
                </c:pt>
                <c:pt idx="11133">
                  <c:v>39290.5</c:v>
                </c:pt>
                <c:pt idx="11134">
                  <c:v>39291.5</c:v>
                </c:pt>
                <c:pt idx="11135">
                  <c:v>39292.5</c:v>
                </c:pt>
                <c:pt idx="11136">
                  <c:v>39293.5</c:v>
                </c:pt>
                <c:pt idx="11137">
                  <c:v>39294.5</c:v>
                </c:pt>
                <c:pt idx="11138">
                  <c:v>39295.5</c:v>
                </c:pt>
                <c:pt idx="11139">
                  <c:v>39296.5</c:v>
                </c:pt>
                <c:pt idx="11140">
                  <c:v>39297.5</c:v>
                </c:pt>
                <c:pt idx="11141">
                  <c:v>39298.5</c:v>
                </c:pt>
                <c:pt idx="11142">
                  <c:v>39299.5</c:v>
                </c:pt>
                <c:pt idx="11143">
                  <c:v>39300.5</c:v>
                </c:pt>
                <c:pt idx="11144">
                  <c:v>39301.5</c:v>
                </c:pt>
                <c:pt idx="11145">
                  <c:v>39302.5</c:v>
                </c:pt>
                <c:pt idx="11146">
                  <c:v>39303.5</c:v>
                </c:pt>
                <c:pt idx="11147">
                  <c:v>39304.5</c:v>
                </c:pt>
                <c:pt idx="11148">
                  <c:v>39305.5</c:v>
                </c:pt>
                <c:pt idx="11149">
                  <c:v>39306.5</c:v>
                </c:pt>
                <c:pt idx="11150">
                  <c:v>39307.5</c:v>
                </c:pt>
                <c:pt idx="11151">
                  <c:v>39308.5</c:v>
                </c:pt>
                <c:pt idx="11152">
                  <c:v>39309.5</c:v>
                </c:pt>
                <c:pt idx="11153">
                  <c:v>39310.5</c:v>
                </c:pt>
                <c:pt idx="11154">
                  <c:v>39311.5</c:v>
                </c:pt>
                <c:pt idx="11155">
                  <c:v>39312.5</c:v>
                </c:pt>
                <c:pt idx="11156">
                  <c:v>39313.5</c:v>
                </c:pt>
                <c:pt idx="11157">
                  <c:v>39314.5</c:v>
                </c:pt>
                <c:pt idx="11158">
                  <c:v>39315.5</c:v>
                </c:pt>
                <c:pt idx="11159">
                  <c:v>39316.5</c:v>
                </c:pt>
                <c:pt idx="11160">
                  <c:v>39317.5</c:v>
                </c:pt>
                <c:pt idx="11161">
                  <c:v>39318.5</c:v>
                </c:pt>
                <c:pt idx="11162">
                  <c:v>39319.5</c:v>
                </c:pt>
                <c:pt idx="11163">
                  <c:v>39320.5</c:v>
                </c:pt>
                <c:pt idx="11164">
                  <c:v>39321.5</c:v>
                </c:pt>
                <c:pt idx="11165">
                  <c:v>39322.5</c:v>
                </c:pt>
                <c:pt idx="11166">
                  <c:v>39323.5</c:v>
                </c:pt>
                <c:pt idx="11167">
                  <c:v>39324.5</c:v>
                </c:pt>
                <c:pt idx="11168">
                  <c:v>39325.5</c:v>
                </c:pt>
                <c:pt idx="11169">
                  <c:v>39326.5</c:v>
                </c:pt>
                <c:pt idx="11170">
                  <c:v>39327.5</c:v>
                </c:pt>
                <c:pt idx="11171">
                  <c:v>39328.5</c:v>
                </c:pt>
                <c:pt idx="11172">
                  <c:v>39329.5</c:v>
                </c:pt>
                <c:pt idx="11173">
                  <c:v>39330.5</c:v>
                </c:pt>
                <c:pt idx="11174">
                  <c:v>39331.5</c:v>
                </c:pt>
                <c:pt idx="11175">
                  <c:v>39332.5</c:v>
                </c:pt>
                <c:pt idx="11176">
                  <c:v>39333.5</c:v>
                </c:pt>
                <c:pt idx="11177">
                  <c:v>39334.5</c:v>
                </c:pt>
                <c:pt idx="11178">
                  <c:v>39335.5</c:v>
                </c:pt>
                <c:pt idx="11179">
                  <c:v>39336.5</c:v>
                </c:pt>
                <c:pt idx="11180">
                  <c:v>39337.5</c:v>
                </c:pt>
                <c:pt idx="11181">
                  <c:v>39338.5</c:v>
                </c:pt>
                <c:pt idx="11182">
                  <c:v>39339.5</c:v>
                </c:pt>
                <c:pt idx="11183">
                  <c:v>39340.5</c:v>
                </c:pt>
                <c:pt idx="11184">
                  <c:v>39341.5</c:v>
                </c:pt>
                <c:pt idx="11185">
                  <c:v>39342.5</c:v>
                </c:pt>
                <c:pt idx="11186">
                  <c:v>39343.5</c:v>
                </c:pt>
                <c:pt idx="11187">
                  <c:v>39344.5</c:v>
                </c:pt>
                <c:pt idx="11188">
                  <c:v>39345.5</c:v>
                </c:pt>
                <c:pt idx="11189">
                  <c:v>39346.5</c:v>
                </c:pt>
                <c:pt idx="11190">
                  <c:v>39347.5</c:v>
                </c:pt>
                <c:pt idx="11191">
                  <c:v>39348.5</c:v>
                </c:pt>
                <c:pt idx="11192">
                  <c:v>39349.5</c:v>
                </c:pt>
                <c:pt idx="11193">
                  <c:v>39350.5</c:v>
                </c:pt>
                <c:pt idx="11194">
                  <c:v>39351.5</c:v>
                </c:pt>
                <c:pt idx="11195">
                  <c:v>39352.5</c:v>
                </c:pt>
                <c:pt idx="11196">
                  <c:v>39353.5</c:v>
                </c:pt>
                <c:pt idx="11197">
                  <c:v>39354.5</c:v>
                </c:pt>
                <c:pt idx="11198">
                  <c:v>39355.5</c:v>
                </c:pt>
                <c:pt idx="11199">
                  <c:v>39356.5</c:v>
                </c:pt>
                <c:pt idx="11200">
                  <c:v>39357.5</c:v>
                </c:pt>
                <c:pt idx="11201">
                  <c:v>39358.5</c:v>
                </c:pt>
                <c:pt idx="11202">
                  <c:v>39359.5</c:v>
                </c:pt>
                <c:pt idx="11203">
                  <c:v>39360.5</c:v>
                </c:pt>
                <c:pt idx="11204">
                  <c:v>39361.5</c:v>
                </c:pt>
                <c:pt idx="11205">
                  <c:v>39362.5</c:v>
                </c:pt>
                <c:pt idx="11206">
                  <c:v>39363.5</c:v>
                </c:pt>
                <c:pt idx="11207">
                  <c:v>39364.5</c:v>
                </c:pt>
                <c:pt idx="11208">
                  <c:v>39365.5</c:v>
                </c:pt>
                <c:pt idx="11209">
                  <c:v>39366.5</c:v>
                </c:pt>
                <c:pt idx="11210">
                  <c:v>39367.5</c:v>
                </c:pt>
                <c:pt idx="11211">
                  <c:v>39368.5</c:v>
                </c:pt>
                <c:pt idx="11212">
                  <c:v>39369.5</c:v>
                </c:pt>
                <c:pt idx="11213">
                  <c:v>39370.5</c:v>
                </c:pt>
                <c:pt idx="11214">
                  <c:v>39371.5</c:v>
                </c:pt>
                <c:pt idx="11215">
                  <c:v>39372.5</c:v>
                </c:pt>
                <c:pt idx="11216">
                  <c:v>39373.5</c:v>
                </c:pt>
                <c:pt idx="11217">
                  <c:v>39374.5</c:v>
                </c:pt>
                <c:pt idx="11218">
                  <c:v>39375.5</c:v>
                </c:pt>
                <c:pt idx="11219">
                  <c:v>39376.5</c:v>
                </c:pt>
                <c:pt idx="11220">
                  <c:v>39377.5</c:v>
                </c:pt>
                <c:pt idx="11221">
                  <c:v>39378.5</c:v>
                </c:pt>
                <c:pt idx="11222">
                  <c:v>39379.5</c:v>
                </c:pt>
                <c:pt idx="11223">
                  <c:v>39380.5</c:v>
                </c:pt>
                <c:pt idx="11224">
                  <c:v>39381.5</c:v>
                </c:pt>
                <c:pt idx="11225">
                  <c:v>39382.5</c:v>
                </c:pt>
                <c:pt idx="11226">
                  <c:v>39383.5</c:v>
                </c:pt>
                <c:pt idx="11227">
                  <c:v>39384.5</c:v>
                </c:pt>
                <c:pt idx="11228">
                  <c:v>39385.5</c:v>
                </c:pt>
                <c:pt idx="11229">
                  <c:v>39386.5</c:v>
                </c:pt>
                <c:pt idx="11230">
                  <c:v>39387.5</c:v>
                </c:pt>
                <c:pt idx="11231">
                  <c:v>39388.5</c:v>
                </c:pt>
                <c:pt idx="11232">
                  <c:v>39389.5</c:v>
                </c:pt>
                <c:pt idx="11233">
                  <c:v>39390.5</c:v>
                </c:pt>
                <c:pt idx="11234">
                  <c:v>39391.5</c:v>
                </c:pt>
                <c:pt idx="11235">
                  <c:v>39392.5</c:v>
                </c:pt>
                <c:pt idx="11236">
                  <c:v>39393.5</c:v>
                </c:pt>
                <c:pt idx="11237">
                  <c:v>39394.5</c:v>
                </c:pt>
                <c:pt idx="11238">
                  <c:v>39395.5</c:v>
                </c:pt>
                <c:pt idx="11239">
                  <c:v>39396.5</c:v>
                </c:pt>
                <c:pt idx="11240">
                  <c:v>39397.5</c:v>
                </c:pt>
                <c:pt idx="11241">
                  <c:v>39398.5</c:v>
                </c:pt>
                <c:pt idx="11242">
                  <c:v>39399.5</c:v>
                </c:pt>
                <c:pt idx="11243">
                  <c:v>39400.5</c:v>
                </c:pt>
                <c:pt idx="11244">
                  <c:v>39401.5</c:v>
                </c:pt>
                <c:pt idx="11245">
                  <c:v>39402.5</c:v>
                </c:pt>
                <c:pt idx="11246">
                  <c:v>39403.5</c:v>
                </c:pt>
                <c:pt idx="11247">
                  <c:v>39404.5</c:v>
                </c:pt>
                <c:pt idx="11248">
                  <c:v>39405.5</c:v>
                </c:pt>
                <c:pt idx="11249">
                  <c:v>39406.5</c:v>
                </c:pt>
                <c:pt idx="11250">
                  <c:v>39407.5</c:v>
                </c:pt>
                <c:pt idx="11251">
                  <c:v>39408.5</c:v>
                </c:pt>
                <c:pt idx="11252">
                  <c:v>39409.5</c:v>
                </c:pt>
                <c:pt idx="11253">
                  <c:v>39410.5</c:v>
                </c:pt>
                <c:pt idx="11254">
                  <c:v>39411.5</c:v>
                </c:pt>
                <c:pt idx="11255">
                  <c:v>39412.5</c:v>
                </c:pt>
                <c:pt idx="11256">
                  <c:v>39413.5</c:v>
                </c:pt>
                <c:pt idx="11257">
                  <c:v>39414.5</c:v>
                </c:pt>
                <c:pt idx="11258">
                  <c:v>39415.5</c:v>
                </c:pt>
                <c:pt idx="11259">
                  <c:v>39416.5</c:v>
                </c:pt>
                <c:pt idx="11260">
                  <c:v>39417.5</c:v>
                </c:pt>
                <c:pt idx="11261">
                  <c:v>39418.5</c:v>
                </c:pt>
                <c:pt idx="11262">
                  <c:v>39419.5</c:v>
                </c:pt>
                <c:pt idx="11263">
                  <c:v>39420.5</c:v>
                </c:pt>
                <c:pt idx="11264">
                  <c:v>39421.5</c:v>
                </c:pt>
                <c:pt idx="11265">
                  <c:v>39422.5</c:v>
                </c:pt>
                <c:pt idx="11266">
                  <c:v>39423.5</c:v>
                </c:pt>
                <c:pt idx="11267">
                  <c:v>39424.5</c:v>
                </c:pt>
                <c:pt idx="11268">
                  <c:v>39425.5</c:v>
                </c:pt>
                <c:pt idx="11269">
                  <c:v>39426.5</c:v>
                </c:pt>
                <c:pt idx="11270">
                  <c:v>39427.5</c:v>
                </c:pt>
                <c:pt idx="11271">
                  <c:v>39428.5</c:v>
                </c:pt>
                <c:pt idx="11272">
                  <c:v>39429.5</c:v>
                </c:pt>
                <c:pt idx="11273">
                  <c:v>39430.5</c:v>
                </c:pt>
                <c:pt idx="11274">
                  <c:v>39431.5</c:v>
                </c:pt>
                <c:pt idx="11275">
                  <c:v>39432.5</c:v>
                </c:pt>
                <c:pt idx="11276">
                  <c:v>39433.5</c:v>
                </c:pt>
                <c:pt idx="11277">
                  <c:v>39434.5</c:v>
                </c:pt>
                <c:pt idx="11278">
                  <c:v>39435.5</c:v>
                </c:pt>
                <c:pt idx="11279">
                  <c:v>39436.5</c:v>
                </c:pt>
                <c:pt idx="11280">
                  <c:v>39437.5</c:v>
                </c:pt>
                <c:pt idx="11281">
                  <c:v>39438.5</c:v>
                </c:pt>
                <c:pt idx="11282">
                  <c:v>39439.5</c:v>
                </c:pt>
                <c:pt idx="11283">
                  <c:v>39440.5</c:v>
                </c:pt>
                <c:pt idx="11284">
                  <c:v>39441.5</c:v>
                </c:pt>
                <c:pt idx="11285">
                  <c:v>39442.5</c:v>
                </c:pt>
                <c:pt idx="11286">
                  <c:v>39443.5</c:v>
                </c:pt>
                <c:pt idx="11287">
                  <c:v>39444.5</c:v>
                </c:pt>
                <c:pt idx="11288">
                  <c:v>39445.5</c:v>
                </c:pt>
                <c:pt idx="11289">
                  <c:v>39446.5</c:v>
                </c:pt>
                <c:pt idx="11290">
                  <c:v>39447.5</c:v>
                </c:pt>
                <c:pt idx="11291">
                  <c:v>39448.5</c:v>
                </c:pt>
                <c:pt idx="11292">
                  <c:v>39449.5</c:v>
                </c:pt>
                <c:pt idx="11293">
                  <c:v>39450.5</c:v>
                </c:pt>
                <c:pt idx="11294">
                  <c:v>39451.5</c:v>
                </c:pt>
                <c:pt idx="11295">
                  <c:v>39452.5</c:v>
                </c:pt>
                <c:pt idx="11296">
                  <c:v>39453.5</c:v>
                </c:pt>
                <c:pt idx="11297">
                  <c:v>39454.5</c:v>
                </c:pt>
                <c:pt idx="11298">
                  <c:v>39455.5</c:v>
                </c:pt>
                <c:pt idx="11299">
                  <c:v>39456.5</c:v>
                </c:pt>
                <c:pt idx="11300">
                  <c:v>39457.5</c:v>
                </c:pt>
                <c:pt idx="11301">
                  <c:v>39458.5</c:v>
                </c:pt>
                <c:pt idx="11302">
                  <c:v>39459.5</c:v>
                </c:pt>
                <c:pt idx="11303">
                  <c:v>39460.5</c:v>
                </c:pt>
                <c:pt idx="11304">
                  <c:v>39461.5</c:v>
                </c:pt>
                <c:pt idx="11305">
                  <c:v>39462.5</c:v>
                </c:pt>
                <c:pt idx="11306">
                  <c:v>39463.5</c:v>
                </c:pt>
                <c:pt idx="11307">
                  <c:v>39464.5</c:v>
                </c:pt>
                <c:pt idx="11308">
                  <c:v>39465.5</c:v>
                </c:pt>
                <c:pt idx="11309">
                  <c:v>39466.5</c:v>
                </c:pt>
                <c:pt idx="11310">
                  <c:v>39467.5</c:v>
                </c:pt>
                <c:pt idx="11311">
                  <c:v>39468.5</c:v>
                </c:pt>
                <c:pt idx="11312">
                  <c:v>39469.5</c:v>
                </c:pt>
                <c:pt idx="11313">
                  <c:v>39470.5</c:v>
                </c:pt>
                <c:pt idx="11314">
                  <c:v>39471.5</c:v>
                </c:pt>
                <c:pt idx="11315">
                  <c:v>39472.5</c:v>
                </c:pt>
                <c:pt idx="11316">
                  <c:v>39473.5</c:v>
                </c:pt>
                <c:pt idx="11317">
                  <c:v>39474.5</c:v>
                </c:pt>
                <c:pt idx="11318">
                  <c:v>39475.5</c:v>
                </c:pt>
                <c:pt idx="11319">
                  <c:v>39476.5</c:v>
                </c:pt>
                <c:pt idx="11320">
                  <c:v>39477.5</c:v>
                </c:pt>
                <c:pt idx="11321">
                  <c:v>39478.5</c:v>
                </c:pt>
                <c:pt idx="11322">
                  <c:v>39479.5</c:v>
                </c:pt>
                <c:pt idx="11323">
                  <c:v>39480.5</c:v>
                </c:pt>
                <c:pt idx="11324">
                  <c:v>39481.5</c:v>
                </c:pt>
                <c:pt idx="11325">
                  <c:v>39482.5</c:v>
                </c:pt>
                <c:pt idx="11326">
                  <c:v>39483.5</c:v>
                </c:pt>
                <c:pt idx="11327">
                  <c:v>39484.5</c:v>
                </c:pt>
                <c:pt idx="11328">
                  <c:v>39485.5</c:v>
                </c:pt>
                <c:pt idx="11329">
                  <c:v>39486.5</c:v>
                </c:pt>
                <c:pt idx="11330">
                  <c:v>39487.5</c:v>
                </c:pt>
                <c:pt idx="11331">
                  <c:v>39488.5</c:v>
                </c:pt>
                <c:pt idx="11332">
                  <c:v>39489.5</c:v>
                </c:pt>
                <c:pt idx="11333">
                  <c:v>39490.5</c:v>
                </c:pt>
                <c:pt idx="11334">
                  <c:v>39491.5</c:v>
                </c:pt>
                <c:pt idx="11335">
                  <c:v>39492.5</c:v>
                </c:pt>
                <c:pt idx="11336">
                  <c:v>39493.5</c:v>
                </c:pt>
                <c:pt idx="11337">
                  <c:v>39494.5</c:v>
                </c:pt>
                <c:pt idx="11338">
                  <c:v>39495.5</c:v>
                </c:pt>
                <c:pt idx="11339">
                  <c:v>39496.5</c:v>
                </c:pt>
                <c:pt idx="11340">
                  <c:v>39497.5</c:v>
                </c:pt>
                <c:pt idx="11341">
                  <c:v>39498.5</c:v>
                </c:pt>
                <c:pt idx="11342">
                  <c:v>39499.5</c:v>
                </c:pt>
                <c:pt idx="11343">
                  <c:v>39500.5</c:v>
                </c:pt>
                <c:pt idx="11344">
                  <c:v>39501.5</c:v>
                </c:pt>
                <c:pt idx="11345">
                  <c:v>39502.5</c:v>
                </c:pt>
                <c:pt idx="11346">
                  <c:v>39503.5</c:v>
                </c:pt>
                <c:pt idx="11347">
                  <c:v>39504.5</c:v>
                </c:pt>
                <c:pt idx="11348">
                  <c:v>39505.5</c:v>
                </c:pt>
                <c:pt idx="11349">
                  <c:v>39506.5</c:v>
                </c:pt>
                <c:pt idx="11350">
                  <c:v>39507.5</c:v>
                </c:pt>
                <c:pt idx="11351">
                  <c:v>39508.5</c:v>
                </c:pt>
                <c:pt idx="11352">
                  <c:v>39509.5</c:v>
                </c:pt>
                <c:pt idx="11353">
                  <c:v>39510.5</c:v>
                </c:pt>
                <c:pt idx="11354">
                  <c:v>39511.5</c:v>
                </c:pt>
                <c:pt idx="11355">
                  <c:v>39512.5</c:v>
                </c:pt>
                <c:pt idx="11356">
                  <c:v>39513.5</c:v>
                </c:pt>
                <c:pt idx="11357">
                  <c:v>39514.5</c:v>
                </c:pt>
                <c:pt idx="11358">
                  <c:v>39515.5</c:v>
                </c:pt>
                <c:pt idx="11359">
                  <c:v>39516.5</c:v>
                </c:pt>
                <c:pt idx="11360">
                  <c:v>39517.5</c:v>
                </c:pt>
                <c:pt idx="11361">
                  <c:v>39518.5</c:v>
                </c:pt>
                <c:pt idx="11362">
                  <c:v>39519.5</c:v>
                </c:pt>
                <c:pt idx="11363">
                  <c:v>39520.5</c:v>
                </c:pt>
                <c:pt idx="11364">
                  <c:v>39521.5</c:v>
                </c:pt>
                <c:pt idx="11365">
                  <c:v>39522.5</c:v>
                </c:pt>
                <c:pt idx="11366">
                  <c:v>39523.5</c:v>
                </c:pt>
                <c:pt idx="11367">
                  <c:v>39524.5</c:v>
                </c:pt>
                <c:pt idx="11368">
                  <c:v>39525.5</c:v>
                </c:pt>
                <c:pt idx="11369">
                  <c:v>39526.5</c:v>
                </c:pt>
                <c:pt idx="11370">
                  <c:v>39527.5</c:v>
                </c:pt>
                <c:pt idx="11371">
                  <c:v>39528.5</c:v>
                </c:pt>
                <c:pt idx="11372">
                  <c:v>39529.5</c:v>
                </c:pt>
                <c:pt idx="11373">
                  <c:v>39530.5</c:v>
                </c:pt>
                <c:pt idx="11374">
                  <c:v>39531.5</c:v>
                </c:pt>
                <c:pt idx="11375">
                  <c:v>39532.5</c:v>
                </c:pt>
                <c:pt idx="11376">
                  <c:v>39533.5</c:v>
                </c:pt>
                <c:pt idx="11377">
                  <c:v>39534.5</c:v>
                </c:pt>
                <c:pt idx="11378">
                  <c:v>39535.5</c:v>
                </c:pt>
                <c:pt idx="11379">
                  <c:v>39536.5</c:v>
                </c:pt>
                <c:pt idx="11380">
                  <c:v>39537.5</c:v>
                </c:pt>
                <c:pt idx="11381">
                  <c:v>39538.5</c:v>
                </c:pt>
                <c:pt idx="11382">
                  <c:v>39539.5</c:v>
                </c:pt>
                <c:pt idx="11383">
                  <c:v>39540.5</c:v>
                </c:pt>
                <c:pt idx="11384">
                  <c:v>39541.5</c:v>
                </c:pt>
                <c:pt idx="11385">
                  <c:v>39542.5</c:v>
                </c:pt>
                <c:pt idx="11386">
                  <c:v>39543.5</c:v>
                </c:pt>
                <c:pt idx="11387">
                  <c:v>39544.5</c:v>
                </c:pt>
                <c:pt idx="11388">
                  <c:v>39545.5</c:v>
                </c:pt>
                <c:pt idx="11389">
                  <c:v>39546.5</c:v>
                </c:pt>
                <c:pt idx="11390">
                  <c:v>39547.5</c:v>
                </c:pt>
                <c:pt idx="11391">
                  <c:v>39548.5</c:v>
                </c:pt>
                <c:pt idx="11392">
                  <c:v>39549.5</c:v>
                </c:pt>
                <c:pt idx="11393">
                  <c:v>39550.5</c:v>
                </c:pt>
                <c:pt idx="11394">
                  <c:v>39551.5</c:v>
                </c:pt>
                <c:pt idx="11395">
                  <c:v>39552.5</c:v>
                </c:pt>
                <c:pt idx="11396">
                  <c:v>39553.5</c:v>
                </c:pt>
                <c:pt idx="11397">
                  <c:v>39554.5</c:v>
                </c:pt>
                <c:pt idx="11398">
                  <c:v>39555.5</c:v>
                </c:pt>
                <c:pt idx="11399">
                  <c:v>39556.5</c:v>
                </c:pt>
                <c:pt idx="11400">
                  <c:v>39557.5</c:v>
                </c:pt>
                <c:pt idx="11401">
                  <c:v>39558.5</c:v>
                </c:pt>
                <c:pt idx="11402">
                  <c:v>39559.5</c:v>
                </c:pt>
                <c:pt idx="11403">
                  <c:v>39560.5</c:v>
                </c:pt>
                <c:pt idx="11404">
                  <c:v>39561.5</c:v>
                </c:pt>
                <c:pt idx="11405">
                  <c:v>39562.5</c:v>
                </c:pt>
                <c:pt idx="11406">
                  <c:v>39563.5</c:v>
                </c:pt>
                <c:pt idx="11407">
                  <c:v>39564.5</c:v>
                </c:pt>
                <c:pt idx="11408">
                  <c:v>39565.5</c:v>
                </c:pt>
                <c:pt idx="11409">
                  <c:v>39566.5</c:v>
                </c:pt>
                <c:pt idx="11410">
                  <c:v>39567.5</c:v>
                </c:pt>
                <c:pt idx="11411">
                  <c:v>39568.5</c:v>
                </c:pt>
                <c:pt idx="11412">
                  <c:v>39569.5</c:v>
                </c:pt>
                <c:pt idx="11413">
                  <c:v>39570.5</c:v>
                </c:pt>
                <c:pt idx="11414">
                  <c:v>39571.5</c:v>
                </c:pt>
                <c:pt idx="11415">
                  <c:v>39572.5</c:v>
                </c:pt>
                <c:pt idx="11416">
                  <c:v>39573.5</c:v>
                </c:pt>
                <c:pt idx="11417">
                  <c:v>39574.5</c:v>
                </c:pt>
                <c:pt idx="11418">
                  <c:v>39575.5</c:v>
                </c:pt>
                <c:pt idx="11419">
                  <c:v>39576.5</c:v>
                </c:pt>
                <c:pt idx="11420">
                  <c:v>39577.5</c:v>
                </c:pt>
                <c:pt idx="11421">
                  <c:v>39578.5</c:v>
                </c:pt>
                <c:pt idx="11422">
                  <c:v>39579.5</c:v>
                </c:pt>
                <c:pt idx="11423">
                  <c:v>39580.5</c:v>
                </c:pt>
                <c:pt idx="11424">
                  <c:v>39581.5</c:v>
                </c:pt>
                <c:pt idx="11425">
                  <c:v>39582.5</c:v>
                </c:pt>
                <c:pt idx="11426">
                  <c:v>39583.5</c:v>
                </c:pt>
                <c:pt idx="11427">
                  <c:v>39584.5</c:v>
                </c:pt>
                <c:pt idx="11428">
                  <c:v>39585.5</c:v>
                </c:pt>
                <c:pt idx="11429">
                  <c:v>39586.5</c:v>
                </c:pt>
                <c:pt idx="11430">
                  <c:v>39587.5</c:v>
                </c:pt>
                <c:pt idx="11431">
                  <c:v>39588.5</c:v>
                </c:pt>
                <c:pt idx="11432">
                  <c:v>39589.5</c:v>
                </c:pt>
                <c:pt idx="11433">
                  <c:v>39590.5</c:v>
                </c:pt>
                <c:pt idx="11434">
                  <c:v>39591.5</c:v>
                </c:pt>
                <c:pt idx="11435">
                  <c:v>39592.5</c:v>
                </c:pt>
                <c:pt idx="11436">
                  <c:v>39593.5</c:v>
                </c:pt>
                <c:pt idx="11437">
                  <c:v>39594.5</c:v>
                </c:pt>
                <c:pt idx="11438">
                  <c:v>39595.5</c:v>
                </c:pt>
                <c:pt idx="11439">
                  <c:v>39596.5</c:v>
                </c:pt>
                <c:pt idx="11440">
                  <c:v>39597.5</c:v>
                </c:pt>
                <c:pt idx="11441">
                  <c:v>39598.5</c:v>
                </c:pt>
                <c:pt idx="11442">
                  <c:v>39599.5</c:v>
                </c:pt>
                <c:pt idx="11443">
                  <c:v>39600.5</c:v>
                </c:pt>
                <c:pt idx="11444">
                  <c:v>39601.5</c:v>
                </c:pt>
                <c:pt idx="11445">
                  <c:v>39602.5</c:v>
                </c:pt>
                <c:pt idx="11446">
                  <c:v>39603.5</c:v>
                </c:pt>
                <c:pt idx="11447">
                  <c:v>39604.5</c:v>
                </c:pt>
                <c:pt idx="11448">
                  <c:v>39605.5</c:v>
                </c:pt>
                <c:pt idx="11449">
                  <c:v>39606.5</c:v>
                </c:pt>
                <c:pt idx="11450">
                  <c:v>39607.5</c:v>
                </c:pt>
                <c:pt idx="11451">
                  <c:v>39608.5</c:v>
                </c:pt>
                <c:pt idx="11452">
                  <c:v>39609.5</c:v>
                </c:pt>
                <c:pt idx="11453">
                  <c:v>39610.5</c:v>
                </c:pt>
                <c:pt idx="11454">
                  <c:v>39611.5</c:v>
                </c:pt>
                <c:pt idx="11455">
                  <c:v>39612.5</c:v>
                </c:pt>
                <c:pt idx="11456">
                  <c:v>39613.5</c:v>
                </c:pt>
                <c:pt idx="11457">
                  <c:v>39614.5</c:v>
                </c:pt>
                <c:pt idx="11458">
                  <c:v>39615.5</c:v>
                </c:pt>
                <c:pt idx="11459">
                  <c:v>39616.5</c:v>
                </c:pt>
                <c:pt idx="11460">
                  <c:v>39617.5</c:v>
                </c:pt>
                <c:pt idx="11461">
                  <c:v>39618.5</c:v>
                </c:pt>
                <c:pt idx="11462">
                  <c:v>39619.5</c:v>
                </c:pt>
                <c:pt idx="11463">
                  <c:v>39620.5</c:v>
                </c:pt>
                <c:pt idx="11464">
                  <c:v>39621.5</c:v>
                </c:pt>
                <c:pt idx="11465">
                  <c:v>39622.5</c:v>
                </c:pt>
                <c:pt idx="11466">
                  <c:v>39623.5</c:v>
                </c:pt>
                <c:pt idx="11467">
                  <c:v>39624.5</c:v>
                </c:pt>
                <c:pt idx="11468">
                  <c:v>39625.5</c:v>
                </c:pt>
                <c:pt idx="11469">
                  <c:v>39626.5</c:v>
                </c:pt>
                <c:pt idx="11470">
                  <c:v>39627.5</c:v>
                </c:pt>
                <c:pt idx="11471">
                  <c:v>39628.5</c:v>
                </c:pt>
                <c:pt idx="11472">
                  <c:v>39629.5</c:v>
                </c:pt>
                <c:pt idx="11473">
                  <c:v>39630.5</c:v>
                </c:pt>
                <c:pt idx="11474">
                  <c:v>39631.5</c:v>
                </c:pt>
                <c:pt idx="11475">
                  <c:v>39632.5</c:v>
                </c:pt>
                <c:pt idx="11476">
                  <c:v>39633.5</c:v>
                </c:pt>
                <c:pt idx="11477">
                  <c:v>39634.5</c:v>
                </c:pt>
                <c:pt idx="11478">
                  <c:v>39635.5</c:v>
                </c:pt>
                <c:pt idx="11479">
                  <c:v>39636.5</c:v>
                </c:pt>
                <c:pt idx="11480">
                  <c:v>39637.5</c:v>
                </c:pt>
                <c:pt idx="11481">
                  <c:v>39638.5</c:v>
                </c:pt>
                <c:pt idx="11482">
                  <c:v>39639.5</c:v>
                </c:pt>
                <c:pt idx="11483">
                  <c:v>39640.5</c:v>
                </c:pt>
                <c:pt idx="11484">
                  <c:v>39641.5</c:v>
                </c:pt>
                <c:pt idx="11485">
                  <c:v>39642.5</c:v>
                </c:pt>
                <c:pt idx="11486">
                  <c:v>39643.5</c:v>
                </c:pt>
                <c:pt idx="11487">
                  <c:v>39644.5</c:v>
                </c:pt>
                <c:pt idx="11488">
                  <c:v>39645.5</c:v>
                </c:pt>
                <c:pt idx="11489">
                  <c:v>39646.5</c:v>
                </c:pt>
                <c:pt idx="11490">
                  <c:v>39647.5</c:v>
                </c:pt>
                <c:pt idx="11491">
                  <c:v>39648.5</c:v>
                </c:pt>
                <c:pt idx="11492">
                  <c:v>39649.5</c:v>
                </c:pt>
                <c:pt idx="11493">
                  <c:v>39650.5</c:v>
                </c:pt>
                <c:pt idx="11494">
                  <c:v>39651.5</c:v>
                </c:pt>
                <c:pt idx="11495">
                  <c:v>39652.5</c:v>
                </c:pt>
                <c:pt idx="11496">
                  <c:v>39653.5</c:v>
                </c:pt>
                <c:pt idx="11497">
                  <c:v>39654.5</c:v>
                </c:pt>
                <c:pt idx="11498">
                  <c:v>39655.5</c:v>
                </c:pt>
                <c:pt idx="11499">
                  <c:v>39656.5</c:v>
                </c:pt>
                <c:pt idx="11500">
                  <c:v>39657.5</c:v>
                </c:pt>
                <c:pt idx="11501">
                  <c:v>39658.5</c:v>
                </c:pt>
                <c:pt idx="11502">
                  <c:v>39659.5</c:v>
                </c:pt>
                <c:pt idx="11503">
                  <c:v>39660.5</c:v>
                </c:pt>
                <c:pt idx="11504">
                  <c:v>39661.5</c:v>
                </c:pt>
                <c:pt idx="11505">
                  <c:v>39662.5</c:v>
                </c:pt>
                <c:pt idx="11506">
                  <c:v>39663.5</c:v>
                </c:pt>
                <c:pt idx="11507">
                  <c:v>39664.5</c:v>
                </c:pt>
                <c:pt idx="11508">
                  <c:v>39665.5</c:v>
                </c:pt>
                <c:pt idx="11509">
                  <c:v>39666.5</c:v>
                </c:pt>
                <c:pt idx="11510">
                  <c:v>39667.5</c:v>
                </c:pt>
                <c:pt idx="11511">
                  <c:v>39668.5</c:v>
                </c:pt>
                <c:pt idx="11512">
                  <c:v>39669.5</c:v>
                </c:pt>
                <c:pt idx="11513">
                  <c:v>39670.5</c:v>
                </c:pt>
                <c:pt idx="11514">
                  <c:v>39671.5</c:v>
                </c:pt>
                <c:pt idx="11515">
                  <c:v>39672.5</c:v>
                </c:pt>
                <c:pt idx="11516">
                  <c:v>39673.5</c:v>
                </c:pt>
                <c:pt idx="11517">
                  <c:v>39674.5</c:v>
                </c:pt>
                <c:pt idx="11518">
                  <c:v>39675.5</c:v>
                </c:pt>
                <c:pt idx="11519">
                  <c:v>39676.5</c:v>
                </c:pt>
                <c:pt idx="11520">
                  <c:v>39677.5</c:v>
                </c:pt>
                <c:pt idx="11521">
                  <c:v>39678.5</c:v>
                </c:pt>
                <c:pt idx="11522">
                  <c:v>39679.5</c:v>
                </c:pt>
                <c:pt idx="11523">
                  <c:v>39680.5</c:v>
                </c:pt>
                <c:pt idx="11524">
                  <c:v>39681.5</c:v>
                </c:pt>
                <c:pt idx="11525">
                  <c:v>39682.5</c:v>
                </c:pt>
                <c:pt idx="11526">
                  <c:v>39683.5</c:v>
                </c:pt>
                <c:pt idx="11527">
                  <c:v>39684.5</c:v>
                </c:pt>
                <c:pt idx="11528">
                  <c:v>39685.5</c:v>
                </c:pt>
                <c:pt idx="11529">
                  <c:v>39686.5</c:v>
                </c:pt>
                <c:pt idx="11530">
                  <c:v>39687.5</c:v>
                </c:pt>
                <c:pt idx="11531">
                  <c:v>39688.5</c:v>
                </c:pt>
                <c:pt idx="11532">
                  <c:v>39689.5</c:v>
                </c:pt>
                <c:pt idx="11533">
                  <c:v>39690.5</c:v>
                </c:pt>
                <c:pt idx="11534">
                  <c:v>39691.5</c:v>
                </c:pt>
                <c:pt idx="11535">
                  <c:v>39692.5</c:v>
                </c:pt>
                <c:pt idx="11536">
                  <c:v>39693.5</c:v>
                </c:pt>
                <c:pt idx="11537">
                  <c:v>39694.5</c:v>
                </c:pt>
                <c:pt idx="11538">
                  <c:v>39695.5</c:v>
                </c:pt>
                <c:pt idx="11539">
                  <c:v>39696.5</c:v>
                </c:pt>
                <c:pt idx="11540">
                  <c:v>39697.5</c:v>
                </c:pt>
                <c:pt idx="11541">
                  <c:v>39698.5</c:v>
                </c:pt>
                <c:pt idx="11542">
                  <c:v>39699.5</c:v>
                </c:pt>
                <c:pt idx="11543">
                  <c:v>39700.5</c:v>
                </c:pt>
                <c:pt idx="11544">
                  <c:v>39701.5</c:v>
                </c:pt>
                <c:pt idx="11545">
                  <c:v>39702.5</c:v>
                </c:pt>
                <c:pt idx="11546">
                  <c:v>39703.5</c:v>
                </c:pt>
                <c:pt idx="11547">
                  <c:v>39704.5</c:v>
                </c:pt>
                <c:pt idx="11548">
                  <c:v>39705.5</c:v>
                </c:pt>
                <c:pt idx="11549">
                  <c:v>39706.5</c:v>
                </c:pt>
                <c:pt idx="11550">
                  <c:v>39707.5</c:v>
                </c:pt>
                <c:pt idx="11551">
                  <c:v>39708.5</c:v>
                </c:pt>
                <c:pt idx="11552">
                  <c:v>39709.5</c:v>
                </c:pt>
                <c:pt idx="11553">
                  <c:v>39710.5</c:v>
                </c:pt>
                <c:pt idx="11554">
                  <c:v>39711.5</c:v>
                </c:pt>
                <c:pt idx="11555">
                  <c:v>39712.5</c:v>
                </c:pt>
                <c:pt idx="11556">
                  <c:v>39713.5</c:v>
                </c:pt>
                <c:pt idx="11557">
                  <c:v>39714.5</c:v>
                </c:pt>
                <c:pt idx="11558">
                  <c:v>39715.5</c:v>
                </c:pt>
                <c:pt idx="11559">
                  <c:v>39716.5</c:v>
                </c:pt>
                <c:pt idx="11560">
                  <c:v>39717.5</c:v>
                </c:pt>
                <c:pt idx="11561">
                  <c:v>39718.5</c:v>
                </c:pt>
                <c:pt idx="11562">
                  <c:v>39719.5</c:v>
                </c:pt>
                <c:pt idx="11563">
                  <c:v>39720.5</c:v>
                </c:pt>
                <c:pt idx="11564">
                  <c:v>39721.5</c:v>
                </c:pt>
                <c:pt idx="11565">
                  <c:v>39722.5</c:v>
                </c:pt>
                <c:pt idx="11566">
                  <c:v>39723.5</c:v>
                </c:pt>
                <c:pt idx="11567">
                  <c:v>39724.5</c:v>
                </c:pt>
                <c:pt idx="11568">
                  <c:v>39725.5</c:v>
                </c:pt>
                <c:pt idx="11569">
                  <c:v>39726.5</c:v>
                </c:pt>
                <c:pt idx="11570">
                  <c:v>39727.5</c:v>
                </c:pt>
                <c:pt idx="11571">
                  <c:v>39728.5</c:v>
                </c:pt>
                <c:pt idx="11572">
                  <c:v>39729.5</c:v>
                </c:pt>
                <c:pt idx="11573">
                  <c:v>39730.5</c:v>
                </c:pt>
                <c:pt idx="11574">
                  <c:v>39731.5</c:v>
                </c:pt>
                <c:pt idx="11575">
                  <c:v>39732.5</c:v>
                </c:pt>
                <c:pt idx="11576">
                  <c:v>39733.5</c:v>
                </c:pt>
                <c:pt idx="11577">
                  <c:v>39734.5</c:v>
                </c:pt>
                <c:pt idx="11578">
                  <c:v>39735.5</c:v>
                </c:pt>
                <c:pt idx="11579">
                  <c:v>39736.5</c:v>
                </c:pt>
                <c:pt idx="11580">
                  <c:v>39737.5</c:v>
                </c:pt>
                <c:pt idx="11581">
                  <c:v>39738.5</c:v>
                </c:pt>
                <c:pt idx="11582">
                  <c:v>39739.5</c:v>
                </c:pt>
                <c:pt idx="11583">
                  <c:v>39740.5</c:v>
                </c:pt>
                <c:pt idx="11584">
                  <c:v>39741.5</c:v>
                </c:pt>
                <c:pt idx="11585">
                  <c:v>39742.5</c:v>
                </c:pt>
                <c:pt idx="11586">
                  <c:v>39743.5</c:v>
                </c:pt>
                <c:pt idx="11587">
                  <c:v>39744.5</c:v>
                </c:pt>
                <c:pt idx="11588">
                  <c:v>39745.5</c:v>
                </c:pt>
                <c:pt idx="11589">
                  <c:v>39746.5</c:v>
                </c:pt>
                <c:pt idx="11590">
                  <c:v>39747.5</c:v>
                </c:pt>
                <c:pt idx="11591">
                  <c:v>39748.5</c:v>
                </c:pt>
                <c:pt idx="11592">
                  <c:v>39749.5</c:v>
                </c:pt>
                <c:pt idx="11593">
                  <c:v>39750.5</c:v>
                </c:pt>
                <c:pt idx="11594">
                  <c:v>39751.5</c:v>
                </c:pt>
                <c:pt idx="11595">
                  <c:v>39752.5</c:v>
                </c:pt>
                <c:pt idx="11596">
                  <c:v>39753.5</c:v>
                </c:pt>
                <c:pt idx="11597">
                  <c:v>39754.5</c:v>
                </c:pt>
                <c:pt idx="11598">
                  <c:v>39755.5</c:v>
                </c:pt>
                <c:pt idx="11599">
                  <c:v>39756.5</c:v>
                </c:pt>
                <c:pt idx="11600">
                  <c:v>39757.5</c:v>
                </c:pt>
                <c:pt idx="11601">
                  <c:v>39758.5</c:v>
                </c:pt>
                <c:pt idx="11602">
                  <c:v>39759.5</c:v>
                </c:pt>
                <c:pt idx="11603">
                  <c:v>39760.5</c:v>
                </c:pt>
                <c:pt idx="11604">
                  <c:v>39761.5</c:v>
                </c:pt>
                <c:pt idx="11605">
                  <c:v>39762.5</c:v>
                </c:pt>
                <c:pt idx="11606">
                  <c:v>39763.5</c:v>
                </c:pt>
                <c:pt idx="11607">
                  <c:v>39764.5</c:v>
                </c:pt>
                <c:pt idx="11608">
                  <c:v>39765.5</c:v>
                </c:pt>
                <c:pt idx="11609">
                  <c:v>39766.5</c:v>
                </c:pt>
                <c:pt idx="11610">
                  <c:v>39767.5</c:v>
                </c:pt>
                <c:pt idx="11611">
                  <c:v>39768.5</c:v>
                </c:pt>
                <c:pt idx="11612">
                  <c:v>39769.5</c:v>
                </c:pt>
                <c:pt idx="11613">
                  <c:v>39770.5</c:v>
                </c:pt>
                <c:pt idx="11614">
                  <c:v>39771.5</c:v>
                </c:pt>
                <c:pt idx="11615">
                  <c:v>39772.5</c:v>
                </c:pt>
                <c:pt idx="11616">
                  <c:v>39773.5</c:v>
                </c:pt>
                <c:pt idx="11617">
                  <c:v>39774.5</c:v>
                </c:pt>
                <c:pt idx="11618">
                  <c:v>39775.5</c:v>
                </c:pt>
                <c:pt idx="11619">
                  <c:v>39776.5</c:v>
                </c:pt>
                <c:pt idx="11620">
                  <c:v>39777.5</c:v>
                </c:pt>
                <c:pt idx="11621">
                  <c:v>39778.5</c:v>
                </c:pt>
                <c:pt idx="11622">
                  <c:v>39779.5</c:v>
                </c:pt>
                <c:pt idx="11623">
                  <c:v>39780.5</c:v>
                </c:pt>
                <c:pt idx="11624">
                  <c:v>39781.5</c:v>
                </c:pt>
                <c:pt idx="11625">
                  <c:v>39782.5</c:v>
                </c:pt>
                <c:pt idx="11626">
                  <c:v>39783.5</c:v>
                </c:pt>
                <c:pt idx="11627">
                  <c:v>39784.5</c:v>
                </c:pt>
                <c:pt idx="11628">
                  <c:v>39785.5</c:v>
                </c:pt>
                <c:pt idx="11629">
                  <c:v>39786.5</c:v>
                </c:pt>
                <c:pt idx="11630">
                  <c:v>39787.5</c:v>
                </c:pt>
                <c:pt idx="11631">
                  <c:v>39788.5</c:v>
                </c:pt>
                <c:pt idx="11632">
                  <c:v>39789.5</c:v>
                </c:pt>
                <c:pt idx="11633">
                  <c:v>39790.5</c:v>
                </c:pt>
                <c:pt idx="11634">
                  <c:v>39791.5</c:v>
                </c:pt>
                <c:pt idx="11635">
                  <c:v>39792.5</c:v>
                </c:pt>
                <c:pt idx="11636">
                  <c:v>39793.5</c:v>
                </c:pt>
                <c:pt idx="11637">
                  <c:v>39794.5</c:v>
                </c:pt>
                <c:pt idx="11638">
                  <c:v>39795.5</c:v>
                </c:pt>
                <c:pt idx="11639">
                  <c:v>39796.5</c:v>
                </c:pt>
                <c:pt idx="11640">
                  <c:v>39797.5</c:v>
                </c:pt>
                <c:pt idx="11641">
                  <c:v>39798.5</c:v>
                </c:pt>
                <c:pt idx="11642">
                  <c:v>39799.5</c:v>
                </c:pt>
                <c:pt idx="11643">
                  <c:v>39800.5</c:v>
                </c:pt>
                <c:pt idx="11644">
                  <c:v>39801.5</c:v>
                </c:pt>
                <c:pt idx="11645">
                  <c:v>39802.5</c:v>
                </c:pt>
                <c:pt idx="11646">
                  <c:v>39803.5</c:v>
                </c:pt>
                <c:pt idx="11647">
                  <c:v>39804.5</c:v>
                </c:pt>
                <c:pt idx="11648">
                  <c:v>39805.5</c:v>
                </c:pt>
                <c:pt idx="11649">
                  <c:v>39806.5</c:v>
                </c:pt>
                <c:pt idx="11650">
                  <c:v>39807.5</c:v>
                </c:pt>
                <c:pt idx="11651">
                  <c:v>39808.5</c:v>
                </c:pt>
                <c:pt idx="11652">
                  <c:v>39809.5</c:v>
                </c:pt>
                <c:pt idx="11653">
                  <c:v>39810.5</c:v>
                </c:pt>
                <c:pt idx="11654">
                  <c:v>39811.5</c:v>
                </c:pt>
                <c:pt idx="11655">
                  <c:v>39812.5</c:v>
                </c:pt>
                <c:pt idx="11656">
                  <c:v>39813.5</c:v>
                </c:pt>
                <c:pt idx="11657">
                  <c:v>39814.5</c:v>
                </c:pt>
                <c:pt idx="11658">
                  <c:v>39815.5</c:v>
                </c:pt>
                <c:pt idx="11659">
                  <c:v>39816.5</c:v>
                </c:pt>
                <c:pt idx="11660">
                  <c:v>39817.5</c:v>
                </c:pt>
                <c:pt idx="11661">
                  <c:v>39818.5</c:v>
                </c:pt>
                <c:pt idx="11662">
                  <c:v>39819.5</c:v>
                </c:pt>
                <c:pt idx="11663">
                  <c:v>39820.5</c:v>
                </c:pt>
                <c:pt idx="11664">
                  <c:v>39821.5</c:v>
                </c:pt>
                <c:pt idx="11665">
                  <c:v>39822.5</c:v>
                </c:pt>
                <c:pt idx="11666">
                  <c:v>39823.5</c:v>
                </c:pt>
                <c:pt idx="11667">
                  <c:v>39824.5</c:v>
                </c:pt>
                <c:pt idx="11668">
                  <c:v>39825.5</c:v>
                </c:pt>
                <c:pt idx="11669">
                  <c:v>39826.5</c:v>
                </c:pt>
                <c:pt idx="11670">
                  <c:v>39827.5</c:v>
                </c:pt>
                <c:pt idx="11671">
                  <c:v>39828.5</c:v>
                </c:pt>
                <c:pt idx="11672">
                  <c:v>39829.5</c:v>
                </c:pt>
                <c:pt idx="11673">
                  <c:v>39830.5</c:v>
                </c:pt>
                <c:pt idx="11674">
                  <c:v>39831.5</c:v>
                </c:pt>
                <c:pt idx="11675">
                  <c:v>39832.5</c:v>
                </c:pt>
                <c:pt idx="11676">
                  <c:v>39833.5</c:v>
                </c:pt>
                <c:pt idx="11677">
                  <c:v>39834.5</c:v>
                </c:pt>
                <c:pt idx="11678">
                  <c:v>39835.5</c:v>
                </c:pt>
                <c:pt idx="11679">
                  <c:v>39836.5</c:v>
                </c:pt>
                <c:pt idx="11680">
                  <c:v>39837.5</c:v>
                </c:pt>
                <c:pt idx="11681">
                  <c:v>39838.5</c:v>
                </c:pt>
                <c:pt idx="11682">
                  <c:v>39839.5</c:v>
                </c:pt>
                <c:pt idx="11683">
                  <c:v>39840.5</c:v>
                </c:pt>
                <c:pt idx="11684">
                  <c:v>39841.5</c:v>
                </c:pt>
                <c:pt idx="11685">
                  <c:v>39842.5</c:v>
                </c:pt>
                <c:pt idx="11686">
                  <c:v>39843.5</c:v>
                </c:pt>
                <c:pt idx="11687">
                  <c:v>39844.5</c:v>
                </c:pt>
                <c:pt idx="11688">
                  <c:v>39845.5</c:v>
                </c:pt>
                <c:pt idx="11689">
                  <c:v>39846.5</c:v>
                </c:pt>
                <c:pt idx="11690">
                  <c:v>39847.5</c:v>
                </c:pt>
                <c:pt idx="11691">
                  <c:v>39848.5</c:v>
                </c:pt>
                <c:pt idx="11692">
                  <c:v>39849.5</c:v>
                </c:pt>
                <c:pt idx="11693">
                  <c:v>39850.5</c:v>
                </c:pt>
                <c:pt idx="11694">
                  <c:v>39851.5</c:v>
                </c:pt>
                <c:pt idx="11695">
                  <c:v>39852.5</c:v>
                </c:pt>
                <c:pt idx="11696">
                  <c:v>39853.5</c:v>
                </c:pt>
                <c:pt idx="11697">
                  <c:v>39854.5</c:v>
                </c:pt>
                <c:pt idx="11698">
                  <c:v>39855.5</c:v>
                </c:pt>
                <c:pt idx="11699">
                  <c:v>39856.5</c:v>
                </c:pt>
                <c:pt idx="11700">
                  <c:v>39857.5</c:v>
                </c:pt>
                <c:pt idx="11701">
                  <c:v>39858.5</c:v>
                </c:pt>
                <c:pt idx="11702">
                  <c:v>39859.5</c:v>
                </c:pt>
                <c:pt idx="11703">
                  <c:v>39860.5</c:v>
                </c:pt>
                <c:pt idx="11704">
                  <c:v>39861.5</c:v>
                </c:pt>
                <c:pt idx="11705">
                  <c:v>39862.5</c:v>
                </c:pt>
                <c:pt idx="11706">
                  <c:v>39863.5</c:v>
                </c:pt>
                <c:pt idx="11707">
                  <c:v>39864.5</c:v>
                </c:pt>
                <c:pt idx="11708">
                  <c:v>39865.5</c:v>
                </c:pt>
                <c:pt idx="11709">
                  <c:v>39866.5</c:v>
                </c:pt>
                <c:pt idx="11710">
                  <c:v>39867.5</c:v>
                </c:pt>
                <c:pt idx="11711">
                  <c:v>39868.5</c:v>
                </c:pt>
                <c:pt idx="11712">
                  <c:v>39869.5</c:v>
                </c:pt>
                <c:pt idx="11713">
                  <c:v>39870.5</c:v>
                </c:pt>
                <c:pt idx="11714">
                  <c:v>39871.5</c:v>
                </c:pt>
                <c:pt idx="11715">
                  <c:v>39872.5</c:v>
                </c:pt>
                <c:pt idx="11716">
                  <c:v>39873.5</c:v>
                </c:pt>
                <c:pt idx="11717">
                  <c:v>39874.5</c:v>
                </c:pt>
                <c:pt idx="11718">
                  <c:v>39875.5</c:v>
                </c:pt>
                <c:pt idx="11719">
                  <c:v>39876.5</c:v>
                </c:pt>
                <c:pt idx="11720">
                  <c:v>39877.5</c:v>
                </c:pt>
                <c:pt idx="11721">
                  <c:v>39878.5</c:v>
                </c:pt>
                <c:pt idx="11722">
                  <c:v>39879.5</c:v>
                </c:pt>
                <c:pt idx="11723">
                  <c:v>39880.5</c:v>
                </c:pt>
                <c:pt idx="11724">
                  <c:v>39881.5</c:v>
                </c:pt>
                <c:pt idx="11725">
                  <c:v>39882.5</c:v>
                </c:pt>
                <c:pt idx="11726">
                  <c:v>39883.5</c:v>
                </c:pt>
                <c:pt idx="11727">
                  <c:v>39884.5</c:v>
                </c:pt>
                <c:pt idx="11728">
                  <c:v>39885.5</c:v>
                </c:pt>
                <c:pt idx="11729">
                  <c:v>39886.5</c:v>
                </c:pt>
                <c:pt idx="11730">
                  <c:v>39887.5</c:v>
                </c:pt>
                <c:pt idx="11731">
                  <c:v>39888.5</c:v>
                </c:pt>
                <c:pt idx="11732">
                  <c:v>39889.5</c:v>
                </c:pt>
                <c:pt idx="11733">
                  <c:v>39890.5</c:v>
                </c:pt>
                <c:pt idx="11734">
                  <c:v>39891.5</c:v>
                </c:pt>
                <c:pt idx="11735">
                  <c:v>39892.5</c:v>
                </c:pt>
                <c:pt idx="11736">
                  <c:v>39893.5</c:v>
                </c:pt>
                <c:pt idx="11737">
                  <c:v>39894.5</c:v>
                </c:pt>
                <c:pt idx="11738">
                  <c:v>39895.5</c:v>
                </c:pt>
                <c:pt idx="11739">
                  <c:v>39896.5</c:v>
                </c:pt>
                <c:pt idx="11740">
                  <c:v>39897.5</c:v>
                </c:pt>
                <c:pt idx="11741">
                  <c:v>39898.5</c:v>
                </c:pt>
                <c:pt idx="11742">
                  <c:v>39899.5</c:v>
                </c:pt>
                <c:pt idx="11743">
                  <c:v>39900.5</c:v>
                </c:pt>
                <c:pt idx="11744">
                  <c:v>39901.5</c:v>
                </c:pt>
                <c:pt idx="11745">
                  <c:v>39902.5</c:v>
                </c:pt>
                <c:pt idx="11746">
                  <c:v>39903.5</c:v>
                </c:pt>
                <c:pt idx="11747">
                  <c:v>39904.5</c:v>
                </c:pt>
                <c:pt idx="11748">
                  <c:v>39905.5</c:v>
                </c:pt>
                <c:pt idx="11749">
                  <c:v>39906.5</c:v>
                </c:pt>
                <c:pt idx="11750">
                  <c:v>39907.5</c:v>
                </c:pt>
                <c:pt idx="11751">
                  <c:v>39908.5</c:v>
                </c:pt>
                <c:pt idx="11752">
                  <c:v>39909.5</c:v>
                </c:pt>
                <c:pt idx="11753">
                  <c:v>39910.5</c:v>
                </c:pt>
                <c:pt idx="11754">
                  <c:v>39911.5</c:v>
                </c:pt>
                <c:pt idx="11755">
                  <c:v>39912.5</c:v>
                </c:pt>
                <c:pt idx="11756">
                  <c:v>39913.5</c:v>
                </c:pt>
                <c:pt idx="11757">
                  <c:v>39914.5</c:v>
                </c:pt>
                <c:pt idx="11758">
                  <c:v>39915.5</c:v>
                </c:pt>
                <c:pt idx="11759">
                  <c:v>39916.5</c:v>
                </c:pt>
                <c:pt idx="11760">
                  <c:v>39917.5</c:v>
                </c:pt>
                <c:pt idx="11761">
                  <c:v>39918.5</c:v>
                </c:pt>
                <c:pt idx="11762">
                  <c:v>39919.5</c:v>
                </c:pt>
                <c:pt idx="11763">
                  <c:v>39920.5</c:v>
                </c:pt>
                <c:pt idx="11764">
                  <c:v>39921.5</c:v>
                </c:pt>
                <c:pt idx="11765">
                  <c:v>39922.5</c:v>
                </c:pt>
                <c:pt idx="11766">
                  <c:v>39923.5</c:v>
                </c:pt>
                <c:pt idx="11767">
                  <c:v>39924.5</c:v>
                </c:pt>
                <c:pt idx="11768">
                  <c:v>39925.5</c:v>
                </c:pt>
                <c:pt idx="11769">
                  <c:v>39926.5</c:v>
                </c:pt>
                <c:pt idx="11770">
                  <c:v>39927.5</c:v>
                </c:pt>
                <c:pt idx="11771">
                  <c:v>39928.5</c:v>
                </c:pt>
                <c:pt idx="11772">
                  <c:v>39929.5</c:v>
                </c:pt>
                <c:pt idx="11773">
                  <c:v>39930.5</c:v>
                </c:pt>
                <c:pt idx="11774">
                  <c:v>39931.5</c:v>
                </c:pt>
                <c:pt idx="11775">
                  <c:v>39932.5</c:v>
                </c:pt>
                <c:pt idx="11776">
                  <c:v>39933.5</c:v>
                </c:pt>
                <c:pt idx="11777">
                  <c:v>39934.5</c:v>
                </c:pt>
                <c:pt idx="11778">
                  <c:v>39935.5</c:v>
                </c:pt>
                <c:pt idx="11779">
                  <c:v>39936.5</c:v>
                </c:pt>
                <c:pt idx="11780">
                  <c:v>39937.5</c:v>
                </c:pt>
                <c:pt idx="11781">
                  <c:v>39938.5</c:v>
                </c:pt>
                <c:pt idx="11782">
                  <c:v>39939.5</c:v>
                </c:pt>
                <c:pt idx="11783">
                  <c:v>39940.5</c:v>
                </c:pt>
                <c:pt idx="11784">
                  <c:v>39941.5</c:v>
                </c:pt>
                <c:pt idx="11785">
                  <c:v>39942.5</c:v>
                </c:pt>
                <c:pt idx="11786">
                  <c:v>39943.5</c:v>
                </c:pt>
                <c:pt idx="11787">
                  <c:v>39944.5</c:v>
                </c:pt>
                <c:pt idx="11788">
                  <c:v>39945.5</c:v>
                </c:pt>
                <c:pt idx="11789">
                  <c:v>39946.5</c:v>
                </c:pt>
                <c:pt idx="11790">
                  <c:v>39947.5</c:v>
                </c:pt>
                <c:pt idx="11791">
                  <c:v>39948.5</c:v>
                </c:pt>
                <c:pt idx="11792">
                  <c:v>39949.5</c:v>
                </c:pt>
                <c:pt idx="11793">
                  <c:v>39950.5</c:v>
                </c:pt>
                <c:pt idx="11794">
                  <c:v>39951.5</c:v>
                </c:pt>
                <c:pt idx="11795">
                  <c:v>39952.5</c:v>
                </c:pt>
                <c:pt idx="11796">
                  <c:v>39953.5</c:v>
                </c:pt>
                <c:pt idx="11797">
                  <c:v>39954.5</c:v>
                </c:pt>
                <c:pt idx="11798">
                  <c:v>39955.5</c:v>
                </c:pt>
                <c:pt idx="11799">
                  <c:v>39956.5</c:v>
                </c:pt>
                <c:pt idx="11800">
                  <c:v>39957.5</c:v>
                </c:pt>
                <c:pt idx="11801">
                  <c:v>39958.5</c:v>
                </c:pt>
                <c:pt idx="11802">
                  <c:v>39959.5</c:v>
                </c:pt>
                <c:pt idx="11803">
                  <c:v>39960.5</c:v>
                </c:pt>
                <c:pt idx="11804">
                  <c:v>39961.5</c:v>
                </c:pt>
                <c:pt idx="11805">
                  <c:v>39962.5</c:v>
                </c:pt>
                <c:pt idx="11806">
                  <c:v>39963.5</c:v>
                </c:pt>
                <c:pt idx="11807">
                  <c:v>39964.5</c:v>
                </c:pt>
                <c:pt idx="11808">
                  <c:v>39965.5</c:v>
                </c:pt>
                <c:pt idx="11809">
                  <c:v>39966.5</c:v>
                </c:pt>
                <c:pt idx="11810">
                  <c:v>39967.5</c:v>
                </c:pt>
                <c:pt idx="11811">
                  <c:v>39968.5</c:v>
                </c:pt>
                <c:pt idx="11812">
                  <c:v>39969.5</c:v>
                </c:pt>
                <c:pt idx="11813">
                  <c:v>39970.5</c:v>
                </c:pt>
                <c:pt idx="11814">
                  <c:v>39971.5</c:v>
                </c:pt>
                <c:pt idx="11815">
                  <c:v>39972.5</c:v>
                </c:pt>
                <c:pt idx="11816">
                  <c:v>39973.5</c:v>
                </c:pt>
                <c:pt idx="11817">
                  <c:v>39974.5</c:v>
                </c:pt>
                <c:pt idx="11818">
                  <c:v>39975.5</c:v>
                </c:pt>
                <c:pt idx="11819">
                  <c:v>39976.5</c:v>
                </c:pt>
                <c:pt idx="11820">
                  <c:v>39977.5</c:v>
                </c:pt>
                <c:pt idx="11821">
                  <c:v>39978.5</c:v>
                </c:pt>
                <c:pt idx="11822">
                  <c:v>39979.5</c:v>
                </c:pt>
                <c:pt idx="11823">
                  <c:v>39980.5</c:v>
                </c:pt>
                <c:pt idx="11824">
                  <c:v>39981.5</c:v>
                </c:pt>
                <c:pt idx="11825">
                  <c:v>39982.5</c:v>
                </c:pt>
                <c:pt idx="11826">
                  <c:v>39983.5</c:v>
                </c:pt>
                <c:pt idx="11827">
                  <c:v>39984.5</c:v>
                </c:pt>
                <c:pt idx="11828">
                  <c:v>39985.5</c:v>
                </c:pt>
                <c:pt idx="11829">
                  <c:v>39986.5</c:v>
                </c:pt>
                <c:pt idx="11830">
                  <c:v>39987.5</c:v>
                </c:pt>
                <c:pt idx="11831">
                  <c:v>39988.5</c:v>
                </c:pt>
                <c:pt idx="11832">
                  <c:v>39989.5</c:v>
                </c:pt>
                <c:pt idx="11833">
                  <c:v>39990.5</c:v>
                </c:pt>
                <c:pt idx="11834">
                  <c:v>39991.5</c:v>
                </c:pt>
                <c:pt idx="11835">
                  <c:v>39992.5</c:v>
                </c:pt>
                <c:pt idx="11836">
                  <c:v>39993.5</c:v>
                </c:pt>
                <c:pt idx="11837">
                  <c:v>39994.5</c:v>
                </c:pt>
                <c:pt idx="11838">
                  <c:v>39995.5</c:v>
                </c:pt>
                <c:pt idx="11839">
                  <c:v>39996.5</c:v>
                </c:pt>
                <c:pt idx="11840">
                  <c:v>39997.5</c:v>
                </c:pt>
                <c:pt idx="11841">
                  <c:v>39998.5</c:v>
                </c:pt>
                <c:pt idx="11842">
                  <c:v>39999.5</c:v>
                </c:pt>
                <c:pt idx="11843">
                  <c:v>40000.5</c:v>
                </c:pt>
                <c:pt idx="11844">
                  <c:v>40001.5</c:v>
                </c:pt>
                <c:pt idx="11845">
                  <c:v>40002.5</c:v>
                </c:pt>
                <c:pt idx="11846">
                  <c:v>40003.5</c:v>
                </c:pt>
                <c:pt idx="11847">
                  <c:v>40004.5</c:v>
                </c:pt>
                <c:pt idx="11848">
                  <c:v>40005.5</c:v>
                </c:pt>
                <c:pt idx="11849">
                  <c:v>40006.5</c:v>
                </c:pt>
                <c:pt idx="11850">
                  <c:v>40007.5</c:v>
                </c:pt>
                <c:pt idx="11851">
                  <c:v>40008.5</c:v>
                </c:pt>
                <c:pt idx="11852">
                  <c:v>40009.5</c:v>
                </c:pt>
                <c:pt idx="11853">
                  <c:v>40010.5</c:v>
                </c:pt>
                <c:pt idx="11854">
                  <c:v>40011.5</c:v>
                </c:pt>
                <c:pt idx="11855">
                  <c:v>40012.5</c:v>
                </c:pt>
                <c:pt idx="11856">
                  <c:v>40013.5</c:v>
                </c:pt>
                <c:pt idx="11857">
                  <c:v>40014.5</c:v>
                </c:pt>
                <c:pt idx="11858">
                  <c:v>40015.5</c:v>
                </c:pt>
                <c:pt idx="11859">
                  <c:v>40016.5</c:v>
                </c:pt>
                <c:pt idx="11860">
                  <c:v>40017.5</c:v>
                </c:pt>
                <c:pt idx="11861">
                  <c:v>40018.5</c:v>
                </c:pt>
                <c:pt idx="11862">
                  <c:v>40019.5</c:v>
                </c:pt>
                <c:pt idx="11863">
                  <c:v>40020.5</c:v>
                </c:pt>
                <c:pt idx="11864">
                  <c:v>40021.5</c:v>
                </c:pt>
                <c:pt idx="11865">
                  <c:v>40022.5</c:v>
                </c:pt>
                <c:pt idx="11866">
                  <c:v>40023.5</c:v>
                </c:pt>
                <c:pt idx="11867">
                  <c:v>40024.5</c:v>
                </c:pt>
                <c:pt idx="11868">
                  <c:v>40025.5</c:v>
                </c:pt>
                <c:pt idx="11869">
                  <c:v>40026.5</c:v>
                </c:pt>
                <c:pt idx="11870">
                  <c:v>40027.5</c:v>
                </c:pt>
                <c:pt idx="11871">
                  <c:v>40028.5</c:v>
                </c:pt>
                <c:pt idx="11872">
                  <c:v>40029.5</c:v>
                </c:pt>
                <c:pt idx="11873">
                  <c:v>40030.5</c:v>
                </c:pt>
                <c:pt idx="11874">
                  <c:v>40031.5</c:v>
                </c:pt>
                <c:pt idx="11875">
                  <c:v>40032.5</c:v>
                </c:pt>
                <c:pt idx="11876">
                  <c:v>40033.5</c:v>
                </c:pt>
                <c:pt idx="11877">
                  <c:v>40034.5</c:v>
                </c:pt>
                <c:pt idx="11878">
                  <c:v>40035.5</c:v>
                </c:pt>
                <c:pt idx="11879">
                  <c:v>40036.5</c:v>
                </c:pt>
                <c:pt idx="11880">
                  <c:v>40037.5</c:v>
                </c:pt>
                <c:pt idx="11881">
                  <c:v>40038.5</c:v>
                </c:pt>
                <c:pt idx="11882">
                  <c:v>40039.5</c:v>
                </c:pt>
                <c:pt idx="11883">
                  <c:v>40040.5</c:v>
                </c:pt>
                <c:pt idx="11884">
                  <c:v>40041.5</c:v>
                </c:pt>
                <c:pt idx="11885">
                  <c:v>40042.5</c:v>
                </c:pt>
                <c:pt idx="11886">
                  <c:v>40043.5</c:v>
                </c:pt>
                <c:pt idx="11887">
                  <c:v>40044.5</c:v>
                </c:pt>
                <c:pt idx="11888">
                  <c:v>40045.5</c:v>
                </c:pt>
                <c:pt idx="11889">
                  <c:v>40046.5</c:v>
                </c:pt>
                <c:pt idx="11890">
                  <c:v>40047.5</c:v>
                </c:pt>
                <c:pt idx="11891">
                  <c:v>40048.5</c:v>
                </c:pt>
                <c:pt idx="11892">
                  <c:v>40049.5</c:v>
                </c:pt>
                <c:pt idx="11893">
                  <c:v>40050.5</c:v>
                </c:pt>
                <c:pt idx="11894">
                  <c:v>40051.5</c:v>
                </c:pt>
                <c:pt idx="11895">
                  <c:v>40052.5</c:v>
                </c:pt>
                <c:pt idx="11896">
                  <c:v>40053.5</c:v>
                </c:pt>
                <c:pt idx="11897">
                  <c:v>40054.5</c:v>
                </c:pt>
                <c:pt idx="11898">
                  <c:v>40055.5</c:v>
                </c:pt>
                <c:pt idx="11899">
                  <c:v>40056.5</c:v>
                </c:pt>
                <c:pt idx="11900">
                  <c:v>40057.5</c:v>
                </c:pt>
                <c:pt idx="11901">
                  <c:v>40058.5</c:v>
                </c:pt>
                <c:pt idx="11902">
                  <c:v>40059.5</c:v>
                </c:pt>
                <c:pt idx="11903">
                  <c:v>40060.5</c:v>
                </c:pt>
                <c:pt idx="11904">
                  <c:v>40061.5</c:v>
                </c:pt>
                <c:pt idx="11905">
                  <c:v>40062.5</c:v>
                </c:pt>
                <c:pt idx="11906">
                  <c:v>40063.5</c:v>
                </c:pt>
                <c:pt idx="11907">
                  <c:v>40064.5</c:v>
                </c:pt>
                <c:pt idx="11908">
                  <c:v>40065.5</c:v>
                </c:pt>
                <c:pt idx="11909">
                  <c:v>40066.5</c:v>
                </c:pt>
                <c:pt idx="11910">
                  <c:v>40067.5</c:v>
                </c:pt>
                <c:pt idx="11911">
                  <c:v>40068.5</c:v>
                </c:pt>
                <c:pt idx="11912">
                  <c:v>40069.5</c:v>
                </c:pt>
                <c:pt idx="11913">
                  <c:v>40070.5</c:v>
                </c:pt>
                <c:pt idx="11914">
                  <c:v>40071.5</c:v>
                </c:pt>
                <c:pt idx="11915">
                  <c:v>40072.5</c:v>
                </c:pt>
                <c:pt idx="11916">
                  <c:v>40073.5</c:v>
                </c:pt>
                <c:pt idx="11917">
                  <c:v>40074.5</c:v>
                </c:pt>
                <c:pt idx="11918">
                  <c:v>40075.5</c:v>
                </c:pt>
                <c:pt idx="11919">
                  <c:v>40076.5</c:v>
                </c:pt>
                <c:pt idx="11920">
                  <c:v>40077.5</c:v>
                </c:pt>
                <c:pt idx="11921">
                  <c:v>40078.5</c:v>
                </c:pt>
                <c:pt idx="11922">
                  <c:v>40079.5</c:v>
                </c:pt>
                <c:pt idx="11923">
                  <c:v>40080.5</c:v>
                </c:pt>
                <c:pt idx="11924">
                  <c:v>40081.5</c:v>
                </c:pt>
                <c:pt idx="11925">
                  <c:v>40082.5</c:v>
                </c:pt>
                <c:pt idx="11926">
                  <c:v>40083.5</c:v>
                </c:pt>
                <c:pt idx="11927">
                  <c:v>40084.5</c:v>
                </c:pt>
                <c:pt idx="11928">
                  <c:v>40085.5</c:v>
                </c:pt>
                <c:pt idx="11929">
                  <c:v>40086.5</c:v>
                </c:pt>
                <c:pt idx="11930">
                  <c:v>40087.5</c:v>
                </c:pt>
                <c:pt idx="11931">
                  <c:v>40088.5</c:v>
                </c:pt>
                <c:pt idx="11932">
                  <c:v>40089.5</c:v>
                </c:pt>
                <c:pt idx="11933">
                  <c:v>40090.5</c:v>
                </c:pt>
                <c:pt idx="11934">
                  <c:v>40091.5</c:v>
                </c:pt>
                <c:pt idx="11935">
                  <c:v>40092.5</c:v>
                </c:pt>
                <c:pt idx="11936">
                  <c:v>40093.5</c:v>
                </c:pt>
                <c:pt idx="11937">
                  <c:v>40094.5</c:v>
                </c:pt>
                <c:pt idx="11938">
                  <c:v>40095.5</c:v>
                </c:pt>
                <c:pt idx="11939">
                  <c:v>40096.5</c:v>
                </c:pt>
                <c:pt idx="11940">
                  <c:v>40097.5</c:v>
                </c:pt>
                <c:pt idx="11941">
                  <c:v>40098.5</c:v>
                </c:pt>
                <c:pt idx="11942">
                  <c:v>40099.5</c:v>
                </c:pt>
                <c:pt idx="11943">
                  <c:v>40100.5</c:v>
                </c:pt>
                <c:pt idx="11944">
                  <c:v>40101.5</c:v>
                </c:pt>
                <c:pt idx="11945">
                  <c:v>40102.5</c:v>
                </c:pt>
                <c:pt idx="11946">
                  <c:v>40103.5</c:v>
                </c:pt>
                <c:pt idx="11947">
                  <c:v>40104.5</c:v>
                </c:pt>
                <c:pt idx="11948">
                  <c:v>40105.5</c:v>
                </c:pt>
                <c:pt idx="11949">
                  <c:v>40106.5</c:v>
                </c:pt>
                <c:pt idx="11950">
                  <c:v>40107.5</c:v>
                </c:pt>
                <c:pt idx="11951">
                  <c:v>40108.5</c:v>
                </c:pt>
                <c:pt idx="11952">
                  <c:v>40109.5</c:v>
                </c:pt>
                <c:pt idx="11953">
                  <c:v>40110.5</c:v>
                </c:pt>
                <c:pt idx="11954">
                  <c:v>40111.5</c:v>
                </c:pt>
                <c:pt idx="11955">
                  <c:v>40112.5</c:v>
                </c:pt>
                <c:pt idx="11956">
                  <c:v>40113.5</c:v>
                </c:pt>
                <c:pt idx="11957">
                  <c:v>40114.5</c:v>
                </c:pt>
                <c:pt idx="11958">
                  <c:v>40115.5</c:v>
                </c:pt>
                <c:pt idx="11959">
                  <c:v>40116.5</c:v>
                </c:pt>
                <c:pt idx="11960">
                  <c:v>40117.5</c:v>
                </c:pt>
                <c:pt idx="11961">
                  <c:v>40118.5</c:v>
                </c:pt>
                <c:pt idx="11962">
                  <c:v>40119.5</c:v>
                </c:pt>
                <c:pt idx="11963">
                  <c:v>40120.5</c:v>
                </c:pt>
                <c:pt idx="11964">
                  <c:v>40121.5</c:v>
                </c:pt>
                <c:pt idx="11965">
                  <c:v>40122.5</c:v>
                </c:pt>
                <c:pt idx="11966">
                  <c:v>40123.5</c:v>
                </c:pt>
                <c:pt idx="11967">
                  <c:v>40124.5</c:v>
                </c:pt>
                <c:pt idx="11968">
                  <c:v>40125.5</c:v>
                </c:pt>
                <c:pt idx="11969">
                  <c:v>40126.5</c:v>
                </c:pt>
                <c:pt idx="11970">
                  <c:v>40127.5</c:v>
                </c:pt>
                <c:pt idx="11971">
                  <c:v>40128.5</c:v>
                </c:pt>
                <c:pt idx="11972">
                  <c:v>40129.5</c:v>
                </c:pt>
                <c:pt idx="11973">
                  <c:v>40130.5</c:v>
                </c:pt>
                <c:pt idx="11974">
                  <c:v>40131.5</c:v>
                </c:pt>
                <c:pt idx="11975">
                  <c:v>40132.5</c:v>
                </c:pt>
                <c:pt idx="11976">
                  <c:v>40133.5</c:v>
                </c:pt>
                <c:pt idx="11977">
                  <c:v>40134.5</c:v>
                </c:pt>
                <c:pt idx="11978">
                  <c:v>40135.5</c:v>
                </c:pt>
                <c:pt idx="11979">
                  <c:v>40136.5</c:v>
                </c:pt>
                <c:pt idx="11980">
                  <c:v>40137.5</c:v>
                </c:pt>
                <c:pt idx="11981">
                  <c:v>40138.5</c:v>
                </c:pt>
                <c:pt idx="11982">
                  <c:v>40139.5</c:v>
                </c:pt>
                <c:pt idx="11983">
                  <c:v>40140.5</c:v>
                </c:pt>
                <c:pt idx="11984">
                  <c:v>40141.5</c:v>
                </c:pt>
                <c:pt idx="11985">
                  <c:v>40142.5</c:v>
                </c:pt>
                <c:pt idx="11986">
                  <c:v>40143.5</c:v>
                </c:pt>
                <c:pt idx="11987">
                  <c:v>40144.5</c:v>
                </c:pt>
                <c:pt idx="11988">
                  <c:v>40145.5</c:v>
                </c:pt>
                <c:pt idx="11989">
                  <c:v>40146.5</c:v>
                </c:pt>
                <c:pt idx="11990">
                  <c:v>40147.5</c:v>
                </c:pt>
                <c:pt idx="11991">
                  <c:v>40148.5</c:v>
                </c:pt>
                <c:pt idx="11992">
                  <c:v>40149.5</c:v>
                </c:pt>
                <c:pt idx="11993">
                  <c:v>40150.5</c:v>
                </c:pt>
                <c:pt idx="11994">
                  <c:v>40151.5</c:v>
                </c:pt>
                <c:pt idx="11995">
                  <c:v>40152.5</c:v>
                </c:pt>
                <c:pt idx="11996">
                  <c:v>40153.5</c:v>
                </c:pt>
                <c:pt idx="11997">
                  <c:v>40154.5</c:v>
                </c:pt>
                <c:pt idx="11998">
                  <c:v>40155.5</c:v>
                </c:pt>
                <c:pt idx="11999">
                  <c:v>40156.5</c:v>
                </c:pt>
                <c:pt idx="12000">
                  <c:v>40157.5</c:v>
                </c:pt>
                <c:pt idx="12001">
                  <c:v>40158.5</c:v>
                </c:pt>
                <c:pt idx="12002">
                  <c:v>40159.5</c:v>
                </c:pt>
                <c:pt idx="12003">
                  <c:v>40160.5</c:v>
                </c:pt>
                <c:pt idx="12004">
                  <c:v>40161.5</c:v>
                </c:pt>
                <c:pt idx="12005">
                  <c:v>40162.5</c:v>
                </c:pt>
                <c:pt idx="12006">
                  <c:v>40163.5</c:v>
                </c:pt>
                <c:pt idx="12007">
                  <c:v>40164.5</c:v>
                </c:pt>
                <c:pt idx="12008">
                  <c:v>40165.5</c:v>
                </c:pt>
                <c:pt idx="12009">
                  <c:v>40166.5</c:v>
                </c:pt>
                <c:pt idx="12010">
                  <c:v>40167.5</c:v>
                </c:pt>
                <c:pt idx="12011">
                  <c:v>40168.5</c:v>
                </c:pt>
                <c:pt idx="12012">
                  <c:v>40169.5</c:v>
                </c:pt>
                <c:pt idx="12013">
                  <c:v>40170.5</c:v>
                </c:pt>
                <c:pt idx="12014">
                  <c:v>40171.5</c:v>
                </c:pt>
                <c:pt idx="12015">
                  <c:v>40172.5</c:v>
                </c:pt>
                <c:pt idx="12016">
                  <c:v>40173.5</c:v>
                </c:pt>
                <c:pt idx="12017">
                  <c:v>40174.5</c:v>
                </c:pt>
                <c:pt idx="12018">
                  <c:v>40175.5</c:v>
                </c:pt>
                <c:pt idx="12019">
                  <c:v>40176.5</c:v>
                </c:pt>
                <c:pt idx="12020">
                  <c:v>40177.5</c:v>
                </c:pt>
                <c:pt idx="12021">
                  <c:v>40178.5</c:v>
                </c:pt>
                <c:pt idx="12022">
                  <c:v>40179.5</c:v>
                </c:pt>
                <c:pt idx="12023">
                  <c:v>40180.5</c:v>
                </c:pt>
                <c:pt idx="12024">
                  <c:v>40181.5</c:v>
                </c:pt>
                <c:pt idx="12025">
                  <c:v>40182.5</c:v>
                </c:pt>
                <c:pt idx="12026">
                  <c:v>40183.5</c:v>
                </c:pt>
                <c:pt idx="12027">
                  <c:v>40184.5</c:v>
                </c:pt>
                <c:pt idx="12028">
                  <c:v>40185.5</c:v>
                </c:pt>
                <c:pt idx="12029">
                  <c:v>40186.5</c:v>
                </c:pt>
                <c:pt idx="12030">
                  <c:v>40187.5</c:v>
                </c:pt>
                <c:pt idx="12031">
                  <c:v>40188.5</c:v>
                </c:pt>
                <c:pt idx="12032">
                  <c:v>40189.5</c:v>
                </c:pt>
                <c:pt idx="12033">
                  <c:v>40190.5</c:v>
                </c:pt>
                <c:pt idx="12034">
                  <c:v>40191.5</c:v>
                </c:pt>
                <c:pt idx="12035">
                  <c:v>40192.5</c:v>
                </c:pt>
                <c:pt idx="12036">
                  <c:v>40193.5</c:v>
                </c:pt>
                <c:pt idx="12037">
                  <c:v>40194.5</c:v>
                </c:pt>
                <c:pt idx="12038">
                  <c:v>40195.5</c:v>
                </c:pt>
                <c:pt idx="12039">
                  <c:v>40196.5</c:v>
                </c:pt>
                <c:pt idx="12040">
                  <c:v>40197.5</c:v>
                </c:pt>
                <c:pt idx="12041">
                  <c:v>40198.5</c:v>
                </c:pt>
                <c:pt idx="12042">
                  <c:v>40199.5</c:v>
                </c:pt>
                <c:pt idx="12043">
                  <c:v>40200.5</c:v>
                </c:pt>
                <c:pt idx="12044">
                  <c:v>40201.5</c:v>
                </c:pt>
                <c:pt idx="12045">
                  <c:v>40202.5</c:v>
                </c:pt>
                <c:pt idx="12046">
                  <c:v>40203.5</c:v>
                </c:pt>
                <c:pt idx="12047">
                  <c:v>40204.5</c:v>
                </c:pt>
                <c:pt idx="12048">
                  <c:v>40205.5</c:v>
                </c:pt>
                <c:pt idx="12049">
                  <c:v>40206.5</c:v>
                </c:pt>
                <c:pt idx="12050">
                  <c:v>40207.5</c:v>
                </c:pt>
                <c:pt idx="12051">
                  <c:v>40208.5</c:v>
                </c:pt>
                <c:pt idx="12052">
                  <c:v>40209.5</c:v>
                </c:pt>
                <c:pt idx="12053">
                  <c:v>40210.5</c:v>
                </c:pt>
                <c:pt idx="12054">
                  <c:v>40211.5</c:v>
                </c:pt>
                <c:pt idx="12055">
                  <c:v>40212.5</c:v>
                </c:pt>
                <c:pt idx="12056">
                  <c:v>40213.5</c:v>
                </c:pt>
                <c:pt idx="12057">
                  <c:v>40214.5</c:v>
                </c:pt>
                <c:pt idx="12058">
                  <c:v>40215.5</c:v>
                </c:pt>
                <c:pt idx="12059">
                  <c:v>40216.5</c:v>
                </c:pt>
                <c:pt idx="12060">
                  <c:v>40217.5</c:v>
                </c:pt>
                <c:pt idx="12061">
                  <c:v>40218.5</c:v>
                </c:pt>
                <c:pt idx="12062">
                  <c:v>40219.5</c:v>
                </c:pt>
                <c:pt idx="12063">
                  <c:v>40220.5</c:v>
                </c:pt>
                <c:pt idx="12064">
                  <c:v>40221.5</c:v>
                </c:pt>
                <c:pt idx="12065">
                  <c:v>40222.5</c:v>
                </c:pt>
                <c:pt idx="12066">
                  <c:v>40223.5</c:v>
                </c:pt>
                <c:pt idx="12067">
                  <c:v>40224.5</c:v>
                </c:pt>
                <c:pt idx="12068">
                  <c:v>40225.5</c:v>
                </c:pt>
                <c:pt idx="12069">
                  <c:v>40226.5</c:v>
                </c:pt>
                <c:pt idx="12070">
                  <c:v>40227.5</c:v>
                </c:pt>
                <c:pt idx="12071">
                  <c:v>40228.5</c:v>
                </c:pt>
                <c:pt idx="12072">
                  <c:v>40229.5</c:v>
                </c:pt>
                <c:pt idx="12073">
                  <c:v>40230.5</c:v>
                </c:pt>
                <c:pt idx="12074">
                  <c:v>40231.5</c:v>
                </c:pt>
                <c:pt idx="12075">
                  <c:v>40232.5</c:v>
                </c:pt>
                <c:pt idx="12076">
                  <c:v>40233.5</c:v>
                </c:pt>
                <c:pt idx="12077">
                  <c:v>40234.5</c:v>
                </c:pt>
                <c:pt idx="12078">
                  <c:v>40235.5</c:v>
                </c:pt>
                <c:pt idx="12079">
                  <c:v>40236.5</c:v>
                </c:pt>
                <c:pt idx="12080">
                  <c:v>40237.5</c:v>
                </c:pt>
                <c:pt idx="12081">
                  <c:v>40238.5</c:v>
                </c:pt>
                <c:pt idx="12082">
                  <c:v>40239.5</c:v>
                </c:pt>
                <c:pt idx="12083">
                  <c:v>40240.5</c:v>
                </c:pt>
                <c:pt idx="12084">
                  <c:v>40241.5</c:v>
                </c:pt>
                <c:pt idx="12085">
                  <c:v>40242.5</c:v>
                </c:pt>
                <c:pt idx="12086">
                  <c:v>40243.5</c:v>
                </c:pt>
                <c:pt idx="12087">
                  <c:v>40244.5</c:v>
                </c:pt>
                <c:pt idx="12088">
                  <c:v>40245.5</c:v>
                </c:pt>
                <c:pt idx="12089">
                  <c:v>40246.5</c:v>
                </c:pt>
                <c:pt idx="12090">
                  <c:v>40247.5</c:v>
                </c:pt>
                <c:pt idx="12091">
                  <c:v>40248.5</c:v>
                </c:pt>
                <c:pt idx="12092">
                  <c:v>40249.5</c:v>
                </c:pt>
                <c:pt idx="12093">
                  <c:v>40250.5</c:v>
                </c:pt>
                <c:pt idx="12094">
                  <c:v>40251.5</c:v>
                </c:pt>
                <c:pt idx="12095">
                  <c:v>40252.5</c:v>
                </c:pt>
                <c:pt idx="12096">
                  <c:v>40253.5</c:v>
                </c:pt>
                <c:pt idx="12097">
                  <c:v>40254.5</c:v>
                </c:pt>
                <c:pt idx="12098">
                  <c:v>40255.5</c:v>
                </c:pt>
                <c:pt idx="12099">
                  <c:v>40256.5</c:v>
                </c:pt>
                <c:pt idx="12100">
                  <c:v>40257.5</c:v>
                </c:pt>
                <c:pt idx="12101">
                  <c:v>40258.5</c:v>
                </c:pt>
                <c:pt idx="12102">
                  <c:v>40259.5</c:v>
                </c:pt>
                <c:pt idx="12103">
                  <c:v>40260.5</c:v>
                </c:pt>
                <c:pt idx="12104">
                  <c:v>40261.5</c:v>
                </c:pt>
                <c:pt idx="12105">
                  <c:v>40262.5</c:v>
                </c:pt>
                <c:pt idx="12106">
                  <c:v>40263.5</c:v>
                </c:pt>
                <c:pt idx="12107">
                  <c:v>40264.5</c:v>
                </c:pt>
                <c:pt idx="12108">
                  <c:v>40265.5</c:v>
                </c:pt>
                <c:pt idx="12109">
                  <c:v>40266.5</c:v>
                </c:pt>
                <c:pt idx="12110">
                  <c:v>40267.5</c:v>
                </c:pt>
                <c:pt idx="12111">
                  <c:v>40268.5</c:v>
                </c:pt>
                <c:pt idx="12112">
                  <c:v>40269.5</c:v>
                </c:pt>
                <c:pt idx="12113">
                  <c:v>40270.5</c:v>
                </c:pt>
                <c:pt idx="12114">
                  <c:v>40271.5</c:v>
                </c:pt>
                <c:pt idx="12115">
                  <c:v>40272.5</c:v>
                </c:pt>
                <c:pt idx="12116">
                  <c:v>40273.5</c:v>
                </c:pt>
                <c:pt idx="12117">
                  <c:v>40274.5</c:v>
                </c:pt>
                <c:pt idx="12118">
                  <c:v>40275.5</c:v>
                </c:pt>
                <c:pt idx="12119">
                  <c:v>40276.5</c:v>
                </c:pt>
                <c:pt idx="12120">
                  <c:v>40277.5</c:v>
                </c:pt>
                <c:pt idx="12121">
                  <c:v>40278.5</c:v>
                </c:pt>
                <c:pt idx="12122">
                  <c:v>40279.5</c:v>
                </c:pt>
                <c:pt idx="12123">
                  <c:v>40280.5</c:v>
                </c:pt>
                <c:pt idx="12124">
                  <c:v>40281.5</c:v>
                </c:pt>
                <c:pt idx="12125">
                  <c:v>40282.5</c:v>
                </c:pt>
                <c:pt idx="12126">
                  <c:v>40283.5</c:v>
                </c:pt>
                <c:pt idx="12127">
                  <c:v>40284.5</c:v>
                </c:pt>
                <c:pt idx="12128">
                  <c:v>40285.5</c:v>
                </c:pt>
                <c:pt idx="12129">
                  <c:v>40286.5</c:v>
                </c:pt>
                <c:pt idx="12130">
                  <c:v>40287.5</c:v>
                </c:pt>
                <c:pt idx="12131">
                  <c:v>40288.5</c:v>
                </c:pt>
                <c:pt idx="12132">
                  <c:v>40289.5</c:v>
                </c:pt>
                <c:pt idx="12133">
                  <c:v>40290.5</c:v>
                </c:pt>
                <c:pt idx="12134">
                  <c:v>40291.5</c:v>
                </c:pt>
                <c:pt idx="12135">
                  <c:v>40292.5</c:v>
                </c:pt>
                <c:pt idx="12136">
                  <c:v>40293.5</c:v>
                </c:pt>
                <c:pt idx="12137">
                  <c:v>40294.5</c:v>
                </c:pt>
                <c:pt idx="12138">
                  <c:v>40295.5</c:v>
                </c:pt>
                <c:pt idx="12139">
                  <c:v>40296.5</c:v>
                </c:pt>
                <c:pt idx="12140">
                  <c:v>40297.5</c:v>
                </c:pt>
                <c:pt idx="12141">
                  <c:v>40298.5</c:v>
                </c:pt>
                <c:pt idx="12142">
                  <c:v>40299.5</c:v>
                </c:pt>
                <c:pt idx="12143">
                  <c:v>40300.5</c:v>
                </c:pt>
                <c:pt idx="12144">
                  <c:v>40301.5</c:v>
                </c:pt>
                <c:pt idx="12145">
                  <c:v>40302.5</c:v>
                </c:pt>
                <c:pt idx="12146">
                  <c:v>40303.5</c:v>
                </c:pt>
                <c:pt idx="12147">
                  <c:v>40304.5</c:v>
                </c:pt>
                <c:pt idx="12148">
                  <c:v>40305.5</c:v>
                </c:pt>
                <c:pt idx="12149">
                  <c:v>40306.5</c:v>
                </c:pt>
                <c:pt idx="12150">
                  <c:v>40307.5</c:v>
                </c:pt>
                <c:pt idx="12151">
                  <c:v>40308.5</c:v>
                </c:pt>
                <c:pt idx="12152">
                  <c:v>40309.5</c:v>
                </c:pt>
                <c:pt idx="12153">
                  <c:v>40310.5</c:v>
                </c:pt>
                <c:pt idx="12154">
                  <c:v>40311.5</c:v>
                </c:pt>
                <c:pt idx="12155">
                  <c:v>40312.5</c:v>
                </c:pt>
                <c:pt idx="12156">
                  <c:v>40313.5</c:v>
                </c:pt>
                <c:pt idx="12157">
                  <c:v>40314.5</c:v>
                </c:pt>
                <c:pt idx="12158">
                  <c:v>40315.5</c:v>
                </c:pt>
                <c:pt idx="12159">
                  <c:v>40316.5</c:v>
                </c:pt>
                <c:pt idx="12160">
                  <c:v>40317.5</c:v>
                </c:pt>
                <c:pt idx="12161">
                  <c:v>40318.5</c:v>
                </c:pt>
                <c:pt idx="12162">
                  <c:v>40319.5</c:v>
                </c:pt>
                <c:pt idx="12163">
                  <c:v>40320.5</c:v>
                </c:pt>
                <c:pt idx="12164">
                  <c:v>40321.5</c:v>
                </c:pt>
                <c:pt idx="12165">
                  <c:v>40322.5</c:v>
                </c:pt>
                <c:pt idx="12166">
                  <c:v>40323.5</c:v>
                </c:pt>
                <c:pt idx="12167">
                  <c:v>40324.5</c:v>
                </c:pt>
                <c:pt idx="12168">
                  <c:v>40325.5</c:v>
                </c:pt>
                <c:pt idx="12169">
                  <c:v>40326.5</c:v>
                </c:pt>
                <c:pt idx="12170">
                  <c:v>40327.5</c:v>
                </c:pt>
                <c:pt idx="12171">
                  <c:v>40328.5</c:v>
                </c:pt>
                <c:pt idx="12172">
                  <c:v>40329.5</c:v>
                </c:pt>
                <c:pt idx="12173">
                  <c:v>40330.5</c:v>
                </c:pt>
                <c:pt idx="12174">
                  <c:v>40331.5</c:v>
                </c:pt>
                <c:pt idx="12175">
                  <c:v>40332.5</c:v>
                </c:pt>
                <c:pt idx="12176">
                  <c:v>40333.5</c:v>
                </c:pt>
                <c:pt idx="12177">
                  <c:v>40334.5</c:v>
                </c:pt>
                <c:pt idx="12178">
                  <c:v>40335.5</c:v>
                </c:pt>
                <c:pt idx="12179">
                  <c:v>40336.5</c:v>
                </c:pt>
                <c:pt idx="12180">
                  <c:v>40337.5</c:v>
                </c:pt>
                <c:pt idx="12181">
                  <c:v>40338.5</c:v>
                </c:pt>
                <c:pt idx="12182">
                  <c:v>40339.5</c:v>
                </c:pt>
                <c:pt idx="12183">
                  <c:v>40340.5</c:v>
                </c:pt>
                <c:pt idx="12184">
                  <c:v>40341.5</c:v>
                </c:pt>
                <c:pt idx="12185">
                  <c:v>40342.5</c:v>
                </c:pt>
                <c:pt idx="12186">
                  <c:v>40343.5</c:v>
                </c:pt>
                <c:pt idx="12187">
                  <c:v>40344.5</c:v>
                </c:pt>
                <c:pt idx="12188">
                  <c:v>40345.5</c:v>
                </c:pt>
                <c:pt idx="12189">
                  <c:v>40346.5</c:v>
                </c:pt>
                <c:pt idx="12190">
                  <c:v>40347.5</c:v>
                </c:pt>
                <c:pt idx="12191">
                  <c:v>40348.5</c:v>
                </c:pt>
                <c:pt idx="12192">
                  <c:v>40349.5</c:v>
                </c:pt>
                <c:pt idx="12193">
                  <c:v>40350.5</c:v>
                </c:pt>
                <c:pt idx="12194">
                  <c:v>40351.5</c:v>
                </c:pt>
                <c:pt idx="12195">
                  <c:v>40352.5</c:v>
                </c:pt>
                <c:pt idx="12196">
                  <c:v>40353.5</c:v>
                </c:pt>
                <c:pt idx="12197">
                  <c:v>40354.5</c:v>
                </c:pt>
                <c:pt idx="12198">
                  <c:v>40355.5</c:v>
                </c:pt>
                <c:pt idx="12199">
                  <c:v>40356.5</c:v>
                </c:pt>
                <c:pt idx="12200">
                  <c:v>40357.5</c:v>
                </c:pt>
                <c:pt idx="12201">
                  <c:v>40358.5</c:v>
                </c:pt>
                <c:pt idx="12202">
                  <c:v>40359.5</c:v>
                </c:pt>
                <c:pt idx="12203">
                  <c:v>40360.5</c:v>
                </c:pt>
                <c:pt idx="12204">
                  <c:v>40361.5</c:v>
                </c:pt>
                <c:pt idx="12205">
                  <c:v>40362.5</c:v>
                </c:pt>
                <c:pt idx="12206">
                  <c:v>40363.5</c:v>
                </c:pt>
                <c:pt idx="12207">
                  <c:v>40364.5</c:v>
                </c:pt>
                <c:pt idx="12208">
                  <c:v>40365.5</c:v>
                </c:pt>
                <c:pt idx="12209">
                  <c:v>40366.5</c:v>
                </c:pt>
                <c:pt idx="12210">
                  <c:v>40367.5</c:v>
                </c:pt>
                <c:pt idx="12211">
                  <c:v>40368.5</c:v>
                </c:pt>
                <c:pt idx="12212">
                  <c:v>40369.5</c:v>
                </c:pt>
                <c:pt idx="12213">
                  <c:v>40370.5</c:v>
                </c:pt>
                <c:pt idx="12214">
                  <c:v>40371.5</c:v>
                </c:pt>
                <c:pt idx="12215">
                  <c:v>40372.5</c:v>
                </c:pt>
                <c:pt idx="12216">
                  <c:v>40373.5</c:v>
                </c:pt>
                <c:pt idx="12217">
                  <c:v>40374.5</c:v>
                </c:pt>
                <c:pt idx="12218">
                  <c:v>40375.5</c:v>
                </c:pt>
                <c:pt idx="12219">
                  <c:v>40376.5</c:v>
                </c:pt>
                <c:pt idx="12220">
                  <c:v>40377.5</c:v>
                </c:pt>
                <c:pt idx="12221">
                  <c:v>40378.5</c:v>
                </c:pt>
                <c:pt idx="12222">
                  <c:v>40379.5</c:v>
                </c:pt>
                <c:pt idx="12223">
                  <c:v>40380.5</c:v>
                </c:pt>
                <c:pt idx="12224">
                  <c:v>40381.5</c:v>
                </c:pt>
                <c:pt idx="12225">
                  <c:v>40382.5</c:v>
                </c:pt>
                <c:pt idx="12226">
                  <c:v>40383.5</c:v>
                </c:pt>
                <c:pt idx="12227">
                  <c:v>40384.5</c:v>
                </c:pt>
                <c:pt idx="12228">
                  <c:v>40385.5</c:v>
                </c:pt>
                <c:pt idx="12229">
                  <c:v>40386.5</c:v>
                </c:pt>
                <c:pt idx="12230">
                  <c:v>40387.5</c:v>
                </c:pt>
                <c:pt idx="12231">
                  <c:v>40388.5</c:v>
                </c:pt>
                <c:pt idx="12232">
                  <c:v>40389.5</c:v>
                </c:pt>
                <c:pt idx="12233">
                  <c:v>40390.5</c:v>
                </c:pt>
                <c:pt idx="12234">
                  <c:v>40391.5</c:v>
                </c:pt>
                <c:pt idx="12235">
                  <c:v>40392.5</c:v>
                </c:pt>
                <c:pt idx="12236">
                  <c:v>40393.5</c:v>
                </c:pt>
                <c:pt idx="12237">
                  <c:v>40394.5</c:v>
                </c:pt>
                <c:pt idx="12238">
                  <c:v>40395.5</c:v>
                </c:pt>
                <c:pt idx="12239">
                  <c:v>40396.5</c:v>
                </c:pt>
                <c:pt idx="12240">
                  <c:v>40397.5</c:v>
                </c:pt>
                <c:pt idx="12241">
                  <c:v>40398.5</c:v>
                </c:pt>
                <c:pt idx="12242">
                  <c:v>40399.5</c:v>
                </c:pt>
                <c:pt idx="12243">
                  <c:v>40400.5</c:v>
                </c:pt>
                <c:pt idx="12244">
                  <c:v>40401.5</c:v>
                </c:pt>
                <c:pt idx="12245">
                  <c:v>40402.5</c:v>
                </c:pt>
                <c:pt idx="12246">
                  <c:v>40403.5</c:v>
                </c:pt>
                <c:pt idx="12247">
                  <c:v>40404.5</c:v>
                </c:pt>
                <c:pt idx="12248">
                  <c:v>40405.5</c:v>
                </c:pt>
                <c:pt idx="12249">
                  <c:v>40406.5</c:v>
                </c:pt>
                <c:pt idx="12250">
                  <c:v>40407.5</c:v>
                </c:pt>
                <c:pt idx="12251">
                  <c:v>40408.5</c:v>
                </c:pt>
                <c:pt idx="12252">
                  <c:v>40409.5</c:v>
                </c:pt>
                <c:pt idx="12253">
                  <c:v>40410.5</c:v>
                </c:pt>
                <c:pt idx="12254">
                  <c:v>40411.5</c:v>
                </c:pt>
                <c:pt idx="12255">
                  <c:v>40412.5</c:v>
                </c:pt>
                <c:pt idx="12256">
                  <c:v>40413.5</c:v>
                </c:pt>
                <c:pt idx="12257">
                  <c:v>40414.5</c:v>
                </c:pt>
                <c:pt idx="12258">
                  <c:v>40415.5</c:v>
                </c:pt>
                <c:pt idx="12259">
                  <c:v>40416.5</c:v>
                </c:pt>
                <c:pt idx="12260">
                  <c:v>40417.5</c:v>
                </c:pt>
                <c:pt idx="12261">
                  <c:v>40418.5</c:v>
                </c:pt>
                <c:pt idx="12262">
                  <c:v>40419.5</c:v>
                </c:pt>
                <c:pt idx="12263">
                  <c:v>40420.5</c:v>
                </c:pt>
                <c:pt idx="12264">
                  <c:v>40421.5</c:v>
                </c:pt>
                <c:pt idx="12265">
                  <c:v>40422.5</c:v>
                </c:pt>
                <c:pt idx="12266">
                  <c:v>40423.5</c:v>
                </c:pt>
                <c:pt idx="12267">
                  <c:v>40424.5</c:v>
                </c:pt>
                <c:pt idx="12268">
                  <c:v>40425.5</c:v>
                </c:pt>
                <c:pt idx="12269">
                  <c:v>40426.5</c:v>
                </c:pt>
                <c:pt idx="12270">
                  <c:v>40427.5</c:v>
                </c:pt>
                <c:pt idx="12271">
                  <c:v>40428.5</c:v>
                </c:pt>
                <c:pt idx="12272">
                  <c:v>40429.5</c:v>
                </c:pt>
                <c:pt idx="12273">
                  <c:v>40430.5</c:v>
                </c:pt>
                <c:pt idx="12274">
                  <c:v>40431.5</c:v>
                </c:pt>
                <c:pt idx="12275">
                  <c:v>40432.5</c:v>
                </c:pt>
                <c:pt idx="12276">
                  <c:v>40433.5</c:v>
                </c:pt>
                <c:pt idx="12277">
                  <c:v>40434.5</c:v>
                </c:pt>
                <c:pt idx="12278">
                  <c:v>40435.5</c:v>
                </c:pt>
                <c:pt idx="12279">
                  <c:v>40436.5</c:v>
                </c:pt>
                <c:pt idx="12280">
                  <c:v>40437.5</c:v>
                </c:pt>
                <c:pt idx="12281">
                  <c:v>40438.5</c:v>
                </c:pt>
                <c:pt idx="12282">
                  <c:v>40439.5</c:v>
                </c:pt>
                <c:pt idx="12283">
                  <c:v>40440.5</c:v>
                </c:pt>
                <c:pt idx="12284">
                  <c:v>40441.5</c:v>
                </c:pt>
                <c:pt idx="12285">
                  <c:v>40442.5</c:v>
                </c:pt>
                <c:pt idx="12286">
                  <c:v>40443.5</c:v>
                </c:pt>
                <c:pt idx="12287">
                  <c:v>40444.5</c:v>
                </c:pt>
                <c:pt idx="12288">
                  <c:v>40445.5</c:v>
                </c:pt>
                <c:pt idx="12289">
                  <c:v>40446.5</c:v>
                </c:pt>
                <c:pt idx="12290">
                  <c:v>40447.5</c:v>
                </c:pt>
                <c:pt idx="12291">
                  <c:v>40448.5</c:v>
                </c:pt>
                <c:pt idx="12292">
                  <c:v>40449.5</c:v>
                </c:pt>
                <c:pt idx="12293">
                  <c:v>40450.5</c:v>
                </c:pt>
                <c:pt idx="12294">
                  <c:v>40451.5</c:v>
                </c:pt>
                <c:pt idx="12295">
                  <c:v>40452.5</c:v>
                </c:pt>
                <c:pt idx="12296">
                  <c:v>40453.5</c:v>
                </c:pt>
                <c:pt idx="12297">
                  <c:v>40454.5</c:v>
                </c:pt>
                <c:pt idx="12298">
                  <c:v>40455.5</c:v>
                </c:pt>
                <c:pt idx="12299">
                  <c:v>40456.5</c:v>
                </c:pt>
                <c:pt idx="12300">
                  <c:v>40457.5</c:v>
                </c:pt>
                <c:pt idx="12301">
                  <c:v>40458.5</c:v>
                </c:pt>
                <c:pt idx="12302">
                  <c:v>40459.5</c:v>
                </c:pt>
                <c:pt idx="12303">
                  <c:v>40460.5</c:v>
                </c:pt>
                <c:pt idx="12304">
                  <c:v>40461.5</c:v>
                </c:pt>
                <c:pt idx="12305">
                  <c:v>40462.5</c:v>
                </c:pt>
                <c:pt idx="12306">
                  <c:v>40463.5</c:v>
                </c:pt>
                <c:pt idx="12307">
                  <c:v>40464.5</c:v>
                </c:pt>
                <c:pt idx="12308">
                  <c:v>40465.5</c:v>
                </c:pt>
                <c:pt idx="12309">
                  <c:v>40466.5</c:v>
                </c:pt>
                <c:pt idx="12310">
                  <c:v>40467.5</c:v>
                </c:pt>
                <c:pt idx="12311">
                  <c:v>40468.5</c:v>
                </c:pt>
                <c:pt idx="12312">
                  <c:v>40469.5</c:v>
                </c:pt>
                <c:pt idx="12313">
                  <c:v>40470.5</c:v>
                </c:pt>
                <c:pt idx="12314">
                  <c:v>40471.5</c:v>
                </c:pt>
                <c:pt idx="12315">
                  <c:v>40472.5</c:v>
                </c:pt>
                <c:pt idx="12316">
                  <c:v>40473.5</c:v>
                </c:pt>
                <c:pt idx="12317">
                  <c:v>40474.5</c:v>
                </c:pt>
                <c:pt idx="12318">
                  <c:v>40475.5</c:v>
                </c:pt>
                <c:pt idx="12319">
                  <c:v>40476.5</c:v>
                </c:pt>
                <c:pt idx="12320">
                  <c:v>40477.5</c:v>
                </c:pt>
                <c:pt idx="12321">
                  <c:v>40478.5</c:v>
                </c:pt>
                <c:pt idx="12322">
                  <c:v>40479.5</c:v>
                </c:pt>
                <c:pt idx="12323">
                  <c:v>40480.5</c:v>
                </c:pt>
                <c:pt idx="12324">
                  <c:v>40481.5</c:v>
                </c:pt>
                <c:pt idx="12325">
                  <c:v>40482.5</c:v>
                </c:pt>
                <c:pt idx="12326">
                  <c:v>40483.5</c:v>
                </c:pt>
                <c:pt idx="12327">
                  <c:v>40484.5</c:v>
                </c:pt>
                <c:pt idx="12328">
                  <c:v>40485.5</c:v>
                </c:pt>
                <c:pt idx="12329">
                  <c:v>40486.5</c:v>
                </c:pt>
                <c:pt idx="12330">
                  <c:v>40487.5</c:v>
                </c:pt>
                <c:pt idx="12331">
                  <c:v>40488.5</c:v>
                </c:pt>
                <c:pt idx="12332">
                  <c:v>40489.5</c:v>
                </c:pt>
                <c:pt idx="12333">
                  <c:v>40490.5</c:v>
                </c:pt>
                <c:pt idx="12334">
                  <c:v>40491.5</c:v>
                </c:pt>
                <c:pt idx="12335">
                  <c:v>40492.5</c:v>
                </c:pt>
                <c:pt idx="12336">
                  <c:v>40493.5</c:v>
                </c:pt>
                <c:pt idx="12337">
                  <c:v>40494.5</c:v>
                </c:pt>
                <c:pt idx="12338">
                  <c:v>40495.5</c:v>
                </c:pt>
                <c:pt idx="12339">
                  <c:v>40496.5</c:v>
                </c:pt>
                <c:pt idx="12340">
                  <c:v>40497.5</c:v>
                </c:pt>
                <c:pt idx="12341">
                  <c:v>40498.5</c:v>
                </c:pt>
                <c:pt idx="12342">
                  <c:v>40499.5</c:v>
                </c:pt>
                <c:pt idx="12343">
                  <c:v>40500.5</c:v>
                </c:pt>
                <c:pt idx="12344">
                  <c:v>40501.5</c:v>
                </c:pt>
                <c:pt idx="12345">
                  <c:v>40502.5</c:v>
                </c:pt>
                <c:pt idx="12346">
                  <c:v>40503.5</c:v>
                </c:pt>
                <c:pt idx="12347">
                  <c:v>40504.5</c:v>
                </c:pt>
                <c:pt idx="12348">
                  <c:v>40505.5</c:v>
                </c:pt>
                <c:pt idx="12349">
                  <c:v>40506.5</c:v>
                </c:pt>
                <c:pt idx="12350">
                  <c:v>40507.5</c:v>
                </c:pt>
                <c:pt idx="12351">
                  <c:v>40508.5</c:v>
                </c:pt>
                <c:pt idx="12352">
                  <c:v>40509.5</c:v>
                </c:pt>
                <c:pt idx="12353">
                  <c:v>40510.5</c:v>
                </c:pt>
                <c:pt idx="12354">
                  <c:v>40511.5</c:v>
                </c:pt>
                <c:pt idx="12355">
                  <c:v>40512.5</c:v>
                </c:pt>
                <c:pt idx="12356">
                  <c:v>40513.5</c:v>
                </c:pt>
                <c:pt idx="12357">
                  <c:v>40514.5</c:v>
                </c:pt>
                <c:pt idx="12358">
                  <c:v>40515.5</c:v>
                </c:pt>
                <c:pt idx="12359">
                  <c:v>40516.5</c:v>
                </c:pt>
                <c:pt idx="12360">
                  <c:v>40517.5</c:v>
                </c:pt>
                <c:pt idx="12361">
                  <c:v>40518.5</c:v>
                </c:pt>
                <c:pt idx="12362">
                  <c:v>40519.5</c:v>
                </c:pt>
                <c:pt idx="12363">
                  <c:v>40520.5</c:v>
                </c:pt>
                <c:pt idx="12364">
                  <c:v>40521.5</c:v>
                </c:pt>
                <c:pt idx="12365">
                  <c:v>40522.5</c:v>
                </c:pt>
                <c:pt idx="12366">
                  <c:v>40523.5</c:v>
                </c:pt>
                <c:pt idx="12367">
                  <c:v>40524.5</c:v>
                </c:pt>
                <c:pt idx="12368">
                  <c:v>40525.5</c:v>
                </c:pt>
                <c:pt idx="12369">
                  <c:v>40526.5</c:v>
                </c:pt>
                <c:pt idx="12370">
                  <c:v>40527.5</c:v>
                </c:pt>
                <c:pt idx="12371">
                  <c:v>40528.5</c:v>
                </c:pt>
                <c:pt idx="12372">
                  <c:v>40529.5</c:v>
                </c:pt>
                <c:pt idx="12373">
                  <c:v>40530.5</c:v>
                </c:pt>
                <c:pt idx="12374">
                  <c:v>40531.5</c:v>
                </c:pt>
                <c:pt idx="12375">
                  <c:v>40532.5</c:v>
                </c:pt>
                <c:pt idx="12376">
                  <c:v>40533.5</c:v>
                </c:pt>
                <c:pt idx="12377">
                  <c:v>40534.5</c:v>
                </c:pt>
                <c:pt idx="12378">
                  <c:v>40535.5</c:v>
                </c:pt>
                <c:pt idx="12379">
                  <c:v>40536.5</c:v>
                </c:pt>
                <c:pt idx="12380">
                  <c:v>40537.5</c:v>
                </c:pt>
                <c:pt idx="12381">
                  <c:v>40538.5</c:v>
                </c:pt>
                <c:pt idx="12382">
                  <c:v>40539.5</c:v>
                </c:pt>
                <c:pt idx="12383">
                  <c:v>40540.5</c:v>
                </c:pt>
                <c:pt idx="12384">
                  <c:v>40541.5</c:v>
                </c:pt>
                <c:pt idx="12385">
                  <c:v>40542.5</c:v>
                </c:pt>
                <c:pt idx="12386">
                  <c:v>40543.5</c:v>
                </c:pt>
                <c:pt idx="12387">
                  <c:v>40544.5</c:v>
                </c:pt>
                <c:pt idx="12388">
                  <c:v>40545.5</c:v>
                </c:pt>
                <c:pt idx="12389">
                  <c:v>40546.5</c:v>
                </c:pt>
                <c:pt idx="12390">
                  <c:v>40547.5</c:v>
                </c:pt>
                <c:pt idx="12391">
                  <c:v>40548.5</c:v>
                </c:pt>
                <c:pt idx="12392">
                  <c:v>40549.5</c:v>
                </c:pt>
                <c:pt idx="12393">
                  <c:v>40550.5</c:v>
                </c:pt>
                <c:pt idx="12394">
                  <c:v>40551.5</c:v>
                </c:pt>
                <c:pt idx="12395">
                  <c:v>40552.5</c:v>
                </c:pt>
                <c:pt idx="12396">
                  <c:v>40553.5</c:v>
                </c:pt>
                <c:pt idx="12397">
                  <c:v>40554.5</c:v>
                </c:pt>
                <c:pt idx="12398">
                  <c:v>40555.5</c:v>
                </c:pt>
                <c:pt idx="12399">
                  <c:v>40556.5</c:v>
                </c:pt>
                <c:pt idx="12400">
                  <c:v>40557.5</c:v>
                </c:pt>
                <c:pt idx="12401">
                  <c:v>40558.5</c:v>
                </c:pt>
                <c:pt idx="12402">
                  <c:v>40559.5</c:v>
                </c:pt>
                <c:pt idx="12403">
                  <c:v>40560.5</c:v>
                </c:pt>
                <c:pt idx="12404">
                  <c:v>40561.5</c:v>
                </c:pt>
                <c:pt idx="12405">
                  <c:v>40562.5</c:v>
                </c:pt>
                <c:pt idx="12406">
                  <c:v>40563.5</c:v>
                </c:pt>
                <c:pt idx="12407">
                  <c:v>40564.5</c:v>
                </c:pt>
                <c:pt idx="12408">
                  <c:v>40565.5</c:v>
                </c:pt>
                <c:pt idx="12409">
                  <c:v>40566.5</c:v>
                </c:pt>
                <c:pt idx="12410">
                  <c:v>40567.5</c:v>
                </c:pt>
                <c:pt idx="12411">
                  <c:v>40568.5</c:v>
                </c:pt>
                <c:pt idx="12412">
                  <c:v>40569.5</c:v>
                </c:pt>
                <c:pt idx="12413">
                  <c:v>40570.5</c:v>
                </c:pt>
                <c:pt idx="12414">
                  <c:v>40571.5</c:v>
                </c:pt>
                <c:pt idx="12415">
                  <c:v>40572.5</c:v>
                </c:pt>
                <c:pt idx="12416">
                  <c:v>40573.5</c:v>
                </c:pt>
                <c:pt idx="12417">
                  <c:v>40574.5</c:v>
                </c:pt>
                <c:pt idx="12418">
                  <c:v>40575.5</c:v>
                </c:pt>
                <c:pt idx="12419">
                  <c:v>40576.5</c:v>
                </c:pt>
                <c:pt idx="12420">
                  <c:v>40577.5</c:v>
                </c:pt>
                <c:pt idx="12421">
                  <c:v>40578.5</c:v>
                </c:pt>
                <c:pt idx="12422">
                  <c:v>40579.5</c:v>
                </c:pt>
                <c:pt idx="12423">
                  <c:v>40580.5</c:v>
                </c:pt>
                <c:pt idx="12424">
                  <c:v>40581.5</c:v>
                </c:pt>
                <c:pt idx="12425">
                  <c:v>40582.5</c:v>
                </c:pt>
                <c:pt idx="12426">
                  <c:v>40583.5</c:v>
                </c:pt>
                <c:pt idx="12427">
                  <c:v>40584.5</c:v>
                </c:pt>
                <c:pt idx="12428">
                  <c:v>40585.5</c:v>
                </c:pt>
                <c:pt idx="12429">
                  <c:v>40586.5</c:v>
                </c:pt>
                <c:pt idx="12430">
                  <c:v>40587.5</c:v>
                </c:pt>
                <c:pt idx="12431">
                  <c:v>40588.5</c:v>
                </c:pt>
                <c:pt idx="12432">
                  <c:v>40589.5</c:v>
                </c:pt>
                <c:pt idx="12433">
                  <c:v>40590.5</c:v>
                </c:pt>
                <c:pt idx="12434">
                  <c:v>40591.5</c:v>
                </c:pt>
                <c:pt idx="12435">
                  <c:v>40592.5</c:v>
                </c:pt>
                <c:pt idx="12436">
                  <c:v>40593.5</c:v>
                </c:pt>
                <c:pt idx="12437">
                  <c:v>40594.5</c:v>
                </c:pt>
                <c:pt idx="12438">
                  <c:v>40595.5</c:v>
                </c:pt>
                <c:pt idx="12439">
                  <c:v>40596.5</c:v>
                </c:pt>
                <c:pt idx="12440">
                  <c:v>40597.5</c:v>
                </c:pt>
                <c:pt idx="12441">
                  <c:v>40598.5</c:v>
                </c:pt>
                <c:pt idx="12442">
                  <c:v>40599.5</c:v>
                </c:pt>
                <c:pt idx="12443">
                  <c:v>40600.5</c:v>
                </c:pt>
                <c:pt idx="12444">
                  <c:v>40601.5</c:v>
                </c:pt>
                <c:pt idx="12445">
                  <c:v>40602.5</c:v>
                </c:pt>
                <c:pt idx="12446">
                  <c:v>40603.5</c:v>
                </c:pt>
                <c:pt idx="12447">
                  <c:v>40604.5</c:v>
                </c:pt>
                <c:pt idx="12448">
                  <c:v>40605.5</c:v>
                </c:pt>
                <c:pt idx="12449">
                  <c:v>40606.5</c:v>
                </c:pt>
                <c:pt idx="12450">
                  <c:v>40607.5</c:v>
                </c:pt>
                <c:pt idx="12451">
                  <c:v>40608.5</c:v>
                </c:pt>
                <c:pt idx="12452">
                  <c:v>40609.5</c:v>
                </c:pt>
                <c:pt idx="12453">
                  <c:v>40610.5</c:v>
                </c:pt>
                <c:pt idx="12454">
                  <c:v>40611.5</c:v>
                </c:pt>
                <c:pt idx="12455">
                  <c:v>40612.5</c:v>
                </c:pt>
                <c:pt idx="12456">
                  <c:v>40613.5</c:v>
                </c:pt>
                <c:pt idx="12457">
                  <c:v>40614.5</c:v>
                </c:pt>
                <c:pt idx="12458">
                  <c:v>40615.5</c:v>
                </c:pt>
                <c:pt idx="12459">
                  <c:v>40616.5</c:v>
                </c:pt>
                <c:pt idx="12460">
                  <c:v>40617.5</c:v>
                </c:pt>
                <c:pt idx="12461">
                  <c:v>40618.5</c:v>
                </c:pt>
                <c:pt idx="12462">
                  <c:v>40619.5</c:v>
                </c:pt>
                <c:pt idx="12463">
                  <c:v>40620.5</c:v>
                </c:pt>
                <c:pt idx="12464">
                  <c:v>40621.5</c:v>
                </c:pt>
                <c:pt idx="12465">
                  <c:v>40622.5</c:v>
                </c:pt>
                <c:pt idx="12466">
                  <c:v>40623.5</c:v>
                </c:pt>
                <c:pt idx="12467">
                  <c:v>40624.5</c:v>
                </c:pt>
                <c:pt idx="12468">
                  <c:v>40625.5</c:v>
                </c:pt>
                <c:pt idx="12469">
                  <c:v>40626.5</c:v>
                </c:pt>
                <c:pt idx="12470">
                  <c:v>40627.5</c:v>
                </c:pt>
                <c:pt idx="12471">
                  <c:v>40628.5</c:v>
                </c:pt>
                <c:pt idx="12472">
                  <c:v>40629.5</c:v>
                </c:pt>
                <c:pt idx="12473">
                  <c:v>40630.5</c:v>
                </c:pt>
                <c:pt idx="12474">
                  <c:v>40631.5</c:v>
                </c:pt>
                <c:pt idx="12475">
                  <c:v>40632.5</c:v>
                </c:pt>
                <c:pt idx="12476">
                  <c:v>40633.5</c:v>
                </c:pt>
                <c:pt idx="12477">
                  <c:v>40634.5</c:v>
                </c:pt>
                <c:pt idx="12478">
                  <c:v>40635.5</c:v>
                </c:pt>
                <c:pt idx="12479">
                  <c:v>40636.5</c:v>
                </c:pt>
                <c:pt idx="12480">
                  <c:v>40637.5</c:v>
                </c:pt>
                <c:pt idx="12481">
                  <c:v>40638.5</c:v>
                </c:pt>
                <c:pt idx="12482">
                  <c:v>40639.5</c:v>
                </c:pt>
                <c:pt idx="12483">
                  <c:v>40640.5</c:v>
                </c:pt>
                <c:pt idx="12484">
                  <c:v>40641.5</c:v>
                </c:pt>
                <c:pt idx="12485">
                  <c:v>40642.5</c:v>
                </c:pt>
                <c:pt idx="12486">
                  <c:v>40643.5</c:v>
                </c:pt>
                <c:pt idx="12487">
                  <c:v>40644.5</c:v>
                </c:pt>
                <c:pt idx="12488">
                  <c:v>40645.5</c:v>
                </c:pt>
                <c:pt idx="12489">
                  <c:v>40646.5</c:v>
                </c:pt>
                <c:pt idx="12490">
                  <c:v>40647.5</c:v>
                </c:pt>
                <c:pt idx="12491">
                  <c:v>40648.5</c:v>
                </c:pt>
                <c:pt idx="12492">
                  <c:v>40649.5</c:v>
                </c:pt>
                <c:pt idx="12493">
                  <c:v>40650.5</c:v>
                </c:pt>
                <c:pt idx="12494">
                  <c:v>40651.5</c:v>
                </c:pt>
                <c:pt idx="12495">
                  <c:v>40652.5</c:v>
                </c:pt>
                <c:pt idx="12496">
                  <c:v>40653.5</c:v>
                </c:pt>
                <c:pt idx="12497">
                  <c:v>40654.5</c:v>
                </c:pt>
                <c:pt idx="12498">
                  <c:v>40655.5</c:v>
                </c:pt>
                <c:pt idx="12499">
                  <c:v>40656.5</c:v>
                </c:pt>
                <c:pt idx="12500">
                  <c:v>40657.5</c:v>
                </c:pt>
                <c:pt idx="12501">
                  <c:v>40658.5</c:v>
                </c:pt>
                <c:pt idx="12502">
                  <c:v>40659.5</c:v>
                </c:pt>
                <c:pt idx="12503">
                  <c:v>40660.5</c:v>
                </c:pt>
                <c:pt idx="12504">
                  <c:v>40661.5</c:v>
                </c:pt>
                <c:pt idx="12505">
                  <c:v>40662.5</c:v>
                </c:pt>
                <c:pt idx="12506">
                  <c:v>40663.5</c:v>
                </c:pt>
                <c:pt idx="12507">
                  <c:v>40664.5</c:v>
                </c:pt>
                <c:pt idx="12508">
                  <c:v>40665.5</c:v>
                </c:pt>
                <c:pt idx="12509">
                  <c:v>40666.5</c:v>
                </c:pt>
                <c:pt idx="12510">
                  <c:v>40667.5</c:v>
                </c:pt>
                <c:pt idx="12511">
                  <c:v>40668.5</c:v>
                </c:pt>
                <c:pt idx="12512">
                  <c:v>40669.5</c:v>
                </c:pt>
                <c:pt idx="12513">
                  <c:v>40670.5</c:v>
                </c:pt>
                <c:pt idx="12514">
                  <c:v>40671.5</c:v>
                </c:pt>
                <c:pt idx="12515">
                  <c:v>40672.5</c:v>
                </c:pt>
                <c:pt idx="12516">
                  <c:v>40673.5</c:v>
                </c:pt>
                <c:pt idx="12517">
                  <c:v>40674.5</c:v>
                </c:pt>
                <c:pt idx="12518">
                  <c:v>40675.5</c:v>
                </c:pt>
                <c:pt idx="12519">
                  <c:v>40676.5</c:v>
                </c:pt>
                <c:pt idx="12520">
                  <c:v>40677.5</c:v>
                </c:pt>
                <c:pt idx="12521">
                  <c:v>40678.5</c:v>
                </c:pt>
                <c:pt idx="12522">
                  <c:v>40679.5</c:v>
                </c:pt>
                <c:pt idx="12523">
                  <c:v>40680.5</c:v>
                </c:pt>
                <c:pt idx="12524">
                  <c:v>40681.5</c:v>
                </c:pt>
                <c:pt idx="12525">
                  <c:v>40682.5</c:v>
                </c:pt>
                <c:pt idx="12526">
                  <c:v>40683.5</c:v>
                </c:pt>
                <c:pt idx="12527">
                  <c:v>40684.5</c:v>
                </c:pt>
                <c:pt idx="12528">
                  <c:v>40685.5</c:v>
                </c:pt>
                <c:pt idx="12529">
                  <c:v>40686.5</c:v>
                </c:pt>
                <c:pt idx="12530">
                  <c:v>40687.5</c:v>
                </c:pt>
                <c:pt idx="12531">
                  <c:v>40688.5</c:v>
                </c:pt>
                <c:pt idx="12532">
                  <c:v>40689.5</c:v>
                </c:pt>
                <c:pt idx="12533">
                  <c:v>40690.5</c:v>
                </c:pt>
                <c:pt idx="12534">
                  <c:v>40691.5</c:v>
                </c:pt>
                <c:pt idx="12535">
                  <c:v>40692.5</c:v>
                </c:pt>
                <c:pt idx="12536">
                  <c:v>40693.5</c:v>
                </c:pt>
                <c:pt idx="12537">
                  <c:v>40694.5</c:v>
                </c:pt>
                <c:pt idx="12538">
                  <c:v>40695.5</c:v>
                </c:pt>
                <c:pt idx="12539">
                  <c:v>40696.5</c:v>
                </c:pt>
                <c:pt idx="12540">
                  <c:v>40697.5</c:v>
                </c:pt>
                <c:pt idx="12541">
                  <c:v>40698.5</c:v>
                </c:pt>
                <c:pt idx="12542">
                  <c:v>40699.5</c:v>
                </c:pt>
                <c:pt idx="12543">
                  <c:v>40700.5</c:v>
                </c:pt>
                <c:pt idx="12544">
                  <c:v>40701.5</c:v>
                </c:pt>
                <c:pt idx="12545">
                  <c:v>40702.5</c:v>
                </c:pt>
                <c:pt idx="12546">
                  <c:v>40703.5</c:v>
                </c:pt>
                <c:pt idx="12547">
                  <c:v>40704.5</c:v>
                </c:pt>
                <c:pt idx="12548">
                  <c:v>40705.5</c:v>
                </c:pt>
                <c:pt idx="12549">
                  <c:v>40706.5</c:v>
                </c:pt>
                <c:pt idx="12550">
                  <c:v>40707.5</c:v>
                </c:pt>
                <c:pt idx="12551">
                  <c:v>40708.5</c:v>
                </c:pt>
                <c:pt idx="12552">
                  <c:v>40709.5</c:v>
                </c:pt>
                <c:pt idx="12553">
                  <c:v>40710.5</c:v>
                </c:pt>
                <c:pt idx="12554">
                  <c:v>40711.5</c:v>
                </c:pt>
                <c:pt idx="12555">
                  <c:v>40712.5</c:v>
                </c:pt>
                <c:pt idx="12556">
                  <c:v>40713.5</c:v>
                </c:pt>
                <c:pt idx="12557">
                  <c:v>40714.5</c:v>
                </c:pt>
                <c:pt idx="12558">
                  <c:v>40715.5</c:v>
                </c:pt>
                <c:pt idx="12559">
                  <c:v>40716.5</c:v>
                </c:pt>
                <c:pt idx="12560">
                  <c:v>40717.5</c:v>
                </c:pt>
                <c:pt idx="12561">
                  <c:v>40718.5</c:v>
                </c:pt>
                <c:pt idx="12562">
                  <c:v>40719.5</c:v>
                </c:pt>
                <c:pt idx="12563">
                  <c:v>40720.5</c:v>
                </c:pt>
                <c:pt idx="12564">
                  <c:v>40721.5</c:v>
                </c:pt>
                <c:pt idx="12565">
                  <c:v>40722.5</c:v>
                </c:pt>
                <c:pt idx="12566">
                  <c:v>40723.5</c:v>
                </c:pt>
                <c:pt idx="12567">
                  <c:v>40724.5</c:v>
                </c:pt>
                <c:pt idx="12568">
                  <c:v>40725.5</c:v>
                </c:pt>
                <c:pt idx="12569">
                  <c:v>40726.5</c:v>
                </c:pt>
                <c:pt idx="12570">
                  <c:v>40727.5</c:v>
                </c:pt>
                <c:pt idx="12571">
                  <c:v>40728.5</c:v>
                </c:pt>
                <c:pt idx="12572">
                  <c:v>40729.5</c:v>
                </c:pt>
                <c:pt idx="12573">
                  <c:v>40730.5</c:v>
                </c:pt>
                <c:pt idx="12574">
                  <c:v>40731.5</c:v>
                </c:pt>
                <c:pt idx="12575">
                  <c:v>40732.5</c:v>
                </c:pt>
                <c:pt idx="12576">
                  <c:v>40733.5</c:v>
                </c:pt>
                <c:pt idx="12577">
                  <c:v>40734.5</c:v>
                </c:pt>
                <c:pt idx="12578">
                  <c:v>40735.5</c:v>
                </c:pt>
                <c:pt idx="12579">
                  <c:v>40736.5</c:v>
                </c:pt>
                <c:pt idx="12580">
                  <c:v>40737.5</c:v>
                </c:pt>
                <c:pt idx="12581">
                  <c:v>40738.5</c:v>
                </c:pt>
                <c:pt idx="12582">
                  <c:v>40739.5</c:v>
                </c:pt>
                <c:pt idx="12583">
                  <c:v>40740.5</c:v>
                </c:pt>
                <c:pt idx="12584">
                  <c:v>40741.5</c:v>
                </c:pt>
                <c:pt idx="12585">
                  <c:v>40742.5</c:v>
                </c:pt>
                <c:pt idx="12586">
                  <c:v>40743.5</c:v>
                </c:pt>
                <c:pt idx="12587">
                  <c:v>40744.5</c:v>
                </c:pt>
                <c:pt idx="12588">
                  <c:v>40745.5</c:v>
                </c:pt>
                <c:pt idx="12589">
                  <c:v>40746.5</c:v>
                </c:pt>
                <c:pt idx="12590">
                  <c:v>40747.5</c:v>
                </c:pt>
                <c:pt idx="12591">
                  <c:v>40748.5</c:v>
                </c:pt>
                <c:pt idx="12592">
                  <c:v>40749.5</c:v>
                </c:pt>
                <c:pt idx="12593">
                  <c:v>40750.5</c:v>
                </c:pt>
                <c:pt idx="12594">
                  <c:v>40751.5</c:v>
                </c:pt>
                <c:pt idx="12595">
                  <c:v>40752.5</c:v>
                </c:pt>
                <c:pt idx="12596">
                  <c:v>40753.5</c:v>
                </c:pt>
                <c:pt idx="12597">
                  <c:v>40754.5</c:v>
                </c:pt>
                <c:pt idx="12598">
                  <c:v>40755.5</c:v>
                </c:pt>
                <c:pt idx="12599">
                  <c:v>40756.5</c:v>
                </c:pt>
                <c:pt idx="12600">
                  <c:v>40757.5</c:v>
                </c:pt>
                <c:pt idx="12601">
                  <c:v>40758.5</c:v>
                </c:pt>
                <c:pt idx="12602">
                  <c:v>40759.5</c:v>
                </c:pt>
                <c:pt idx="12603">
                  <c:v>40760.5</c:v>
                </c:pt>
                <c:pt idx="12604">
                  <c:v>40761.5</c:v>
                </c:pt>
                <c:pt idx="12605">
                  <c:v>40762.5</c:v>
                </c:pt>
                <c:pt idx="12606">
                  <c:v>40763.5</c:v>
                </c:pt>
                <c:pt idx="12607">
                  <c:v>40764.5</c:v>
                </c:pt>
                <c:pt idx="12608">
                  <c:v>40765.5</c:v>
                </c:pt>
                <c:pt idx="12609">
                  <c:v>40766.5</c:v>
                </c:pt>
                <c:pt idx="12610">
                  <c:v>40767.5</c:v>
                </c:pt>
                <c:pt idx="12611">
                  <c:v>40768.5</c:v>
                </c:pt>
                <c:pt idx="12612">
                  <c:v>40769.5</c:v>
                </c:pt>
                <c:pt idx="12613">
                  <c:v>40770.5</c:v>
                </c:pt>
                <c:pt idx="12614">
                  <c:v>40771.5</c:v>
                </c:pt>
                <c:pt idx="12615">
                  <c:v>40772.5</c:v>
                </c:pt>
                <c:pt idx="12616">
                  <c:v>40773.5</c:v>
                </c:pt>
                <c:pt idx="12617">
                  <c:v>40774.5</c:v>
                </c:pt>
                <c:pt idx="12618">
                  <c:v>40775.5</c:v>
                </c:pt>
                <c:pt idx="12619">
                  <c:v>40776.5</c:v>
                </c:pt>
                <c:pt idx="12620">
                  <c:v>40777.5</c:v>
                </c:pt>
                <c:pt idx="12621">
                  <c:v>40778.5</c:v>
                </c:pt>
                <c:pt idx="12622">
                  <c:v>40779.5</c:v>
                </c:pt>
                <c:pt idx="12623">
                  <c:v>40780.5</c:v>
                </c:pt>
                <c:pt idx="12624">
                  <c:v>40781.5</c:v>
                </c:pt>
                <c:pt idx="12625">
                  <c:v>40782.5</c:v>
                </c:pt>
                <c:pt idx="12626">
                  <c:v>40783.5</c:v>
                </c:pt>
                <c:pt idx="12627">
                  <c:v>40784.5</c:v>
                </c:pt>
                <c:pt idx="12628">
                  <c:v>40785.5</c:v>
                </c:pt>
                <c:pt idx="12629">
                  <c:v>40786.5</c:v>
                </c:pt>
                <c:pt idx="12630">
                  <c:v>40787.5</c:v>
                </c:pt>
                <c:pt idx="12631">
                  <c:v>40788.5</c:v>
                </c:pt>
                <c:pt idx="12632">
                  <c:v>40789.5</c:v>
                </c:pt>
                <c:pt idx="12633">
                  <c:v>40790.5</c:v>
                </c:pt>
                <c:pt idx="12634">
                  <c:v>40791.5</c:v>
                </c:pt>
                <c:pt idx="12635">
                  <c:v>40792.5</c:v>
                </c:pt>
                <c:pt idx="12636">
                  <c:v>40793.5</c:v>
                </c:pt>
                <c:pt idx="12637">
                  <c:v>40794.5</c:v>
                </c:pt>
                <c:pt idx="12638">
                  <c:v>40795.5</c:v>
                </c:pt>
                <c:pt idx="12639">
                  <c:v>40796.5</c:v>
                </c:pt>
                <c:pt idx="12640">
                  <c:v>40797.5</c:v>
                </c:pt>
                <c:pt idx="12641">
                  <c:v>40798.5</c:v>
                </c:pt>
                <c:pt idx="12642">
                  <c:v>40799.5</c:v>
                </c:pt>
                <c:pt idx="12643">
                  <c:v>40800.5</c:v>
                </c:pt>
                <c:pt idx="12644">
                  <c:v>40801.5</c:v>
                </c:pt>
                <c:pt idx="12645">
                  <c:v>40802.5</c:v>
                </c:pt>
                <c:pt idx="12646">
                  <c:v>40803.5</c:v>
                </c:pt>
                <c:pt idx="12647">
                  <c:v>40804.5</c:v>
                </c:pt>
                <c:pt idx="12648">
                  <c:v>40805.5</c:v>
                </c:pt>
                <c:pt idx="12649">
                  <c:v>40806.5</c:v>
                </c:pt>
                <c:pt idx="12650">
                  <c:v>40807.5</c:v>
                </c:pt>
                <c:pt idx="12651">
                  <c:v>40808.5</c:v>
                </c:pt>
                <c:pt idx="12652">
                  <c:v>40809.5</c:v>
                </c:pt>
                <c:pt idx="12653">
                  <c:v>40810.5</c:v>
                </c:pt>
                <c:pt idx="12654">
                  <c:v>40811.5</c:v>
                </c:pt>
                <c:pt idx="12655">
                  <c:v>40812.5</c:v>
                </c:pt>
                <c:pt idx="12656">
                  <c:v>40813.5</c:v>
                </c:pt>
                <c:pt idx="12657">
                  <c:v>40814.5</c:v>
                </c:pt>
                <c:pt idx="12658">
                  <c:v>40815.5</c:v>
                </c:pt>
                <c:pt idx="12659">
                  <c:v>40816.5</c:v>
                </c:pt>
                <c:pt idx="12660">
                  <c:v>40817.5</c:v>
                </c:pt>
                <c:pt idx="12661">
                  <c:v>40818.5</c:v>
                </c:pt>
                <c:pt idx="12662">
                  <c:v>40819.5</c:v>
                </c:pt>
                <c:pt idx="12663">
                  <c:v>40820.5</c:v>
                </c:pt>
                <c:pt idx="12664">
                  <c:v>40821.5</c:v>
                </c:pt>
                <c:pt idx="12665">
                  <c:v>40822.5</c:v>
                </c:pt>
                <c:pt idx="12666">
                  <c:v>40823.5</c:v>
                </c:pt>
                <c:pt idx="12667">
                  <c:v>40824.5</c:v>
                </c:pt>
                <c:pt idx="12668">
                  <c:v>40825.5</c:v>
                </c:pt>
                <c:pt idx="12669">
                  <c:v>40826.5</c:v>
                </c:pt>
                <c:pt idx="12670">
                  <c:v>40827.5</c:v>
                </c:pt>
                <c:pt idx="12671">
                  <c:v>40828.5</c:v>
                </c:pt>
                <c:pt idx="12672">
                  <c:v>40829.5</c:v>
                </c:pt>
                <c:pt idx="12673">
                  <c:v>40830.5</c:v>
                </c:pt>
                <c:pt idx="12674">
                  <c:v>40831.5</c:v>
                </c:pt>
                <c:pt idx="12675">
                  <c:v>40832.5</c:v>
                </c:pt>
                <c:pt idx="12676">
                  <c:v>40833.5</c:v>
                </c:pt>
                <c:pt idx="12677">
                  <c:v>40834.5</c:v>
                </c:pt>
                <c:pt idx="12678">
                  <c:v>40835.5</c:v>
                </c:pt>
                <c:pt idx="12679">
                  <c:v>40836.5</c:v>
                </c:pt>
                <c:pt idx="12680">
                  <c:v>40837.5</c:v>
                </c:pt>
                <c:pt idx="12681">
                  <c:v>40838.5</c:v>
                </c:pt>
                <c:pt idx="12682">
                  <c:v>40839.5</c:v>
                </c:pt>
                <c:pt idx="12683">
                  <c:v>40840.5</c:v>
                </c:pt>
                <c:pt idx="12684">
                  <c:v>40841.5</c:v>
                </c:pt>
                <c:pt idx="12685">
                  <c:v>40842.5</c:v>
                </c:pt>
                <c:pt idx="12686">
                  <c:v>40843.5</c:v>
                </c:pt>
                <c:pt idx="12687">
                  <c:v>40844.5</c:v>
                </c:pt>
                <c:pt idx="12688">
                  <c:v>40845.5</c:v>
                </c:pt>
                <c:pt idx="12689">
                  <c:v>40846.5</c:v>
                </c:pt>
                <c:pt idx="12690">
                  <c:v>40847.5</c:v>
                </c:pt>
                <c:pt idx="12691">
                  <c:v>40848.5</c:v>
                </c:pt>
                <c:pt idx="12692">
                  <c:v>40849.5</c:v>
                </c:pt>
                <c:pt idx="12693">
                  <c:v>40850.5</c:v>
                </c:pt>
                <c:pt idx="12694">
                  <c:v>40851.5</c:v>
                </c:pt>
                <c:pt idx="12695">
                  <c:v>40852.5</c:v>
                </c:pt>
                <c:pt idx="12696">
                  <c:v>40853.5</c:v>
                </c:pt>
                <c:pt idx="12697">
                  <c:v>40854.5</c:v>
                </c:pt>
                <c:pt idx="12698">
                  <c:v>40855.5</c:v>
                </c:pt>
                <c:pt idx="12699">
                  <c:v>40856.5</c:v>
                </c:pt>
                <c:pt idx="12700">
                  <c:v>40857.5</c:v>
                </c:pt>
                <c:pt idx="12701">
                  <c:v>40858.5</c:v>
                </c:pt>
                <c:pt idx="12702">
                  <c:v>40859.5</c:v>
                </c:pt>
                <c:pt idx="12703">
                  <c:v>40860.5</c:v>
                </c:pt>
                <c:pt idx="12704">
                  <c:v>40861.5</c:v>
                </c:pt>
                <c:pt idx="12705">
                  <c:v>40862.5</c:v>
                </c:pt>
                <c:pt idx="12706">
                  <c:v>40863.5</c:v>
                </c:pt>
                <c:pt idx="12707">
                  <c:v>40864.5</c:v>
                </c:pt>
                <c:pt idx="12708">
                  <c:v>40865.5</c:v>
                </c:pt>
                <c:pt idx="12709">
                  <c:v>40866.5</c:v>
                </c:pt>
                <c:pt idx="12710">
                  <c:v>40867.5</c:v>
                </c:pt>
                <c:pt idx="12711">
                  <c:v>40868.5</c:v>
                </c:pt>
                <c:pt idx="12712">
                  <c:v>40869.5</c:v>
                </c:pt>
                <c:pt idx="12713">
                  <c:v>40870.5</c:v>
                </c:pt>
                <c:pt idx="12714">
                  <c:v>40871.5</c:v>
                </c:pt>
                <c:pt idx="12715">
                  <c:v>40872.5</c:v>
                </c:pt>
                <c:pt idx="12716">
                  <c:v>40873.5</c:v>
                </c:pt>
                <c:pt idx="12717">
                  <c:v>40874.5</c:v>
                </c:pt>
                <c:pt idx="12718">
                  <c:v>40875.5</c:v>
                </c:pt>
                <c:pt idx="12719">
                  <c:v>40876.5</c:v>
                </c:pt>
                <c:pt idx="12720">
                  <c:v>40877.5</c:v>
                </c:pt>
                <c:pt idx="12721">
                  <c:v>40878.5</c:v>
                </c:pt>
                <c:pt idx="12722">
                  <c:v>40879.5</c:v>
                </c:pt>
                <c:pt idx="12723">
                  <c:v>40880.5</c:v>
                </c:pt>
                <c:pt idx="12724">
                  <c:v>40881.5</c:v>
                </c:pt>
                <c:pt idx="12725">
                  <c:v>40882.5</c:v>
                </c:pt>
                <c:pt idx="12726">
                  <c:v>40883.5</c:v>
                </c:pt>
                <c:pt idx="12727">
                  <c:v>40884.5</c:v>
                </c:pt>
                <c:pt idx="12728">
                  <c:v>40885.5</c:v>
                </c:pt>
                <c:pt idx="12729">
                  <c:v>40886.5</c:v>
                </c:pt>
                <c:pt idx="12730">
                  <c:v>40887.5</c:v>
                </c:pt>
                <c:pt idx="12731">
                  <c:v>40888.5</c:v>
                </c:pt>
                <c:pt idx="12732">
                  <c:v>40889.5</c:v>
                </c:pt>
                <c:pt idx="12733">
                  <c:v>40890.5</c:v>
                </c:pt>
                <c:pt idx="12734">
                  <c:v>40891.5</c:v>
                </c:pt>
                <c:pt idx="12735">
                  <c:v>40892.5</c:v>
                </c:pt>
                <c:pt idx="12736">
                  <c:v>40893.5</c:v>
                </c:pt>
                <c:pt idx="12737">
                  <c:v>40894.5</c:v>
                </c:pt>
                <c:pt idx="12738">
                  <c:v>40895.5</c:v>
                </c:pt>
                <c:pt idx="12739">
                  <c:v>40896.5</c:v>
                </c:pt>
                <c:pt idx="12740">
                  <c:v>40897.5</c:v>
                </c:pt>
                <c:pt idx="12741">
                  <c:v>40898.5</c:v>
                </c:pt>
                <c:pt idx="12742">
                  <c:v>40899.5</c:v>
                </c:pt>
                <c:pt idx="12743">
                  <c:v>40900.5</c:v>
                </c:pt>
                <c:pt idx="12744">
                  <c:v>40901.5</c:v>
                </c:pt>
                <c:pt idx="12745">
                  <c:v>40902.5</c:v>
                </c:pt>
                <c:pt idx="12746">
                  <c:v>40903.5</c:v>
                </c:pt>
                <c:pt idx="12747">
                  <c:v>40904.5</c:v>
                </c:pt>
                <c:pt idx="12748">
                  <c:v>40905.5</c:v>
                </c:pt>
                <c:pt idx="12749">
                  <c:v>40906.5</c:v>
                </c:pt>
                <c:pt idx="12750">
                  <c:v>40907.5</c:v>
                </c:pt>
                <c:pt idx="12751">
                  <c:v>40908.5</c:v>
                </c:pt>
                <c:pt idx="12752">
                  <c:v>40909.5</c:v>
                </c:pt>
                <c:pt idx="12753">
                  <c:v>40910.5</c:v>
                </c:pt>
                <c:pt idx="12754">
                  <c:v>40911.5</c:v>
                </c:pt>
                <c:pt idx="12755">
                  <c:v>40912.5</c:v>
                </c:pt>
                <c:pt idx="12756">
                  <c:v>40913.5</c:v>
                </c:pt>
                <c:pt idx="12757">
                  <c:v>40914.5</c:v>
                </c:pt>
                <c:pt idx="12758">
                  <c:v>40915.5</c:v>
                </c:pt>
                <c:pt idx="12759">
                  <c:v>40916.5</c:v>
                </c:pt>
                <c:pt idx="12760">
                  <c:v>40917.5</c:v>
                </c:pt>
                <c:pt idx="12761">
                  <c:v>40918.5</c:v>
                </c:pt>
                <c:pt idx="12762">
                  <c:v>40919.5</c:v>
                </c:pt>
                <c:pt idx="12763">
                  <c:v>40920.5</c:v>
                </c:pt>
                <c:pt idx="12764">
                  <c:v>40921.5</c:v>
                </c:pt>
                <c:pt idx="12765">
                  <c:v>40922.5</c:v>
                </c:pt>
                <c:pt idx="12766">
                  <c:v>40923.5</c:v>
                </c:pt>
                <c:pt idx="12767">
                  <c:v>40924.5</c:v>
                </c:pt>
                <c:pt idx="12768">
                  <c:v>40925.5</c:v>
                </c:pt>
                <c:pt idx="12769">
                  <c:v>40926.5</c:v>
                </c:pt>
                <c:pt idx="12770">
                  <c:v>40927.5</c:v>
                </c:pt>
                <c:pt idx="12771">
                  <c:v>40928.5</c:v>
                </c:pt>
                <c:pt idx="12772">
                  <c:v>40929.5</c:v>
                </c:pt>
                <c:pt idx="12773">
                  <c:v>40930.5</c:v>
                </c:pt>
                <c:pt idx="12774">
                  <c:v>40931.5</c:v>
                </c:pt>
                <c:pt idx="12775">
                  <c:v>40932.5</c:v>
                </c:pt>
                <c:pt idx="12776">
                  <c:v>40933.5</c:v>
                </c:pt>
                <c:pt idx="12777">
                  <c:v>40934.5</c:v>
                </c:pt>
                <c:pt idx="12778">
                  <c:v>40935.5</c:v>
                </c:pt>
                <c:pt idx="12779">
                  <c:v>40936.5</c:v>
                </c:pt>
                <c:pt idx="12780">
                  <c:v>40937.5</c:v>
                </c:pt>
                <c:pt idx="12781">
                  <c:v>40938.5</c:v>
                </c:pt>
                <c:pt idx="12782">
                  <c:v>40939.5</c:v>
                </c:pt>
                <c:pt idx="12783">
                  <c:v>40940.5</c:v>
                </c:pt>
                <c:pt idx="12784">
                  <c:v>40941.5</c:v>
                </c:pt>
                <c:pt idx="12785">
                  <c:v>40942.5</c:v>
                </c:pt>
                <c:pt idx="12786">
                  <c:v>40943.5</c:v>
                </c:pt>
                <c:pt idx="12787">
                  <c:v>40944.5</c:v>
                </c:pt>
                <c:pt idx="12788">
                  <c:v>40945.5</c:v>
                </c:pt>
                <c:pt idx="12789">
                  <c:v>40946.5</c:v>
                </c:pt>
                <c:pt idx="12790">
                  <c:v>40947.5</c:v>
                </c:pt>
                <c:pt idx="12791">
                  <c:v>40948.5</c:v>
                </c:pt>
                <c:pt idx="12792">
                  <c:v>40949.5</c:v>
                </c:pt>
                <c:pt idx="12793">
                  <c:v>40950.5</c:v>
                </c:pt>
                <c:pt idx="12794">
                  <c:v>40951.5</c:v>
                </c:pt>
                <c:pt idx="12795">
                  <c:v>40952.5</c:v>
                </c:pt>
                <c:pt idx="12796">
                  <c:v>40953.5</c:v>
                </c:pt>
                <c:pt idx="12797">
                  <c:v>40954.5</c:v>
                </c:pt>
                <c:pt idx="12798">
                  <c:v>40955.5</c:v>
                </c:pt>
                <c:pt idx="12799">
                  <c:v>40956.5</c:v>
                </c:pt>
                <c:pt idx="12800">
                  <c:v>40957.5</c:v>
                </c:pt>
                <c:pt idx="12801">
                  <c:v>40958.5</c:v>
                </c:pt>
                <c:pt idx="12802">
                  <c:v>40959.5</c:v>
                </c:pt>
                <c:pt idx="12803">
                  <c:v>40960.5</c:v>
                </c:pt>
                <c:pt idx="12804">
                  <c:v>40961.5</c:v>
                </c:pt>
                <c:pt idx="12805">
                  <c:v>40962.5</c:v>
                </c:pt>
                <c:pt idx="12806">
                  <c:v>40963.5</c:v>
                </c:pt>
                <c:pt idx="12807">
                  <c:v>40964.5</c:v>
                </c:pt>
                <c:pt idx="12808">
                  <c:v>40965.5</c:v>
                </c:pt>
                <c:pt idx="12809">
                  <c:v>40966.5</c:v>
                </c:pt>
                <c:pt idx="12810">
                  <c:v>40967.5</c:v>
                </c:pt>
                <c:pt idx="12811">
                  <c:v>40968.5</c:v>
                </c:pt>
                <c:pt idx="12812">
                  <c:v>40969.5</c:v>
                </c:pt>
                <c:pt idx="12813">
                  <c:v>40970.5</c:v>
                </c:pt>
                <c:pt idx="12814">
                  <c:v>40971.5</c:v>
                </c:pt>
                <c:pt idx="12815">
                  <c:v>40972.5</c:v>
                </c:pt>
                <c:pt idx="12816">
                  <c:v>40973.5</c:v>
                </c:pt>
                <c:pt idx="12817">
                  <c:v>40974.5</c:v>
                </c:pt>
                <c:pt idx="12818">
                  <c:v>40975.5</c:v>
                </c:pt>
                <c:pt idx="12819">
                  <c:v>40976.5</c:v>
                </c:pt>
                <c:pt idx="12820">
                  <c:v>40977.5</c:v>
                </c:pt>
                <c:pt idx="12821">
                  <c:v>40978.5</c:v>
                </c:pt>
                <c:pt idx="12822">
                  <c:v>40979.5</c:v>
                </c:pt>
                <c:pt idx="12823">
                  <c:v>40980.5</c:v>
                </c:pt>
                <c:pt idx="12824">
                  <c:v>40981.5</c:v>
                </c:pt>
                <c:pt idx="12825">
                  <c:v>40982.5</c:v>
                </c:pt>
                <c:pt idx="12826">
                  <c:v>40983.5</c:v>
                </c:pt>
                <c:pt idx="12827">
                  <c:v>40984.5</c:v>
                </c:pt>
                <c:pt idx="12828">
                  <c:v>40985.5</c:v>
                </c:pt>
                <c:pt idx="12829">
                  <c:v>40986.5</c:v>
                </c:pt>
                <c:pt idx="12830">
                  <c:v>40987.5</c:v>
                </c:pt>
                <c:pt idx="12831">
                  <c:v>40988.5</c:v>
                </c:pt>
                <c:pt idx="12832">
                  <c:v>40989.5</c:v>
                </c:pt>
                <c:pt idx="12833">
                  <c:v>40990.5</c:v>
                </c:pt>
                <c:pt idx="12834">
                  <c:v>40991.5</c:v>
                </c:pt>
                <c:pt idx="12835">
                  <c:v>40992.5</c:v>
                </c:pt>
                <c:pt idx="12836">
                  <c:v>40993.5</c:v>
                </c:pt>
                <c:pt idx="12837">
                  <c:v>40994.5</c:v>
                </c:pt>
                <c:pt idx="12838">
                  <c:v>40995.5</c:v>
                </c:pt>
                <c:pt idx="12839">
                  <c:v>40996.5</c:v>
                </c:pt>
                <c:pt idx="12840">
                  <c:v>40997.5</c:v>
                </c:pt>
                <c:pt idx="12841">
                  <c:v>40998.5</c:v>
                </c:pt>
                <c:pt idx="12842">
                  <c:v>40999.5</c:v>
                </c:pt>
                <c:pt idx="12843">
                  <c:v>41000.5</c:v>
                </c:pt>
                <c:pt idx="12844">
                  <c:v>41001.5</c:v>
                </c:pt>
                <c:pt idx="12845">
                  <c:v>41002.5</c:v>
                </c:pt>
                <c:pt idx="12846">
                  <c:v>41003.5</c:v>
                </c:pt>
                <c:pt idx="12847">
                  <c:v>41004.5</c:v>
                </c:pt>
                <c:pt idx="12848">
                  <c:v>41005.5</c:v>
                </c:pt>
                <c:pt idx="12849">
                  <c:v>41006.5</c:v>
                </c:pt>
                <c:pt idx="12850">
                  <c:v>41007.5</c:v>
                </c:pt>
                <c:pt idx="12851">
                  <c:v>41008.5</c:v>
                </c:pt>
                <c:pt idx="12852">
                  <c:v>41009.5</c:v>
                </c:pt>
                <c:pt idx="12853">
                  <c:v>41010.5</c:v>
                </c:pt>
                <c:pt idx="12854">
                  <c:v>41011.5</c:v>
                </c:pt>
                <c:pt idx="12855">
                  <c:v>41012.5</c:v>
                </c:pt>
                <c:pt idx="12856">
                  <c:v>41013.5</c:v>
                </c:pt>
                <c:pt idx="12857">
                  <c:v>41014.5</c:v>
                </c:pt>
                <c:pt idx="12858">
                  <c:v>41015.5</c:v>
                </c:pt>
                <c:pt idx="12859">
                  <c:v>41016.5</c:v>
                </c:pt>
                <c:pt idx="12860">
                  <c:v>41017.5</c:v>
                </c:pt>
                <c:pt idx="12861">
                  <c:v>41018.5</c:v>
                </c:pt>
                <c:pt idx="12862">
                  <c:v>41019.5</c:v>
                </c:pt>
                <c:pt idx="12863">
                  <c:v>41020.5</c:v>
                </c:pt>
                <c:pt idx="12864">
                  <c:v>41021.5</c:v>
                </c:pt>
                <c:pt idx="12865">
                  <c:v>41022.5</c:v>
                </c:pt>
                <c:pt idx="12866">
                  <c:v>41023.5</c:v>
                </c:pt>
                <c:pt idx="12867">
                  <c:v>41024.5</c:v>
                </c:pt>
                <c:pt idx="12868">
                  <c:v>41025.5</c:v>
                </c:pt>
                <c:pt idx="12869">
                  <c:v>41026.5</c:v>
                </c:pt>
                <c:pt idx="12870">
                  <c:v>41027.5</c:v>
                </c:pt>
                <c:pt idx="12871">
                  <c:v>41028.5</c:v>
                </c:pt>
                <c:pt idx="12872">
                  <c:v>41029.5</c:v>
                </c:pt>
                <c:pt idx="12873">
                  <c:v>41030.5</c:v>
                </c:pt>
                <c:pt idx="12874">
                  <c:v>41031.5</c:v>
                </c:pt>
                <c:pt idx="12875">
                  <c:v>41032.5</c:v>
                </c:pt>
                <c:pt idx="12876">
                  <c:v>41033.5</c:v>
                </c:pt>
                <c:pt idx="12877">
                  <c:v>41034.5</c:v>
                </c:pt>
                <c:pt idx="12878">
                  <c:v>41035.5</c:v>
                </c:pt>
                <c:pt idx="12879">
                  <c:v>41036.5</c:v>
                </c:pt>
                <c:pt idx="12880">
                  <c:v>41037.5</c:v>
                </c:pt>
                <c:pt idx="12881">
                  <c:v>41038.5</c:v>
                </c:pt>
                <c:pt idx="12882">
                  <c:v>41039.5</c:v>
                </c:pt>
                <c:pt idx="12883">
                  <c:v>41040.5</c:v>
                </c:pt>
                <c:pt idx="12884">
                  <c:v>41041.5</c:v>
                </c:pt>
                <c:pt idx="12885">
                  <c:v>41042.5</c:v>
                </c:pt>
                <c:pt idx="12886">
                  <c:v>41043.5</c:v>
                </c:pt>
                <c:pt idx="12887">
                  <c:v>41044.5</c:v>
                </c:pt>
                <c:pt idx="12888">
                  <c:v>41045.5</c:v>
                </c:pt>
                <c:pt idx="12889">
                  <c:v>41046.5</c:v>
                </c:pt>
                <c:pt idx="12890">
                  <c:v>41047.5</c:v>
                </c:pt>
                <c:pt idx="12891">
                  <c:v>41048.5</c:v>
                </c:pt>
                <c:pt idx="12892">
                  <c:v>41049.5</c:v>
                </c:pt>
                <c:pt idx="12893">
                  <c:v>41050.5</c:v>
                </c:pt>
                <c:pt idx="12894">
                  <c:v>41051.5</c:v>
                </c:pt>
                <c:pt idx="12895">
                  <c:v>41052.5</c:v>
                </c:pt>
                <c:pt idx="12896">
                  <c:v>41053.5</c:v>
                </c:pt>
                <c:pt idx="12897">
                  <c:v>41054.5</c:v>
                </c:pt>
                <c:pt idx="12898">
                  <c:v>41055.5</c:v>
                </c:pt>
                <c:pt idx="12899">
                  <c:v>41056.5</c:v>
                </c:pt>
                <c:pt idx="12900">
                  <c:v>41057.5</c:v>
                </c:pt>
                <c:pt idx="12901">
                  <c:v>41058.5</c:v>
                </c:pt>
                <c:pt idx="12902">
                  <c:v>41059.5</c:v>
                </c:pt>
                <c:pt idx="12903">
                  <c:v>41060.5</c:v>
                </c:pt>
                <c:pt idx="12904">
                  <c:v>41061.5</c:v>
                </c:pt>
                <c:pt idx="12905">
                  <c:v>41062.5</c:v>
                </c:pt>
                <c:pt idx="12906">
                  <c:v>41063.5</c:v>
                </c:pt>
                <c:pt idx="12907">
                  <c:v>41064.5</c:v>
                </c:pt>
                <c:pt idx="12908">
                  <c:v>41065.5</c:v>
                </c:pt>
                <c:pt idx="12909">
                  <c:v>41066.5</c:v>
                </c:pt>
                <c:pt idx="12910">
                  <c:v>41067.5</c:v>
                </c:pt>
                <c:pt idx="12911">
                  <c:v>41068.5</c:v>
                </c:pt>
                <c:pt idx="12912">
                  <c:v>41069.5</c:v>
                </c:pt>
                <c:pt idx="12913">
                  <c:v>41070.5</c:v>
                </c:pt>
                <c:pt idx="12914">
                  <c:v>41071.5</c:v>
                </c:pt>
                <c:pt idx="12915">
                  <c:v>41072.5</c:v>
                </c:pt>
                <c:pt idx="12916">
                  <c:v>41073.5</c:v>
                </c:pt>
                <c:pt idx="12917">
                  <c:v>41074.5</c:v>
                </c:pt>
                <c:pt idx="12918">
                  <c:v>41075.5</c:v>
                </c:pt>
                <c:pt idx="12919">
                  <c:v>41076.5</c:v>
                </c:pt>
                <c:pt idx="12920">
                  <c:v>41077.5</c:v>
                </c:pt>
                <c:pt idx="12921">
                  <c:v>41078.5</c:v>
                </c:pt>
                <c:pt idx="12922">
                  <c:v>41079.5</c:v>
                </c:pt>
                <c:pt idx="12923">
                  <c:v>41080.5</c:v>
                </c:pt>
                <c:pt idx="12924">
                  <c:v>41081.5</c:v>
                </c:pt>
                <c:pt idx="12925">
                  <c:v>41082.5</c:v>
                </c:pt>
                <c:pt idx="12926">
                  <c:v>41083.5</c:v>
                </c:pt>
                <c:pt idx="12927">
                  <c:v>41084.5</c:v>
                </c:pt>
                <c:pt idx="12928">
                  <c:v>41085.5</c:v>
                </c:pt>
                <c:pt idx="12929">
                  <c:v>41086.5</c:v>
                </c:pt>
                <c:pt idx="12930">
                  <c:v>41087.5</c:v>
                </c:pt>
                <c:pt idx="12931">
                  <c:v>41088.5</c:v>
                </c:pt>
                <c:pt idx="12932">
                  <c:v>41089.5</c:v>
                </c:pt>
                <c:pt idx="12933">
                  <c:v>41090.5</c:v>
                </c:pt>
                <c:pt idx="12934">
                  <c:v>41091.5</c:v>
                </c:pt>
                <c:pt idx="12935">
                  <c:v>41092.5</c:v>
                </c:pt>
                <c:pt idx="12936">
                  <c:v>41093.5</c:v>
                </c:pt>
                <c:pt idx="12937">
                  <c:v>41094.5</c:v>
                </c:pt>
                <c:pt idx="12938">
                  <c:v>41095.5</c:v>
                </c:pt>
                <c:pt idx="12939">
                  <c:v>41096.5</c:v>
                </c:pt>
                <c:pt idx="12940">
                  <c:v>41097.5</c:v>
                </c:pt>
                <c:pt idx="12941">
                  <c:v>41098.5</c:v>
                </c:pt>
                <c:pt idx="12942">
                  <c:v>41099.5</c:v>
                </c:pt>
                <c:pt idx="12943">
                  <c:v>41100.5</c:v>
                </c:pt>
                <c:pt idx="12944">
                  <c:v>41101.5</c:v>
                </c:pt>
                <c:pt idx="12945">
                  <c:v>41102.5</c:v>
                </c:pt>
                <c:pt idx="12946">
                  <c:v>41103.5</c:v>
                </c:pt>
                <c:pt idx="12947">
                  <c:v>41104.5</c:v>
                </c:pt>
                <c:pt idx="12948">
                  <c:v>41105.5</c:v>
                </c:pt>
                <c:pt idx="12949">
                  <c:v>41106.5</c:v>
                </c:pt>
                <c:pt idx="12950">
                  <c:v>41107.5</c:v>
                </c:pt>
                <c:pt idx="12951">
                  <c:v>41108.5</c:v>
                </c:pt>
                <c:pt idx="12952">
                  <c:v>41109.5</c:v>
                </c:pt>
                <c:pt idx="12953">
                  <c:v>41110.5</c:v>
                </c:pt>
                <c:pt idx="12954">
                  <c:v>41111.5</c:v>
                </c:pt>
                <c:pt idx="12955">
                  <c:v>41112.5</c:v>
                </c:pt>
                <c:pt idx="12956">
                  <c:v>41113.5</c:v>
                </c:pt>
                <c:pt idx="12957">
                  <c:v>41114.5</c:v>
                </c:pt>
                <c:pt idx="12958">
                  <c:v>41115.5</c:v>
                </c:pt>
                <c:pt idx="12959">
                  <c:v>41116.5</c:v>
                </c:pt>
                <c:pt idx="12960">
                  <c:v>41117.5</c:v>
                </c:pt>
                <c:pt idx="12961">
                  <c:v>41118.5</c:v>
                </c:pt>
                <c:pt idx="12962">
                  <c:v>41119.5</c:v>
                </c:pt>
                <c:pt idx="12963">
                  <c:v>41120.5</c:v>
                </c:pt>
                <c:pt idx="12964">
                  <c:v>41121.5</c:v>
                </c:pt>
                <c:pt idx="12965">
                  <c:v>41122.5</c:v>
                </c:pt>
                <c:pt idx="12966">
                  <c:v>41123.5</c:v>
                </c:pt>
                <c:pt idx="12967">
                  <c:v>41124.5</c:v>
                </c:pt>
                <c:pt idx="12968">
                  <c:v>41125.5</c:v>
                </c:pt>
                <c:pt idx="12969">
                  <c:v>41126.5</c:v>
                </c:pt>
                <c:pt idx="12970">
                  <c:v>41127.5</c:v>
                </c:pt>
                <c:pt idx="12971">
                  <c:v>41128.5</c:v>
                </c:pt>
                <c:pt idx="12972">
                  <c:v>41129.5</c:v>
                </c:pt>
                <c:pt idx="12973">
                  <c:v>41130.5</c:v>
                </c:pt>
                <c:pt idx="12974">
                  <c:v>41131.5</c:v>
                </c:pt>
                <c:pt idx="12975">
                  <c:v>41132.5</c:v>
                </c:pt>
                <c:pt idx="12976">
                  <c:v>41133.5</c:v>
                </c:pt>
                <c:pt idx="12977">
                  <c:v>41134.5</c:v>
                </c:pt>
                <c:pt idx="12978">
                  <c:v>41135.5</c:v>
                </c:pt>
                <c:pt idx="12979">
                  <c:v>41136.5</c:v>
                </c:pt>
                <c:pt idx="12980">
                  <c:v>41137.5</c:v>
                </c:pt>
                <c:pt idx="12981">
                  <c:v>41138.5</c:v>
                </c:pt>
                <c:pt idx="12982">
                  <c:v>41139.5</c:v>
                </c:pt>
                <c:pt idx="12983">
                  <c:v>41140.5</c:v>
                </c:pt>
                <c:pt idx="12984">
                  <c:v>41141.5</c:v>
                </c:pt>
                <c:pt idx="12985">
                  <c:v>41142.5</c:v>
                </c:pt>
                <c:pt idx="12986">
                  <c:v>41143.5</c:v>
                </c:pt>
                <c:pt idx="12987">
                  <c:v>41144.5</c:v>
                </c:pt>
                <c:pt idx="12988">
                  <c:v>41145.5</c:v>
                </c:pt>
                <c:pt idx="12989">
                  <c:v>41146.5</c:v>
                </c:pt>
                <c:pt idx="12990">
                  <c:v>41147.5</c:v>
                </c:pt>
                <c:pt idx="12991">
                  <c:v>41148.5</c:v>
                </c:pt>
                <c:pt idx="12992">
                  <c:v>41149.5</c:v>
                </c:pt>
                <c:pt idx="12993">
                  <c:v>41150.5</c:v>
                </c:pt>
                <c:pt idx="12994">
                  <c:v>41151.5</c:v>
                </c:pt>
                <c:pt idx="12995">
                  <c:v>41152.5</c:v>
                </c:pt>
                <c:pt idx="12996">
                  <c:v>41153.5</c:v>
                </c:pt>
                <c:pt idx="12997">
                  <c:v>41154.5</c:v>
                </c:pt>
                <c:pt idx="12998">
                  <c:v>41155.5</c:v>
                </c:pt>
                <c:pt idx="12999">
                  <c:v>41156.5</c:v>
                </c:pt>
                <c:pt idx="13000">
                  <c:v>41157.5</c:v>
                </c:pt>
                <c:pt idx="13001">
                  <c:v>41158.5</c:v>
                </c:pt>
                <c:pt idx="13002">
                  <c:v>41159.5</c:v>
                </c:pt>
                <c:pt idx="13003">
                  <c:v>41160.5</c:v>
                </c:pt>
                <c:pt idx="13004">
                  <c:v>41161.5</c:v>
                </c:pt>
                <c:pt idx="13005">
                  <c:v>41162.5</c:v>
                </c:pt>
                <c:pt idx="13006">
                  <c:v>41163.5</c:v>
                </c:pt>
                <c:pt idx="13007">
                  <c:v>41164.5</c:v>
                </c:pt>
                <c:pt idx="13008">
                  <c:v>41165.5</c:v>
                </c:pt>
                <c:pt idx="13009">
                  <c:v>41166.5</c:v>
                </c:pt>
                <c:pt idx="13010">
                  <c:v>41167.5</c:v>
                </c:pt>
                <c:pt idx="13011">
                  <c:v>41168.5</c:v>
                </c:pt>
                <c:pt idx="13012">
                  <c:v>41169.5</c:v>
                </c:pt>
                <c:pt idx="13013">
                  <c:v>41170.5</c:v>
                </c:pt>
                <c:pt idx="13014">
                  <c:v>41171.5</c:v>
                </c:pt>
                <c:pt idx="13015">
                  <c:v>41172.5</c:v>
                </c:pt>
                <c:pt idx="13016">
                  <c:v>41173.5</c:v>
                </c:pt>
                <c:pt idx="13017">
                  <c:v>41174.5</c:v>
                </c:pt>
                <c:pt idx="13018">
                  <c:v>41175.5</c:v>
                </c:pt>
                <c:pt idx="13019">
                  <c:v>41176.5</c:v>
                </c:pt>
                <c:pt idx="13020">
                  <c:v>41177.5</c:v>
                </c:pt>
                <c:pt idx="13021">
                  <c:v>41178.5</c:v>
                </c:pt>
                <c:pt idx="13022">
                  <c:v>41179.5</c:v>
                </c:pt>
                <c:pt idx="13023">
                  <c:v>41180.5</c:v>
                </c:pt>
                <c:pt idx="13024">
                  <c:v>41181.5</c:v>
                </c:pt>
                <c:pt idx="13025">
                  <c:v>41182.5</c:v>
                </c:pt>
                <c:pt idx="13026">
                  <c:v>41183.5</c:v>
                </c:pt>
                <c:pt idx="13027">
                  <c:v>41184.5</c:v>
                </c:pt>
                <c:pt idx="13028">
                  <c:v>41185.5</c:v>
                </c:pt>
                <c:pt idx="13029">
                  <c:v>41186.5</c:v>
                </c:pt>
                <c:pt idx="13030">
                  <c:v>41187.5</c:v>
                </c:pt>
                <c:pt idx="13031">
                  <c:v>41188.5</c:v>
                </c:pt>
                <c:pt idx="13032">
                  <c:v>41189.5</c:v>
                </c:pt>
                <c:pt idx="13033">
                  <c:v>41190.5</c:v>
                </c:pt>
                <c:pt idx="13034">
                  <c:v>41191.5</c:v>
                </c:pt>
                <c:pt idx="13035">
                  <c:v>41192.5</c:v>
                </c:pt>
                <c:pt idx="13036">
                  <c:v>41193.5</c:v>
                </c:pt>
                <c:pt idx="13037">
                  <c:v>41194.5</c:v>
                </c:pt>
                <c:pt idx="13038">
                  <c:v>41195.5</c:v>
                </c:pt>
                <c:pt idx="13039">
                  <c:v>41196.5</c:v>
                </c:pt>
                <c:pt idx="13040">
                  <c:v>41197.5</c:v>
                </c:pt>
                <c:pt idx="13041">
                  <c:v>41198.5</c:v>
                </c:pt>
                <c:pt idx="13042">
                  <c:v>41199.5</c:v>
                </c:pt>
                <c:pt idx="13043">
                  <c:v>41200.5</c:v>
                </c:pt>
                <c:pt idx="13044">
                  <c:v>41201.5</c:v>
                </c:pt>
                <c:pt idx="13045">
                  <c:v>41202.5</c:v>
                </c:pt>
                <c:pt idx="13046">
                  <c:v>41203.5</c:v>
                </c:pt>
                <c:pt idx="13047">
                  <c:v>41204.5</c:v>
                </c:pt>
                <c:pt idx="13048">
                  <c:v>41205.5</c:v>
                </c:pt>
                <c:pt idx="13049">
                  <c:v>41206.5</c:v>
                </c:pt>
                <c:pt idx="13050">
                  <c:v>41207.5</c:v>
                </c:pt>
                <c:pt idx="13051">
                  <c:v>41208.5</c:v>
                </c:pt>
                <c:pt idx="13052">
                  <c:v>41209.5</c:v>
                </c:pt>
                <c:pt idx="13053">
                  <c:v>41210.5</c:v>
                </c:pt>
                <c:pt idx="13054">
                  <c:v>41211.5</c:v>
                </c:pt>
                <c:pt idx="13055">
                  <c:v>41212.5</c:v>
                </c:pt>
                <c:pt idx="13056">
                  <c:v>41213.5</c:v>
                </c:pt>
                <c:pt idx="13057">
                  <c:v>41214.5</c:v>
                </c:pt>
                <c:pt idx="13058">
                  <c:v>41215.5</c:v>
                </c:pt>
                <c:pt idx="13059">
                  <c:v>41216.5</c:v>
                </c:pt>
                <c:pt idx="13060">
                  <c:v>41217.5</c:v>
                </c:pt>
                <c:pt idx="13061">
                  <c:v>41218.5</c:v>
                </c:pt>
                <c:pt idx="13062">
                  <c:v>41219.5</c:v>
                </c:pt>
                <c:pt idx="13063">
                  <c:v>41220.5</c:v>
                </c:pt>
                <c:pt idx="13064">
                  <c:v>41221.5</c:v>
                </c:pt>
                <c:pt idx="13065">
                  <c:v>41222.5</c:v>
                </c:pt>
                <c:pt idx="13066">
                  <c:v>41223.5</c:v>
                </c:pt>
                <c:pt idx="13067">
                  <c:v>41224.5</c:v>
                </c:pt>
                <c:pt idx="13068">
                  <c:v>41225.5</c:v>
                </c:pt>
                <c:pt idx="13069">
                  <c:v>41226.5</c:v>
                </c:pt>
                <c:pt idx="13070">
                  <c:v>41227.5</c:v>
                </c:pt>
                <c:pt idx="13071">
                  <c:v>41228.5</c:v>
                </c:pt>
                <c:pt idx="13072">
                  <c:v>41229.5</c:v>
                </c:pt>
                <c:pt idx="13073">
                  <c:v>41230.5</c:v>
                </c:pt>
                <c:pt idx="13074">
                  <c:v>41231.5</c:v>
                </c:pt>
                <c:pt idx="13075">
                  <c:v>41232.5</c:v>
                </c:pt>
                <c:pt idx="13076">
                  <c:v>41233.5</c:v>
                </c:pt>
                <c:pt idx="13077">
                  <c:v>41234.5</c:v>
                </c:pt>
                <c:pt idx="13078">
                  <c:v>41235.5</c:v>
                </c:pt>
                <c:pt idx="13079">
                  <c:v>41236.5</c:v>
                </c:pt>
                <c:pt idx="13080">
                  <c:v>41237.5</c:v>
                </c:pt>
                <c:pt idx="13081">
                  <c:v>41238.5</c:v>
                </c:pt>
                <c:pt idx="13082">
                  <c:v>41239.5</c:v>
                </c:pt>
                <c:pt idx="13083">
                  <c:v>41240.5</c:v>
                </c:pt>
                <c:pt idx="13084">
                  <c:v>41241.5</c:v>
                </c:pt>
                <c:pt idx="13085">
                  <c:v>41242.5</c:v>
                </c:pt>
                <c:pt idx="13086">
                  <c:v>41243.5</c:v>
                </c:pt>
                <c:pt idx="13087">
                  <c:v>41244.5</c:v>
                </c:pt>
                <c:pt idx="13088">
                  <c:v>41245.5</c:v>
                </c:pt>
                <c:pt idx="13089">
                  <c:v>41246.5</c:v>
                </c:pt>
                <c:pt idx="13090">
                  <c:v>41247.5</c:v>
                </c:pt>
                <c:pt idx="13091">
                  <c:v>41248.5</c:v>
                </c:pt>
                <c:pt idx="13092">
                  <c:v>41249.5</c:v>
                </c:pt>
                <c:pt idx="13093">
                  <c:v>41250.5</c:v>
                </c:pt>
                <c:pt idx="13094">
                  <c:v>41251.5</c:v>
                </c:pt>
                <c:pt idx="13095">
                  <c:v>41252.5</c:v>
                </c:pt>
                <c:pt idx="13096">
                  <c:v>41253.5</c:v>
                </c:pt>
                <c:pt idx="13097">
                  <c:v>41254.5</c:v>
                </c:pt>
                <c:pt idx="13098">
                  <c:v>41255.5</c:v>
                </c:pt>
                <c:pt idx="13099">
                  <c:v>41256.5</c:v>
                </c:pt>
                <c:pt idx="13100">
                  <c:v>41257.5</c:v>
                </c:pt>
                <c:pt idx="13101">
                  <c:v>41258.5</c:v>
                </c:pt>
                <c:pt idx="13102">
                  <c:v>41259.5</c:v>
                </c:pt>
                <c:pt idx="13103">
                  <c:v>41260.5</c:v>
                </c:pt>
                <c:pt idx="13104">
                  <c:v>41261.5</c:v>
                </c:pt>
                <c:pt idx="13105">
                  <c:v>41262.5</c:v>
                </c:pt>
                <c:pt idx="13106">
                  <c:v>41263.5</c:v>
                </c:pt>
                <c:pt idx="13107">
                  <c:v>41264.5</c:v>
                </c:pt>
                <c:pt idx="13108">
                  <c:v>41265.5</c:v>
                </c:pt>
                <c:pt idx="13109">
                  <c:v>41266.5</c:v>
                </c:pt>
                <c:pt idx="13110">
                  <c:v>41267.5</c:v>
                </c:pt>
                <c:pt idx="13111">
                  <c:v>41268.5</c:v>
                </c:pt>
                <c:pt idx="13112">
                  <c:v>41269.5</c:v>
                </c:pt>
                <c:pt idx="13113">
                  <c:v>41270.5</c:v>
                </c:pt>
                <c:pt idx="13114">
                  <c:v>41271.5</c:v>
                </c:pt>
                <c:pt idx="13115">
                  <c:v>41272.5</c:v>
                </c:pt>
                <c:pt idx="13116">
                  <c:v>41273.5</c:v>
                </c:pt>
                <c:pt idx="13117">
                  <c:v>41274.5</c:v>
                </c:pt>
                <c:pt idx="13118">
                  <c:v>41275.5</c:v>
                </c:pt>
                <c:pt idx="13119">
                  <c:v>41276.5</c:v>
                </c:pt>
                <c:pt idx="13120">
                  <c:v>41277.5</c:v>
                </c:pt>
                <c:pt idx="13121">
                  <c:v>41278.5</c:v>
                </c:pt>
                <c:pt idx="13122">
                  <c:v>41279.5</c:v>
                </c:pt>
                <c:pt idx="13123">
                  <c:v>41280.5</c:v>
                </c:pt>
                <c:pt idx="13124">
                  <c:v>41281.5</c:v>
                </c:pt>
                <c:pt idx="13125">
                  <c:v>41282.5</c:v>
                </c:pt>
                <c:pt idx="13126">
                  <c:v>41283.5</c:v>
                </c:pt>
                <c:pt idx="13127">
                  <c:v>41284.5</c:v>
                </c:pt>
                <c:pt idx="13128">
                  <c:v>41285.5</c:v>
                </c:pt>
                <c:pt idx="13129">
                  <c:v>41286.5</c:v>
                </c:pt>
                <c:pt idx="13130">
                  <c:v>41287.5</c:v>
                </c:pt>
                <c:pt idx="13131">
                  <c:v>41288.5</c:v>
                </c:pt>
                <c:pt idx="13132">
                  <c:v>41289.5</c:v>
                </c:pt>
                <c:pt idx="13133">
                  <c:v>41290.5</c:v>
                </c:pt>
                <c:pt idx="13134">
                  <c:v>41291.5</c:v>
                </c:pt>
                <c:pt idx="13135">
                  <c:v>41292.5</c:v>
                </c:pt>
                <c:pt idx="13136">
                  <c:v>41293.5</c:v>
                </c:pt>
                <c:pt idx="13137">
                  <c:v>41294.5</c:v>
                </c:pt>
                <c:pt idx="13138">
                  <c:v>41295.5</c:v>
                </c:pt>
                <c:pt idx="13139">
                  <c:v>41296.5</c:v>
                </c:pt>
                <c:pt idx="13140">
                  <c:v>41297.5</c:v>
                </c:pt>
                <c:pt idx="13141">
                  <c:v>41298.5</c:v>
                </c:pt>
                <c:pt idx="13142">
                  <c:v>41299.5</c:v>
                </c:pt>
                <c:pt idx="13143">
                  <c:v>41300.5</c:v>
                </c:pt>
                <c:pt idx="13144">
                  <c:v>41301.5</c:v>
                </c:pt>
                <c:pt idx="13145">
                  <c:v>41302.5</c:v>
                </c:pt>
                <c:pt idx="13146">
                  <c:v>41303.5</c:v>
                </c:pt>
                <c:pt idx="13147">
                  <c:v>41304.5</c:v>
                </c:pt>
                <c:pt idx="13148">
                  <c:v>41305.5</c:v>
                </c:pt>
                <c:pt idx="13149">
                  <c:v>41306.5</c:v>
                </c:pt>
                <c:pt idx="13150">
                  <c:v>41307.5</c:v>
                </c:pt>
                <c:pt idx="13151">
                  <c:v>41308.5</c:v>
                </c:pt>
                <c:pt idx="13152">
                  <c:v>41309.5</c:v>
                </c:pt>
                <c:pt idx="13153">
                  <c:v>41310.5</c:v>
                </c:pt>
                <c:pt idx="13154">
                  <c:v>41311.5</c:v>
                </c:pt>
                <c:pt idx="13155">
                  <c:v>41312.5</c:v>
                </c:pt>
                <c:pt idx="13156">
                  <c:v>41313.5</c:v>
                </c:pt>
                <c:pt idx="13157">
                  <c:v>41314.5</c:v>
                </c:pt>
                <c:pt idx="13158">
                  <c:v>41315.5</c:v>
                </c:pt>
                <c:pt idx="13159">
                  <c:v>41316.5</c:v>
                </c:pt>
                <c:pt idx="13160">
                  <c:v>41317.5</c:v>
                </c:pt>
                <c:pt idx="13161">
                  <c:v>41318.5</c:v>
                </c:pt>
                <c:pt idx="13162">
                  <c:v>41319.5</c:v>
                </c:pt>
                <c:pt idx="13163">
                  <c:v>41320.5</c:v>
                </c:pt>
                <c:pt idx="13164">
                  <c:v>41321.5</c:v>
                </c:pt>
                <c:pt idx="13165">
                  <c:v>41322.5</c:v>
                </c:pt>
                <c:pt idx="13166">
                  <c:v>41323.5</c:v>
                </c:pt>
                <c:pt idx="13167">
                  <c:v>41324.5</c:v>
                </c:pt>
                <c:pt idx="13168">
                  <c:v>41325.5</c:v>
                </c:pt>
                <c:pt idx="13169">
                  <c:v>41326.5</c:v>
                </c:pt>
                <c:pt idx="13170">
                  <c:v>41327.5</c:v>
                </c:pt>
                <c:pt idx="13171">
                  <c:v>41328.5</c:v>
                </c:pt>
                <c:pt idx="13172">
                  <c:v>41329.5</c:v>
                </c:pt>
                <c:pt idx="13173">
                  <c:v>41330.5</c:v>
                </c:pt>
                <c:pt idx="13174">
                  <c:v>41331.5</c:v>
                </c:pt>
                <c:pt idx="13175">
                  <c:v>41332.5</c:v>
                </c:pt>
                <c:pt idx="13176">
                  <c:v>41333.5</c:v>
                </c:pt>
                <c:pt idx="13177">
                  <c:v>41334.5</c:v>
                </c:pt>
                <c:pt idx="13178">
                  <c:v>41335.5</c:v>
                </c:pt>
                <c:pt idx="13179">
                  <c:v>41336.5</c:v>
                </c:pt>
                <c:pt idx="13180">
                  <c:v>41337.5</c:v>
                </c:pt>
                <c:pt idx="13181">
                  <c:v>41338.5</c:v>
                </c:pt>
                <c:pt idx="13182">
                  <c:v>41339.5</c:v>
                </c:pt>
                <c:pt idx="13183">
                  <c:v>41340.5</c:v>
                </c:pt>
                <c:pt idx="13184">
                  <c:v>41341.5</c:v>
                </c:pt>
                <c:pt idx="13185">
                  <c:v>41342.5</c:v>
                </c:pt>
                <c:pt idx="13186">
                  <c:v>41343.5</c:v>
                </c:pt>
                <c:pt idx="13187">
                  <c:v>41344.5</c:v>
                </c:pt>
                <c:pt idx="13188">
                  <c:v>41345.5</c:v>
                </c:pt>
                <c:pt idx="13189">
                  <c:v>41346.5</c:v>
                </c:pt>
                <c:pt idx="13190">
                  <c:v>41347.5</c:v>
                </c:pt>
                <c:pt idx="13191">
                  <c:v>41348.5</c:v>
                </c:pt>
                <c:pt idx="13192">
                  <c:v>41349.5</c:v>
                </c:pt>
                <c:pt idx="13193">
                  <c:v>41350.5</c:v>
                </c:pt>
                <c:pt idx="13194">
                  <c:v>41351.5</c:v>
                </c:pt>
                <c:pt idx="13195">
                  <c:v>41352.5</c:v>
                </c:pt>
                <c:pt idx="13196">
                  <c:v>41353.5</c:v>
                </c:pt>
                <c:pt idx="13197">
                  <c:v>41354.5</c:v>
                </c:pt>
                <c:pt idx="13198">
                  <c:v>41355.5</c:v>
                </c:pt>
                <c:pt idx="13199">
                  <c:v>41356.5</c:v>
                </c:pt>
                <c:pt idx="13200">
                  <c:v>41357.5</c:v>
                </c:pt>
                <c:pt idx="13201">
                  <c:v>41358.5</c:v>
                </c:pt>
                <c:pt idx="13202">
                  <c:v>41359.5</c:v>
                </c:pt>
                <c:pt idx="13203">
                  <c:v>41360.5</c:v>
                </c:pt>
                <c:pt idx="13204">
                  <c:v>41361.5</c:v>
                </c:pt>
                <c:pt idx="13205">
                  <c:v>41362.5</c:v>
                </c:pt>
                <c:pt idx="13206">
                  <c:v>41363.5</c:v>
                </c:pt>
                <c:pt idx="13207">
                  <c:v>41364.5</c:v>
                </c:pt>
                <c:pt idx="13208">
                  <c:v>41365.5</c:v>
                </c:pt>
                <c:pt idx="13209">
                  <c:v>41366.5</c:v>
                </c:pt>
                <c:pt idx="13210">
                  <c:v>41367.5</c:v>
                </c:pt>
                <c:pt idx="13211">
                  <c:v>41368.5</c:v>
                </c:pt>
                <c:pt idx="13212">
                  <c:v>41369.5</c:v>
                </c:pt>
                <c:pt idx="13213">
                  <c:v>41370.5</c:v>
                </c:pt>
                <c:pt idx="13214">
                  <c:v>41371.5</c:v>
                </c:pt>
                <c:pt idx="13215">
                  <c:v>41372.5</c:v>
                </c:pt>
                <c:pt idx="13216">
                  <c:v>41373.5</c:v>
                </c:pt>
                <c:pt idx="13217">
                  <c:v>41374.5</c:v>
                </c:pt>
                <c:pt idx="13218">
                  <c:v>41375.5</c:v>
                </c:pt>
                <c:pt idx="13219">
                  <c:v>41376.5</c:v>
                </c:pt>
                <c:pt idx="13220">
                  <c:v>41377.5</c:v>
                </c:pt>
                <c:pt idx="13221">
                  <c:v>41378.5</c:v>
                </c:pt>
                <c:pt idx="13222">
                  <c:v>41379.5</c:v>
                </c:pt>
                <c:pt idx="13223">
                  <c:v>41380.5</c:v>
                </c:pt>
                <c:pt idx="13224">
                  <c:v>41381.5</c:v>
                </c:pt>
                <c:pt idx="13225">
                  <c:v>41382.5</c:v>
                </c:pt>
                <c:pt idx="13226">
                  <c:v>41383.5</c:v>
                </c:pt>
                <c:pt idx="13227">
                  <c:v>41384.5</c:v>
                </c:pt>
                <c:pt idx="13228">
                  <c:v>41385.5</c:v>
                </c:pt>
                <c:pt idx="13229">
                  <c:v>41386.5</c:v>
                </c:pt>
                <c:pt idx="13230">
                  <c:v>41387.5</c:v>
                </c:pt>
                <c:pt idx="13231">
                  <c:v>41388.5</c:v>
                </c:pt>
                <c:pt idx="13232">
                  <c:v>41389.5</c:v>
                </c:pt>
                <c:pt idx="13233">
                  <c:v>41390.5</c:v>
                </c:pt>
                <c:pt idx="13234">
                  <c:v>41391.5</c:v>
                </c:pt>
                <c:pt idx="13235">
                  <c:v>41392.5</c:v>
                </c:pt>
                <c:pt idx="13236">
                  <c:v>41393.5</c:v>
                </c:pt>
                <c:pt idx="13237">
                  <c:v>41394.5</c:v>
                </c:pt>
                <c:pt idx="13238">
                  <c:v>41395.5</c:v>
                </c:pt>
                <c:pt idx="13239">
                  <c:v>41396.5</c:v>
                </c:pt>
                <c:pt idx="13240">
                  <c:v>41397.5</c:v>
                </c:pt>
                <c:pt idx="13241">
                  <c:v>41398.5</c:v>
                </c:pt>
                <c:pt idx="13242">
                  <c:v>41399.5</c:v>
                </c:pt>
                <c:pt idx="13243">
                  <c:v>41400.5</c:v>
                </c:pt>
                <c:pt idx="13244">
                  <c:v>41401.5</c:v>
                </c:pt>
                <c:pt idx="13245">
                  <c:v>41402.5</c:v>
                </c:pt>
                <c:pt idx="13246">
                  <c:v>41403.5</c:v>
                </c:pt>
                <c:pt idx="13247">
                  <c:v>41404.5</c:v>
                </c:pt>
                <c:pt idx="13248">
                  <c:v>41405.5</c:v>
                </c:pt>
                <c:pt idx="13249">
                  <c:v>41406.5</c:v>
                </c:pt>
                <c:pt idx="13250">
                  <c:v>41407.5</c:v>
                </c:pt>
                <c:pt idx="13251">
                  <c:v>41408.5</c:v>
                </c:pt>
                <c:pt idx="13252">
                  <c:v>41409.5</c:v>
                </c:pt>
                <c:pt idx="13253">
                  <c:v>41410.5</c:v>
                </c:pt>
                <c:pt idx="13254">
                  <c:v>41411.5</c:v>
                </c:pt>
                <c:pt idx="13255">
                  <c:v>41412.5</c:v>
                </c:pt>
                <c:pt idx="13256">
                  <c:v>41413.5</c:v>
                </c:pt>
                <c:pt idx="13257">
                  <c:v>41414.5</c:v>
                </c:pt>
                <c:pt idx="13258">
                  <c:v>41415.5</c:v>
                </c:pt>
                <c:pt idx="13259">
                  <c:v>41416.5</c:v>
                </c:pt>
                <c:pt idx="13260">
                  <c:v>41417.5</c:v>
                </c:pt>
                <c:pt idx="13261">
                  <c:v>41418.5</c:v>
                </c:pt>
                <c:pt idx="13262">
                  <c:v>41419.5</c:v>
                </c:pt>
                <c:pt idx="13263">
                  <c:v>41420.5</c:v>
                </c:pt>
                <c:pt idx="13264">
                  <c:v>41421.5</c:v>
                </c:pt>
                <c:pt idx="13265">
                  <c:v>41422.5</c:v>
                </c:pt>
                <c:pt idx="13266">
                  <c:v>41423.5</c:v>
                </c:pt>
                <c:pt idx="13267">
                  <c:v>41424.5</c:v>
                </c:pt>
                <c:pt idx="13268">
                  <c:v>41425.5</c:v>
                </c:pt>
                <c:pt idx="13269">
                  <c:v>41426.5</c:v>
                </c:pt>
                <c:pt idx="13270">
                  <c:v>41427.5</c:v>
                </c:pt>
                <c:pt idx="13271">
                  <c:v>41428.5</c:v>
                </c:pt>
                <c:pt idx="13272">
                  <c:v>41429.5</c:v>
                </c:pt>
                <c:pt idx="13273">
                  <c:v>41430.5</c:v>
                </c:pt>
                <c:pt idx="13274">
                  <c:v>41431.5</c:v>
                </c:pt>
                <c:pt idx="13275">
                  <c:v>41432.5</c:v>
                </c:pt>
                <c:pt idx="13276">
                  <c:v>41433.5</c:v>
                </c:pt>
                <c:pt idx="13277">
                  <c:v>41434.5</c:v>
                </c:pt>
                <c:pt idx="13278">
                  <c:v>41435.5</c:v>
                </c:pt>
                <c:pt idx="13279">
                  <c:v>41436.5</c:v>
                </c:pt>
                <c:pt idx="13280">
                  <c:v>41437.5</c:v>
                </c:pt>
                <c:pt idx="13281">
                  <c:v>41438.5</c:v>
                </c:pt>
                <c:pt idx="13282">
                  <c:v>41439.5</c:v>
                </c:pt>
                <c:pt idx="13283">
                  <c:v>41440.5</c:v>
                </c:pt>
                <c:pt idx="13284">
                  <c:v>41441.5</c:v>
                </c:pt>
                <c:pt idx="13285">
                  <c:v>41442.5</c:v>
                </c:pt>
                <c:pt idx="13286">
                  <c:v>41443.5</c:v>
                </c:pt>
                <c:pt idx="13287">
                  <c:v>41444.5</c:v>
                </c:pt>
                <c:pt idx="13288">
                  <c:v>41445.5</c:v>
                </c:pt>
                <c:pt idx="13289">
                  <c:v>41446.5</c:v>
                </c:pt>
                <c:pt idx="13290">
                  <c:v>41447.5</c:v>
                </c:pt>
                <c:pt idx="13291">
                  <c:v>41448.5</c:v>
                </c:pt>
                <c:pt idx="13292">
                  <c:v>41449.5</c:v>
                </c:pt>
                <c:pt idx="13293">
                  <c:v>41450.5</c:v>
                </c:pt>
                <c:pt idx="13294">
                  <c:v>41451.5</c:v>
                </c:pt>
                <c:pt idx="13295">
                  <c:v>41452.5</c:v>
                </c:pt>
                <c:pt idx="13296">
                  <c:v>41453.5</c:v>
                </c:pt>
                <c:pt idx="13297">
                  <c:v>41454.5</c:v>
                </c:pt>
                <c:pt idx="13298">
                  <c:v>41455.5</c:v>
                </c:pt>
                <c:pt idx="13299">
                  <c:v>41456.5</c:v>
                </c:pt>
                <c:pt idx="13300">
                  <c:v>41457.5</c:v>
                </c:pt>
                <c:pt idx="13301">
                  <c:v>41458.5</c:v>
                </c:pt>
                <c:pt idx="13302">
                  <c:v>41459.5</c:v>
                </c:pt>
                <c:pt idx="13303">
                  <c:v>41460.5</c:v>
                </c:pt>
                <c:pt idx="13304">
                  <c:v>41461.5</c:v>
                </c:pt>
                <c:pt idx="13305">
                  <c:v>41462.5</c:v>
                </c:pt>
                <c:pt idx="13306">
                  <c:v>41463.5</c:v>
                </c:pt>
                <c:pt idx="13307">
                  <c:v>41464.5</c:v>
                </c:pt>
                <c:pt idx="13308">
                  <c:v>41465.5</c:v>
                </c:pt>
                <c:pt idx="13309">
                  <c:v>41466.5</c:v>
                </c:pt>
                <c:pt idx="13310">
                  <c:v>41467.5</c:v>
                </c:pt>
                <c:pt idx="13311">
                  <c:v>41468.5</c:v>
                </c:pt>
                <c:pt idx="13312">
                  <c:v>41469.5</c:v>
                </c:pt>
                <c:pt idx="13313">
                  <c:v>41470.5</c:v>
                </c:pt>
                <c:pt idx="13314">
                  <c:v>41471.5</c:v>
                </c:pt>
                <c:pt idx="13315">
                  <c:v>41472.5</c:v>
                </c:pt>
                <c:pt idx="13316">
                  <c:v>41473.5</c:v>
                </c:pt>
                <c:pt idx="13317">
                  <c:v>41474.5</c:v>
                </c:pt>
                <c:pt idx="13318">
                  <c:v>41475.5</c:v>
                </c:pt>
                <c:pt idx="13319">
                  <c:v>41476.5</c:v>
                </c:pt>
                <c:pt idx="13320">
                  <c:v>41477.5</c:v>
                </c:pt>
                <c:pt idx="13321">
                  <c:v>41478.5</c:v>
                </c:pt>
                <c:pt idx="13322">
                  <c:v>41479.5</c:v>
                </c:pt>
                <c:pt idx="13323">
                  <c:v>41480.5</c:v>
                </c:pt>
                <c:pt idx="13324">
                  <c:v>41481.5</c:v>
                </c:pt>
                <c:pt idx="13325">
                  <c:v>41482.5</c:v>
                </c:pt>
                <c:pt idx="13326">
                  <c:v>41483.5</c:v>
                </c:pt>
                <c:pt idx="13327">
                  <c:v>41484.5</c:v>
                </c:pt>
                <c:pt idx="13328">
                  <c:v>41485.5</c:v>
                </c:pt>
                <c:pt idx="13329">
                  <c:v>41486.5</c:v>
                </c:pt>
                <c:pt idx="13330">
                  <c:v>41487.5</c:v>
                </c:pt>
                <c:pt idx="13331">
                  <c:v>41488.5</c:v>
                </c:pt>
                <c:pt idx="13332">
                  <c:v>41489.5</c:v>
                </c:pt>
                <c:pt idx="13333">
                  <c:v>41490.5</c:v>
                </c:pt>
                <c:pt idx="13334">
                  <c:v>41491.5</c:v>
                </c:pt>
                <c:pt idx="13335">
                  <c:v>41492.5</c:v>
                </c:pt>
                <c:pt idx="13336">
                  <c:v>41493.5</c:v>
                </c:pt>
                <c:pt idx="13337">
                  <c:v>41494.5</c:v>
                </c:pt>
                <c:pt idx="13338">
                  <c:v>41495.5</c:v>
                </c:pt>
                <c:pt idx="13339">
                  <c:v>41496.5</c:v>
                </c:pt>
                <c:pt idx="13340">
                  <c:v>41497.5</c:v>
                </c:pt>
                <c:pt idx="13341">
                  <c:v>41498.5</c:v>
                </c:pt>
                <c:pt idx="13342">
                  <c:v>41499.5</c:v>
                </c:pt>
                <c:pt idx="13343">
                  <c:v>41500.5</c:v>
                </c:pt>
                <c:pt idx="13344">
                  <c:v>41501.5</c:v>
                </c:pt>
                <c:pt idx="13345">
                  <c:v>41502.5</c:v>
                </c:pt>
                <c:pt idx="13346">
                  <c:v>41503.5</c:v>
                </c:pt>
                <c:pt idx="13347">
                  <c:v>41504.5</c:v>
                </c:pt>
                <c:pt idx="13348">
                  <c:v>41505.5</c:v>
                </c:pt>
                <c:pt idx="13349">
                  <c:v>41506.5</c:v>
                </c:pt>
                <c:pt idx="13350">
                  <c:v>41507.5</c:v>
                </c:pt>
                <c:pt idx="13351">
                  <c:v>41508.5</c:v>
                </c:pt>
                <c:pt idx="13352">
                  <c:v>41509.5</c:v>
                </c:pt>
                <c:pt idx="13353">
                  <c:v>41510.5</c:v>
                </c:pt>
                <c:pt idx="13354">
                  <c:v>41511.5</c:v>
                </c:pt>
                <c:pt idx="13355">
                  <c:v>41512.5</c:v>
                </c:pt>
                <c:pt idx="13356">
                  <c:v>41513.5</c:v>
                </c:pt>
                <c:pt idx="13357">
                  <c:v>41514.5</c:v>
                </c:pt>
                <c:pt idx="13358">
                  <c:v>41515.5</c:v>
                </c:pt>
                <c:pt idx="13359">
                  <c:v>41516.5</c:v>
                </c:pt>
                <c:pt idx="13360">
                  <c:v>41517.5</c:v>
                </c:pt>
                <c:pt idx="13361">
                  <c:v>41518.5</c:v>
                </c:pt>
                <c:pt idx="13362">
                  <c:v>41519.5</c:v>
                </c:pt>
                <c:pt idx="13363">
                  <c:v>41520.5</c:v>
                </c:pt>
                <c:pt idx="13364">
                  <c:v>41521.5</c:v>
                </c:pt>
                <c:pt idx="13365">
                  <c:v>41522.5</c:v>
                </c:pt>
                <c:pt idx="13366">
                  <c:v>41523.5</c:v>
                </c:pt>
                <c:pt idx="13367">
                  <c:v>41524.5</c:v>
                </c:pt>
                <c:pt idx="13368">
                  <c:v>41525.5</c:v>
                </c:pt>
                <c:pt idx="13369">
                  <c:v>41526.5</c:v>
                </c:pt>
                <c:pt idx="13370">
                  <c:v>41527.5</c:v>
                </c:pt>
                <c:pt idx="13371">
                  <c:v>41528.5</c:v>
                </c:pt>
                <c:pt idx="13372">
                  <c:v>41529.5</c:v>
                </c:pt>
                <c:pt idx="13373">
                  <c:v>41530.5</c:v>
                </c:pt>
                <c:pt idx="13374">
                  <c:v>41531.5</c:v>
                </c:pt>
                <c:pt idx="13375">
                  <c:v>41532.5</c:v>
                </c:pt>
                <c:pt idx="13376">
                  <c:v>41533.5</c:v>
                </c:pt>
                <c:pt idx="13377">
                  <c:v>41534.5</c:v>
                </c:pt>
                <c:pt idx="13378">
                  <c:v>41535.5</c:v>
                </c:pt>
                <c:pt idx="13379">
                  <c:v>41536.5</c:v>
                </c:pt>
                <c:pt idx="13380">
                  <c:v>41537.5</c:v>
                </c:pt>
                <c:pt idx="13381">
                  <c:v>41538.5</c:v>
                </c:pt>
                <c:pt idx="13382">
                  <c:v>41539.5</c:v>
                </c:pt>
                <c:pt idx="13383">
                  <c:v>41540.5</c:v>
                </c:pt>
                <c:pt idx="13384">
                  <c:v>41541.5</c:v>
                </c:pt>
                <c:pt idx="13385">
                  <c:v>41542.5</c:v>
                </c:pt>
                <c:pt idx="13386">
                  <c:v>41543.5</c:v>
                </c:pt>
                <c:pt idx="13387">
                  <c:v>41544.5</c:v>
                </c:pt>
                <c:pt idx="13388">
                  <c:v>41545.5</c:v>
                </c:pt>
                <c:pt idx="13389">
                  <c:v>41546.5</c:v>
                </c:pt>
                <c:pt idx="13390">
                  <c:v>41547.5</c:v>
                </c:pt>
                <c:pt idx="13391">
                  <c:v>41548.5</c:v>
                </c:pt>
                <c:pt idx="13392">
                  <c:v>41549.5</c:v>
                </c:pt>
                <c:pt idx="13393">
                  <c:v>41550.5</c:v>
                </c:pt>
                <c:pt idx="13394">
                  <c:v>41551.5</c:v>
                </c:pt>
                <c:pt idx="13395">
                  <c:v>41552.5</c:v>
                </c:pt>
                <c:pt idx="13396">
                  <c:v>41553.5</c:v>
                </c:pt>
                <c:pt idx="13397">
                  <c:v>41554.5</c:v>
                </c:pt>
                <c:pt idx="13398">
                  <c:v>41555.5</c:v>
                </c:pt>
                <c:pt idx="13399">
                  <c:v>41556.5</c:v>
                </c:pt>
                <c:pt idx="13400">
                  <c:v>41557.5</c:v>
                </c:pt>
                <c:pt idx="13401">
                  <c:v>41558.5</c:v>
                </c:pt>
                <c:pt idx="13402">
                  <c:v>41559.5</c:v>
                </c:pt>
                <c:pt idx="13403">
                  <c:v>41560.5</c:v>
                </c:pt>
                <c:pt idx="13404">
                  <c:v>41561.5</c:v>
                </c:pt>
                <c:pt idx="13405">
                  <c:v>41562.5</c:v>
                </c:pt>
                <c:pt idx="13406">
                  <c:v>41563.5</c:v>
                </c:pt>
                <c:pt idx="13407">
                  <c:v>41564.5</c:v>
                </c:pt>
                <c:pt idx="13408">
                  <c:v>41565.5</c:v>
                </c:pt>
                <c:pt idx="13409">
                  <c:v>41566.5</c:v>
                </c:pt>
                <c:pt idx="13410">
                  <c:v>41567.5</c:v>
                </c:pt>
                <c:pt idx="13411">
                  <c:v>41568.5</c:v>
                </c:pt>
                <c:pt idx="13412">
                  <c:v>41569.5</c:v>
                </c:pt>
                <c:pt idx="13413">
                  <c:v>41570.5</c:v>
                </c:pt>
                <c:pt idx="13414">
                  <c:v>41571.5</c:v>
                </c:pt>
                <c:pt idx="13415">
                  <c:v>41572.5</c:v>
                </c:pt>
                <c:pt idx="13416">
                  <c:v>41573.5</c:v>
                </c:pt>
                <c:pt idx="13417">
                  <c:v>41574.5</c:v>
                </c:pt>
                <c:pt idx="13418">
                  <c:v>41575.5</c:v>
                </c:pt>
                <c:pt idx="13419">
                  <c:v>41576.5</c:v>
                </c:pt>
                <c:pt idx="13420">
                  <c:v>41577.5</c:v>
                </c:pt>
                <c:pt idx="13421">
                  <c:v>41578.5</c:v>
                </c:pt>
                <c:pt idx="13422">
                  <c:v>41579.5</c:v>
                </c:pt>
                <c:pt idx="13423">
                  <c:v>41580.5</c:v>
                </c:pt>
                <c:pt idx="13424">
                  <c:v>41581.5</c:v>
                </c:pt>
                <c:pt idx="13425">
                  <c:v>41582.5</c:v>
                </c:pt>
                <c:pt idx="13426">
                  <c:v>41583.5</c:v>
                </c:pt>
                <c:pt idx="13427">
                  <c:v>41584.5</c:v>
                </c:pt>
                <c:pt idx="13428">
                  <c:v>41585.5</c:v>
                </c:pt>
                <c:pt idx="13429">
                  <c:v>41586.5</c:v>
                </c:pt>
                <c:pt idx="13430">
                  <c:v>41587.5</c:v>
                </c:pt>
                <c:pt idx="13431">
                  <c:v>41588.5</c:v>
                </c:pt>
                <c:pt idx="13432">
                  <c:v>41589.5</c:v>
                </c:pt>
                <c:pt idx="13433">
                  <c:v>41590.5</c:v>
                </c:pt>
                <c:pt idx="13434">
                  <c:v>41591.5</c:v>
                </c:pt>
                <c:pt idx="13435">
                  <c:v>41592.5</c:v>
                </c:pt>
                <c:pt idx="13436">
                  <c:v>41593.5</c:v>
                </c:pt>
                <c:pt idx="13437">
                  <c:v>41594.5</c:v>
                </c:pt>
                <c:pt idx="13438">
                  <c:v>41595.5</c:v>
                </c:pt>
                <c:pt idx="13439">
                  <c:v>41596.5</c:v>
                </c:pt>
                <c:pt idx="13440">
                  <c:v>41597.5</c:v>
                </c:pt>
                <c:pt idx="13441">
                  <c:v>41598.5</c:v>
                </c:pt>
                <c:pt idx="13442">
                  <c:v>41599.5</c:v>
                </c:pt>
                <c:pt idx="13443">
                  <c:v>41600.5</c:v>
                </c:pt>
                <c:pt idx="13444">
                  <c:v>41601.5</c:v>
                </c:pt>
                <c:pt idx="13445">
                  <c:v>41602.5</c:v>
                </c:pt>
                <c:pt idx="13446">
                  <c:v>41603.5</c:v>
                </c:pt>
                <c:pt idx="13447">
                  <c:v>41604.5</c:v>
                </c:pt>
                <c:pt idx="13448">
                  <c:v>41605.5</c:v>
                </c:pt>
                <c:pt idx="13449">
                  <c:v>41606.5</c:v>
                </c:pt>
                <c:pt idx="13450">
                  <c:v>41607.5</c:v>
                </c:pt>
                <c:pt idx="13451">
                  <c:v>41608.5</c:v>
                </c:pt>
                <c:pt idx="13452">
                  <c:v>41609.5</c:v>
                </c:pt>
                <c:pt idx="13453">
                  <c:v>41610.5</c:v>
                </c:pt>
                <c:pt idx="13454">
                  <c:v>41611.5</c:v>
                </c:pt>
                <c:pt idx="13455">
                  <c:v>41612.5</c:v>
                </c:pt>
                <c:pt idx="13456">
                  <c:v>41613.5</c:v>
                </c:pt>
                <c:pt idx="13457">
                  <c:v>41614.5</c:v>
                </c:pt>
                <c:pt idx="13458">
                  <c:v>41615.5</c:v>
                </c:pt>
                <c:pt idx="13459">
                  <c:v>41616.5</c:v>
                </c:pt>
                <c:pt idx="13460">
                  <c:v>41617.5</c:v>
                </c:pt>
                <c:pt idx="13461">
                  <c:v>41618.5</c:v>
                </c:pt>
                <c:pt idx="13462">
                  <c:v>41619.5</c:v>
                </c:pt>
                <c:pt idx="13463">
                  <c:v>41620.5</c:v>
                </c:pt>
                <c:pt idx="13464">
                  <c:v>41621.5</c:v>
                </c:pt>
                <c:pt idx="13465">
                  <c:v>41622.5</c:v>
                </c:pt>
                <c:pt idx="13466">
                  <c:v>41623.5</c:v>
                </c:pt>
                <c:pt idx="13467">
                  <c:v>41624.5</c:v>
                </c:pt>
                <c:pt idx="13468">
                  <c:v>41625.5</c:v>
                </c:pt>
                <c:pt idx="13469">
                  <c:v>41626.5</c:v>
                </c:pt>
                <c:pt idx="13470">
                  <c:v>41627.5</c:v>
                </c:pt>
                <c:pt idx="13471">
                  <c:v>41628.5</c:v>
                </c:pt>
                <c:pt idx="13472">
                  <c:v>41629.5</c:v>
                </c:pt>
                <c:pt idx="13473">
                  <c:v>41630.5</c:v>
                </c:pt>
                <c:pt idx="13474">
                  <c:v>41631.5</c:v>
                </c:pt>
                <c:pt idx="13475">
                  <c:v>41632.5</c:v>
                </c:pt>
                <c:pt idx="13476">
                  <c:v>41633.5</c:v>
                </c:pt>
                <c:pt idx="13477">
                  <c:v>41634.5</c:v>
                </c:pt>
                <c:pt idx="13478">
                  <c:v>41635.5</c:v>
                </c:pt>
                <c:pt idx="13479">
                  <c:v>41636.5</c:v>
                </c:pt>
                <c:pt idx="13480">
                  <c:v>41637.5</c:v>
                </c:pt>
                <c:pt idx="13481">
                  <c:v>41638.5</c:v>
                </c:pt>
                <c:pt idx="13482">
                  <c:v>41639.5</c:v>
                </c:pt>
                <c:pt idx="13483">
                  <c:v>41640.5</c:v>
                </c:pt>
                <c:pt idx="13484">
                  <c:v>41641.5</c:v>
                </c:pt>
                <c:pt idx="13485">
                  <c:v>41642.5</c:v>
                </c:pt>
                <c:pt idx="13486">
                  <c:v>41643.5</c:v>
                </c:pt>
                <c:pt idx="13487">
                  <c:v>41644.5</c:v>
                </c:pt>
                <c:pt idx="13488">
                  <c:v>41645.5</c:v>
                </c:pt>
                <c:pt idx="13489">
                  <c:v>41646.5</c:v>
                </c:pt>
                <c:pt idx="13490">
                  <c:v>41647.5</c:v>
                </c:pt>
                <c:pt idx="13491">
                  <c:v>41648.5</c:v>
                </c:pt>
                <c:pt idx="13492">
                  <c:v>41649.5</c:v>
                </c:pt>
                <c:pt idx="13493">
                  <c:v>41650.5</c:v>
                </c:pt>
                <c:pt idx="13494">
                  <c:v>41651.5</c:v>
                </c:pt>
                <c:pt idx="13495">
                  <c:v>41652.5</c:v>
                </c:pt>
                <c:pt idx="13496">
                  <c:v>41653.5</c:v>
                </c:pt>
                <c:pt idx="13497">
                  <c:v>41654.5</c:v>
                </c:pt>
                <c:pt idx="13498">
                  <c:v>41655.5</c:v>
                </c:pt>
                <c:pt idx="13499">
                  <c:v>41656.5</c:v>
                </c:pt>
                <c:pt idx="13500">
                  <c:v>41657.5</c:v>
                </c:pt>
                <c:pt idx="13501">
                  <c:v>41658.5</c:v>
                </c:pt>
                <c:pt idx="13502">
                  <c:v>41659.5</c:v>
                </c:pt>
                <c:pt idx="13503">
                  <c:v>41660.5</c:v>
                </c:pt>
                <c:pt idx="13504">
                  <c:v>41661.5</c:v>
                </c:pt>
                <c:pt idx="13505">
                  <c:v>41662.5</c:v>
                </c:pt>
                <c:pt idx="13506">
                  <c:v>41663.5</c:v>
                </c:pt>
                <c:pt idx="13507">
                  <c:v>41664.5</c:v>
                </c:pt>
                <c:pt idx="13508">
                  <c:v>41665.5</c:v>
                </c:pt>
                <c:pt idx="13509">
                  <c:v>41666.5</c:v>
                </c:pt>
                <c:pt idx="13510">
                  <c:v>41667.5</c:v>
                </c:pt>
                <c:pt idx="13511">
                  <c:v>41668.5</c:v>
                </c:pt>
                <c:pt idx="13512">
                  <c:v>41669.5</c:v>
                </c:pt>
                <c:pt idx="13513">
                  <c:v>41670.5</c:v>
                </c:pt>
                <c:pt idx="13514">
                  <c:v>41671.5</c:v>
                </c:pt>
                <c:pt idx="13515">
                  <c:v>41672.5</c:v>
                </c:pt>
                <c:pt idx="13516">
                  <c:v>41673.5</c:v>
                </c:pt>
                <c:pt idx="13517">
                  <c:v>41674.5</c:v>
                </c:pt>
                <c:pt idx="13518">
                  <c:v>41675.5</c:v>
                </c:pt>
                <c:pt idx="13519">
                  <c:v>41676.5</c:v>
                </c:pt>
                <c:pt idx="13520">
                  <c:v>41677.5</c:v>
                </c:pt>
                <c:pt idx="13521">
                  <c:v>41678.5</c:v>
                </c:pt>
                <c:pt idx="13522">
                  <c:v>41679.5</c:v>
                </c:pt>
                <c:pt idx="13523">
                  <c:v>41680.5</c:v>
                </c:pt>
                <c:pt idx="13524">
                  <c:v>41681.5</c:v>
                </c:pt>
                <c:pt idx="13525">
                  <c:v>41682.5</c:v>
                </c:pt>
                <c:pt idx="13526">
                  <c:v>41683.5</c:v>
                </c:pt>
                <c:pt idx="13527">
                  <c:v>41684.5</c:v>
                </c:pt>
                <c:pt idx="13528">
                  <c:v>41685.5</c:v>
                </c:pt>
                <c:pt idx="13529">
                  <c:v>41686.5</c:v>
                </c:pt>
                <c:pt idx="13530">
                  <c:v>41687.5</c:v>
                </c:pt>
                <c:pt idx="13531">
                  <c:v>41688.5</c:v>
                </c:pt>
                <c:pt idx="13532">
                  <c:v>41689.5</c:v>
                </c:pt>
                <c:pt idx="13533">
                  <c:v>41690.5</c:v>
                </c:pt>
                <c:pt idx="13534">
                  <c:v>41691.5</c:v>
                </c:pt>
                <c:pt idx="13535">
                  <c:v>41692.5</c:v>
                </c:pt>
                <c:pt idx="13536">
                  <c:v>41693.5</c:v>
                </c:pt>
                <c:pt idx="13537">
                  <c:v>41694.5</c:v>
                </c:pt>
                <c:pt idx="13538">
                  <c:v>41695.5</c:v>
                </c:pt>
                <c:pt idx="13539">
                  <c:v>41696.5</c:v>
                </c:pt>
                <c:pt idx="13540">
                  <c:v>41697.5</c:v>
                </c:pt>
                <c:pt idx="13541">
                  <c:v>41698.5</c:v>
                </c:pt>
                <c:pt idx="13542">
                  <c:v>41699.5</c:v>
                </c:pt>
                <c:pt idx="13543">
                  <c:v>41700.5</c:v>
                </c:pt>
                <c:pt idx="13544">
                  <c:v>41701.5</c:v>
                </c:pt>
                <c:pt idx="13545">
                  <c:v>41702.5</c:v>
                </c:pt>
                <c:pt idx="13546">
                  <c:v>41703.5</c:v>
                </c:pt>
                <c:pt idx="13547">
                  <c:v>41704.5</c:v>
                </c:pt>
                <c:pt idx="13548">
                  <c:v>41705.5</c:v>
                </c:pt>
                <c:pt idx="13549">
                  <c:v>41706.5</c:v>
                </c:pt>
                <c:pt idx="13550">
                  <c:v>41707.5</c:v>
                </c:pt>
                <c:pt idx="13551">
                  <c:v>41708.5</c:v>
                </c:pt>
                <c:pt idx="13552">
                  <c:v>41709.5</c:v>
                </c:pt>
                <c:pt idx="13553">
                  <c:v>41710.5</c:v>
                </c:pt>
                <c:pt idx="13554">
                  <c:v>41711.5</c:v>
                </c:pt>
                <c:pt idx="13555">
                  <c:v>41712.5</c:v>
                </c:pt>
                <c:pt idx="13556">
                  <c:v>41713.5</c:v>
                </c:pt>
                <c:pt idx="13557">
                  <c:v>41714.5</c:v>
                </c:pt>
                <c:pt idx="13558">
                  <c:v>41715.5</c:v>
                </c:pt>
                <c:pt idx="13559">
                  <c:v>41716</c:v>
                </c:pt>
                <c:pt idx="13560">
                  <c:v>41717</c:v>
                </c:pt>
                <c:pt idx="13561">
                  <c:v>41718</c:v>
                </c:pt>
                <c:pt idx="13562">
                  <c:v>41719</c:v>
                </c:pt>
                <c:pt idx="13563">
                  <c:v>41720</c:v>
                </c:pt>
                <c:pt idx="13564">
                  <c:v>41721</c:v>
                </c:pt>
                <c:pt idx="13565">
                  <c:v>41722</c:v>
                </c:pt>
                <c:pt idx="13566">
                  <c:v>41723</c:v>
                </c:pt>
                <c:pt idx="13567">
                  <c:v>41724</c:v>
                </c:pt>
                <c:pt idx="13568">
                  <c:v>41725</c:v>
                </c:pt>
                <c:pt idx="13569">
                  <c:v>41726</c:v>
                </c:pt>
                <c:pt idx="13570">
                  <c:v>41727</c:v>
                </c:pt>
                <c:pt idx="13571">
                  <c:v>41728</c:v>
                </c:pt>
                <c:pt idx="13572">
                  <c:v>41729</c:v>
                </c:pt>
                <c:pt idx="13573">
                  <c:v>41730</c:v>
                </c:pt>
                <c:pt idx="13574">
                  <c:v>41731</c:v>
                </c:pt>
                <c:pt idx="13575">
                  <c:v>41732</c:v>
                </c:pt>
                <c:pt idx="13576">
                  <c:v>41733</c:v>
                </c:pt>
                <c:pt idx="13577">
                  <c:v>41734</c:v>
                </c:pt>
                <c:pt idx="13578">
                  <c:v>41735</c:v>
                </c:pt>
                <c:pt idx="13579">
                  <c:v>41736</c:v>
                </c:pt>
                <c:pt idx="13580">
                  <c:v>41737</c:v>
                </c:pt>
                <c:pt idx="13581">
                  <c:v>41738</c:v>
                </c:pt>
                <c:pt idx="13582">
                  <c:v>41739</c:v>
                </c:pt>
                <c:pt idx="13583">
                  <c:v>41740</c:v>
                </c:pt>
                <c:pt idx="13584">
                  <c:v>41741</c:v>
                </c:pt>
                <c:pt idx="13585">
                  <c:v>41742</c:v>
                </c:pt>
                <c:pt idx="13586">
                  <c:v>41743</c:v>
                </c:pt>
                <c:pt idx="13587">
                  <c:v>41744</c:v>
                </c:pt>
                <c:pt idx="13588">
                  <c:v>41745</c:v>
                </c:pt>
                <c:pt idx="13589">
                  <c:v>41746</c:v>
                </c:pt>
                <c:pt idx="13590">
                  <c:v>41747</c:v>
                </c:pt>
                <c:pt idx="13591">
                  <c:v>41748</c:v>
                </c:pt>
                <c:pt idx="13592">
                  <c:v>41749</c:v>
                </c:pt>
                <c:pt idx="13593">
                  <c:v>41750</c:v>
                </c:pt>
                <c:pt idx="13594">
                  <c:v>41751</c:v>
                </c:pt>
                <c:pt idx="13595">
                  <c:v>41752</c:v>
                </c:pt>
                <c:pt idx="13596">
                  <c:v>41753</c:v>
                </c:pt>
                <c:pt idx="13597">
                  <c:v>41754</c:v>
                </c:pt>
                <c:pt idx="13598">
                  <c:v>41755</c:v>
                </c:pt>
                <c:pt idx="13599">
                  <c:v>41756</c:v>
                </c:pt>
                <c:pt idx="13600">
                  <c:v>41757</c:v>
                </c:pt>
                <c:pt idx="13601">
                  <c:v>41758</c:v>
                </c:pt>
                <c:pt idx="13602">
                  <c:v>41759</c:v>
                </c:pt>
                <c:pt idx="13603">
                  <c:v>41760.5</c:v>
                </c:pt>
                <c:pt idx="13604">
                  <c:v>41761.5</c:v>
                </c:pt>
                <c:pt idx="13605">
                  <c:v>41762.5</c:v>
                </c:pt>
                <c:pt idx="13606">
                  <c:v>41763.5</c:v>
                </c:pt>
                <c:pt idx="13607">
                  <c:v>41764.5</c:v>
                </c:pt>
                <c:pt idx="13608">
                  <c:v>41765.5</c:v>
                </c:pt>
                <c:pt idx="13609">
                  <c:v>41766.5</c:v>
                </c:pt>
                <c:pt idx="13610">
                  <c:v>41767.5</c:v>
                </c:pt>
                <c:pt idx="13611">
                  <c:v>41768.5</c:v>
                </c:pt>
                <c:pt idx="13612">
                  <c:v>41769.5</c:v>
                </c:pt>
                <c:pt idx="13613">
                  <c:v>41770.5</c:v>
                </c:pt>
                <c:pt idx="13614">
                  <c:v>41771.5</c:v>
                </c:pt>
                <c:pt idx="13615">
                  <c:v>41772.5</c:v>
                </c:pt>
                <c:pt idx="13616">
                  <c:v>41773.5</c:v>
                </c:pt>
                <c:pt idx="13617">
                  <c:v>41774.5</c:v>
                </c:pt>
                <c:pt idx="13618">
                  <c:v>41775.5</c:v>
                </c:pt>
                <c:pt idx="13619">
                  <c:v>41776.5</c:v>
                </c:pt>
                <c:pt idx="13620">
                  <c:v>41777.5</c:v>
                </c:pt>
                <c:pt idx="13621">
                  <c:v>41778.5</c:v>
                </c:pt>
                <c:pt idx="13622">
                  <c:v>41779.5</c:v>
                </c:pt>
                <c:pt idx="13623">
                  <c:v>41780.5</c:v>
                </c:pt>
                <c:pt idx="13624">
                  <c:v>41781.5</c:v>
                </c:pt>
                <c:pt idx="13625">
                  <c:v>41782.5</c:v>
                </c:pt>
                <c:pt idx="13626">
                  <c:v>41783.5</c:v>
                </c:pt>
                <c:pt idx="13627">
                  <c:v>41784.5</c:v>
                </c:pt>
                <c:pt idx="13628">
                  <c:v>41785.5</c:v>
                </c:pt>
                <c:pt idx="13629">
                  <c:v>41786.5</c:v>
                </c:pt>
                <c:pt idx="13630">
                  <c:v>41787.5</c:v>
                </c:pt>
                <c:pt idx="13631">
                  <c:v>41788.5</c:v>
                </c:pt>
                <c:pt idx="13632">
                  <c:v>41789.5</c:v>
                </c:pt>
                <c:pt idx="13633">
                  <c:v>41790.5</c:v>
                </c:pt>
                <c:pt idx="13634">
                  <c:v>41791.5</c:v>
                </c:pt>
                <c:pt idx="13635">
                  <c:v>41792.5</c:v>
                </c:pt>
                <c:pt idx="13636">
                  <c:v>41793.5</c:v>
                </c:pt>
                <c:pt idx="13637">
                  <c:v>41794.5</c:v>
                </c:pt>
                <c:pt idx="13638">
                  <c:v>41795.5</c:v>
                </c:pt>
                <c:pt idx="13639">
                  <c:v>41796.5</c:v>
                </c:pt>
                <c:pt idx="13640">
                  <c:v>41797.5</c:v>
                </c:pt>
                <c:pt idx="13641">
                  <c:v>41798.5</c:v>
                </c:pt>
                <c:pt idx="13642">
                  <c:v>41799.5</c:v>
                </c:pt>
                <c:pt idx="13643">
                  <c:v>41800.5</c:v>
                </c:pt>
                <c:pt idx="13644">
                  <c:v>41801.5</c:v>
                </c:pt>
                <c:pt idx="13645">
                  <c:v>41802.5</c:v>
                </c:pt>
                <c:pt idx="13646">
                  <c:v>41803.5</c:v>
                </c:pt>
                <c:pt idx="13647">
                  <c:v>41804.5</c:v>
                </c:pt>
                <c:pt idx="13648">
                  <c:v>41805.5</c:v>
                </c:pt>
                <c:pt idx="13649">
                  <c:v>41806.5</c:v>
                </c:pt>
                <c:pt idx="13650">
                  <c:v>41807.5</c:v>
                </c:pt>
                <c:pt idx="13651">
                  <c:v>41808.5</c:v>
                </c:pt>
                <c:pt idx="13652">
                  <c:v>41809.5</c:v>
                </c:pt>
                <c:pt idx="13653">
                  <c:v>41810.5</c:v>
                </c:pt>
                <c:pt idx="13654">
                  <c:v>41811.5</c:v>
                </c:pt>
                <c:pt idx="13655">
                  <c:v>41812.5</c:v>
                </c:pt>
                <c:pt idx="13656">
                  <c:v>41813.5</c:v>
                </c:pt>
                <c:pt idx="13657">
                  <c:v>41814.5</c:v>
                </c:pt>
                <c:pt idx="13658">
                  <c:v>41815.5</c:v>
                </c:pt>
                <c:pt idx="13659">
                  <c:v>41816.5</c:v>
                </c:pt>
                <c:pt idx="13660">
                  <c:v>41817.5</c:v>
                </c:pt>
                <c:pt idx="13661">
                  <c:v>41818.5</c:v>
                </c:pt>
                <c:pt idx="13662">
                  <c:v>41819.5</c:v>
                </c:pt>
                <c:pt idx="13663">
                  <c:v>41820.5</c:v>
                </c:pt>
                <c:pt idx="13664">
                  <c:v>41821.5</c:v>
                </c:pt>
                <c:pt idx="13665">
                  <c:v>41822.5</c:v>
                </c:pt>
                <c:pt idx="13666">
                  <c:v>41823.5</c:v>
                </c:pt>
                <c:pt idx="13667">
                  <c:v>41824.5</c:v>
                </c:pt>
                <c:pt idx="13668">
                  <c:v>41825.5</c:v>
                </c:pt>
                <c:pt idx="13669">
                  <c:v>41826.5</c:v>
                </c:pt>
                <c:pt idx="13670">
                  <c:v>41827.5</c:v>
                </c:pt>
                <c:pt idx="13671">
                  <c:v>41828.5</c:v>
                </c:pt>
                <c:pt idx="13672">
                  <c:v>41829.5</c:v>
                </c:pt>
                <c:pt idx="13673">
                  <c:v>41830.5</c:v>
                </c:pt>
                <c:pt idx="13674">
                  <c:v>41831.5</c:v>
                </c:pt>
                <c:pt idx="13675">
                  <c:v>41832.5</c:v>
                </c:pt>
                <c:pt idx="13676">
                  <c:v>41833.5</c:v>
                </c:pt>
                <c:pt idx="13677">
                  <c:v>41834.5</c:v>
                </c:pt>
                <c:pt idx="13678">
                  <c:v>41835.5</c:v>
                </c:pt>
                <c:pt idx="13679">
                  <c:v>41836.5</c:v>
                </c:pt>
                <c:pt idx="13680">
                  <c:v>41837.5</c:v>
                </c:pt>
                <c:pt idx="13681">
                  <c:v>41838.5</c:v>
                </c:pt>
                <c:pt idx="13682">
                  <c:v>41839.5</c:v>
                </c:pt>
                <c:pt idx="13683">
                  <c:v>41840.5</c:v>
                </c:pt>
                <c:pt idx="13684">
                  <c:v>41841.5</c:v>
                </c:pt>
                <c:pt idx="13685">
                  <c:v>41842.5</c:v>
                </c:pt>
                <c:pt idx="13686">
                  <c:v>41843.5</c:v>
                </c:pt>
                <c:pt idx="13687">
                  <c:v>41844.5</c:v>
                </c:pt>
                <c:pt idx="13688">
                  <c:v>41845.5</c:v>
                </c:pt>
                <c:pt idx="13689">
                  <c:v>41846.5</c:v>
                </c:pt>
                <c:pt idx="13690">
                  <c:v>41847.5</c:v>
                </c:pt>
                <c:pt idx="13691">
                  <c:v>41848.5</c:v>
                </c:pt>
                <c:pt idx="13692">
                  <c:v>41849.5</c:v>
                </c:pt>
                <c:pt idx="13693">
                  <c:v>41850.5</c:v>
                </c:pt>
                <c:pt idx="13694">
                  <c:v>41851.5</c:v>
                </c:pt>
                <c:pt idx="13695">
                  <c:v>41852.5</c:v>
                </c:pt>
                <c:pt idx="13696">
                  <c:v>41853.5</c:v>
                </c:pt>
                <c:pt idx="13697">
                  <c:v>41854.5</c:v>
                </c:pt>
                <c:pt idx="13698">
                  <c:v>41855.5</c:v>
                </c:pt>
                <c:pt idx="13699">
                  <c:v>41856.5</c:v>
                </c:pt>
                <c:pt idx="13700">
                  <c:v>41857.5</c:v>
                </c:pt>
                <c:pt idx="13701">
                  <c:v>41858.5</c:v>
                </c:pt>
                <c:pt idx="13702">
                  <c:v>41859.5</c:v>
                </c:pt>
                <c:pt idx="13703">
                  <c:v>41860.5</c:v>
                </c:pt>
                <c:pt idx="13704">
                  <c:v>41861.5</c:v>
                </c:pt>
                <c:pt idx="13705">
                  <c:v>41862.5</c:v>
                </c:pt>
                <c:pt idx="13706">
                  <c:v>41863.5</c:v>
                </c:pt>
                <c:pt idx="13707">
                  <c:v>41864.5</c:v>
                </c:pt>
                <c:pt idx="13708">
                  <c:v>41865.5</c:v>
                </c:pt>
                <c:pt idx="13709">
                  <c:v>41866.5</c:v>
                </c:pt>
                <c:pt idx="13710">
                  <c:v>41867.5</c:v>
                </c:pt>
                <c:pt idx="13711">
                  <c:v>41868.5</c:v>
                </c:pt>
                <c:pt idx="13712">
                  <c:v>41869.5</c:v>
                </c:pt>
                <c:pt idx="13713">
                  <c:v>41870.5</c:v>
                </c:pt>
                <c:pt idx="13714">
                  <c:v>41871.5</c:v>
                </c:pt>
                <c:pt idx="13715">
                  <c:v>41872.5</c:v>
                </c:pt>
                <c:pt idx="13716">
                  <c:v>41873.5</c:v>
                </c:pt>
                <c:pt idx="13717">
                  <c:v>41874.5</c:v>
                </c:pt>
                <c:pt idx="13718">
                  <c:v>41875.5</c:v>
                </c:pt>
                <c:pt idx="13719">
                  <c:v>41876.5</c:v>
                </c:pt>
                <c:pt idx="13720">
                  <c:v>41877.5</c:v>
                </c:pt>
                <c:pt idx="13721">
                  <c:v>41878.5</c:v>
                </c:pt>
                <c:pt idx="13722">
                  <c:v>41879.5</c:v>
                </c:pt>
                <c:pt idx="13723">
                  <c:v>41880.5</c:v>
                </c:pt>
                <c:pt idx="13724">
                  <c:v>41881.5</c:v>
                </c:pt>
                <c:pt idx="13725">
                  <c:v>41882.5</c:v>
                </c:pt>
                <c:pt idx="13726">
                  <c:v>41883.5</c:v>
                </c:pt>
                <c:pt idx="13727">
                  <c:v>41884.5</c:v>
                </c:pt>
                <c:pt idx="13728">
                  <c:v>41885.5</c:v>
                </c:pt>
                <c:pt idx="13729">
                  <c:v>41886.5</c:v>
                </c:pt>
                <c:pt idx="13730">
                  <c:v>41887.5</c:v>
                </c:pt>
                <c:pt idx="13731">
                  <c:v>41888.5</c:v>
                </c:pt>
                <c:pt idx="13732">
                  <c:v>41889.5</c:v>
                </c:pt>
                <c:pt idx="13733">
                  <c:v>41891.5</c:v>
                </c:pt>
                <c:pt idx="13734">
                  <c:v>41892.5</c:v>
                </c:pt>
                <c:pt idx="13735">
                  <c:v>41893.5</c:v>
                </c:pt>
                <c:pt idx="13736">
                  <c:v>41894.5</c:v>
                </c:pt>
                <c:pt idx="13737">
                  <c:v>41895.5</c:v>
                </c:pt>
                <c:pt idx="13738">
                  <c:v>41896.5</c:v>
                </c:pt>
                <c:pt idx="13739">
                  <c:v>41897.5</c:v>
                </c:pt>
                <c:pt idx="13740">
                  <c:v>41898.5</c:v>
                </c:pt>
                <c:pt idx="13741">
                  <c:v>41899.5</c:v>
                </c:pt>
                <c:pt idx="13742">
                  <c:v>41900.5</c:v>
                </c:pt>
                <c:pt idx="13743">
                  <c:v>41901.5</c:v>
                </c:pt>
                <c:pt idx="13744">
                  <c:v>41902.5</c:v>
                </c:pt>
                <c:pt idx="13745">
                  <c:v>41903.5</c:v>
                </c:pt>
                <c:pt idx="13746">
                  <c:v>41904.5</c:v>
                </c:pt>
                <c:pt idx="13747">
                  <c:v>41905.5</c:v>
                </c:pt>
                <c:pt idx="13748">
                  <c:v>41906.5</c:v>
                </c:pt>
                <c:pt idx="13749">
                  <c:v>41907.5</c:v>
                </c:pt>
                <c:pt idx="13750">
                  <c:v>41908.5</c:v>
                </c:pt>
                <c:pt idx="13751">
                  <c:v>41909.5</c:v>
                </c:pt>
                <c:pt idx="13752">
                  <c:v>41910.5</c:v>
                </c:pt>
                <c:pt idx="13753">
                  <c:v>41911.5</c:v>
                </c:pt>
                <c:pt idx="13754">
                  <c:v>41912.5</c:v>
                </c:pt>
                <c:pt idx="13755">
                  <c:v>41913.5</c:v>
                </c:pt>
                <c:pt idx="13756">
                  <c:v>41914.5</c:v>
                </c:pt>
                <c:pt idx="13757">
                  <c:v>41915.5</c:v>
                </c:pt>
                <c:pt idx="13758">
                  <c:v>41916.5</c:v>
                </c:pt>
                <c:pt idx="13759">
                  <c:v>41917.5</c:v>
                </c:pt>
                <c:pt idx="13760">
                  <c:v>41918.5</c:v>
                </c:pt>
                <c:pt idx="13761">
                  <c:v>41919.5</c:v>
                </c:pt>
                <c:pt idx="13762">
                  <c:v>41920</c:v>
                </c:pt>
                <c:pt idx="13763">
                  <c:v>41921</c:v>
                </c:pt>
                <c:pt idx="13764">
                  <c:v>41922</c:v>
                </c:pt>
                <c:pt idx="13765">
                  <c:v>41923</c:v>
                </c:pt>
                <c:pt idx="13766">
                  <c:v>41924</c:v>
                </c:pt>
                <c:pt idx="13767">
                  <c:v>41925</c:v>
                </c:pt>
                <c:pt idx="13768">
                  <c:v>41926</c:v>
                </c:pt>
                <c:pt idx="13769">
                  <c:v>41927</c:v>
                </c:pt>
                <c:pt idx="13770">
                  <c:v>41928</c:v>
                </c:pt>
                <c:pt idx="13771">
                  <c:v>41929</c:v>
                </c:pt>
                <c:pt idx="13772">
                  <c:v>41930</c:v>
                </c:pt>
                <c:pt idx="13773">
                  <c:v>41931</c:v>
                </c:pt>
                <c:pt idx="13774">
                  <c:v>41932</c:v>
                </c:pt>
                <c:pt idx="13775">
                  <c:v>41933</c:v>
                </c:pt>
                <c:pt idx="13776">
                  <c:v>41934</c:v>
                </c:pt>
                <c:pt idx="13777">
                  <c:v>41935</c:v>
                </c:pt>
                <c:pt idx="13778">
                  <c:v>41936</c:v>
                </c:pt>
                <c:pt idx="13779">
                  <c:v>41937</c:v>
                </c:pt>
                <c:pt idx="13780">
                  <c:v>41938</c:v>
                </c:pt>
                <c:pt idx="13781">
                  <c:v>41939</c:v>
                </c:pt>
                <c:pt idx="13782">
                  <c:v>41940</c:v>
                </c:pt>
                <c:pt idx="13783">
                  <c:v>41941</c:v>
                </c:pt>
                <c:pt idx="13784">
                  <c:v>41942</c:v>
                </c:pt>
                <c:pt idx="13785">
                  <c:v>41943</c:v>
                </c:pt>
                <c:pt idx="13786">
                  <c:v>41944</c:v>
                </c:pt>
                <c:pt idx="13787">
                  <c:v>41945</c:v>
                </c:pt>
                <c:pt idx="13788">
                  <c:v>41946</c:v>
                </c:pt>
                <c:pt idx="13789">
                  <c:v>41947</c:v>
                </c:pt>
                <c:pt idx="13790">
                  <c:v>41948</c:v>
                </c:pt>
                <c:pt idx="13791">
                  <c:v>41949</c:v>
                </c:pt>
                <c:pt idx="13792">
                  <c:v>41950</c:v>
                </c:pt>
                <c:pt idx="13793">
                  <c:v>41951</c:v>
                </c:pt>
                <c:pt idx="13794">
                  <c:v>41952</c:v>
                </c:pt>
                <c:pt idx="13795">
                  <c:v>41953</c:v>
                </c:pt>
                <c:pt idx="13796">
                  <c:v>41954</c:v>
                </c:pt>
                <c:pt idx="13797">
                  <c:v>41955</c:v>
                </c:pt>
                <c:pt idx="13798">
                  <c:v>41956</c:v>
                </c:pt>
                <c:pt idx="13799">
                  <c:v>41957</c:v>
                </c:pt>
                <c:pt idx="13800">
                  <c:v>41958</c:v>
                </c:pt>
                <c:pt idx="13801">
                  <c:v>41959</c:v>
                </c:pt>
                <c:pt idx="13802">
                  <c:v>41960</c:v>
                </c:pt>
                <c:pt idx="13803">
                  <c:v>41961</c:v>
                </c:pt>
                <c:pt idx="13804">
                  <c:v>41962</c:v>
                </c:pt>
                <c:pt idx="13805">
                  <c:v>41963</c:v>
                </c:pt>
                <c:pt idx="13806">
                  <c:v>41964</c:v>
                </c:pt>
                <c:pt idx="13807">
                  <c:v>41965</c:v>
                </c:pt>
                <c:pt idx="13808">
                  <c:v>41966</c:v>
                </c:pt>
                <c:pt idx="13809">
                  <c:v>41967</c:v>
                </c:pt>
                <c:pt idx="13810">
                  <c:v>41968</c:v>
                </c:pt>
                <c:pt idx="13811">
                  <c:v>41969</c:v>
                </c:pt>
                <c:pt idx="13812">
                  <c:v>41970</c:v>
                </c:pt>
                <c:pt idx="13813">
                  <c:v>41971</c:v>
                </c:pt>
                <c:pt idx="13814">
                  <c:v>41972</c:v>
                </c:pt>
                <c:pt idx="13815">
                  <c:v>41973</c:v>
                </c:pt>
                <c:pt idx="13816">
                  <c:v>41974</c:v>
                </c:pt>
                <c:pt idx="13817">
                  <c:v>41975</c:v>
                </c:pt>
                <c:pt idx="13818">
                  <c:v>41976</c:v>
                </c:pt>
                <c:pt idx="13819">
                  <c:v>41977</c:v>
                </c:pt>
                <c:pt idx="13820">
                  <c:v>41978</c:v>
                </c:pt>
                <c:pt idx="13821">
                  <c:v>41979</c:v>
                </c:pt>
                <c:pt idx="13822">
                  <c:v>41980</c:v>
                </c:pt>
                <c:pt idx="13823">
                  <c:v>41981</c:v>
                </c:pt>
                <c:pt idx="13824">
                  <c:v>41982</c:v>
                </c:pt>
                <c:pt idx="13825">
                  <c:v>41983</c:v>
                </c:pt>
                <c:pt idx="13826">
                  <c:v>41984</c:v>
                </c:pt>
                <c:pt idx="13827">
                  <c:v>41985</c:v>
                </c:pt>
                <c:pt idx="13828">
                  <c:v>41986</c:v>
                </c:pt>
                <c:pt idx="13829">
                  <c:v>41987</c:v>
                </c:pt>
                <c:pt idx="13830">
                  <c:v>41988</c:v>
                </c:pt>
                <c:pt idx="13831">
                  <c:v>41989</c:v>
                </c:pt>
                <c:pt idx="13832">
                  <c:v>41990</c:v>
                </c:pt>
                <c:pt idx="13833">
                  <c:v>41991</c:v>
                </c:pt>
                <c:pt idx="13834">
                  <c:v>41992</c:v>
                </c:pt>
                <c:pt idx="13835">
                  <c:v>41993</c:v>
                </c:pt>
                <c:pt idx="13836">
                  <c:v>41994</c:v>
                </c:pt>
                <c:pt idx="13837">
                  <c:v>41995</c:v>
                </c:pt>
                <c:pt idx="13838">
                  <c:v>41996</c:v>
                </c:pt>
                <c:pt idx="13839">
                  <c:v>41997</c:v>
                </c:pt>
                <c:pt idx="13840">
                  <c:v>41998</c:v>
                </c:pt>
                <c:pt idx="13841">
                  <c:v>41999</c:v>
                </c:pt>
                <c:pt idx="13842">
                  <c:v>42000</c:v>
                </c:pt>
                <c:pt idx="13843">
                  <c:v>42001</c:v>
                </c:pt>
                <c:pt idx="13844">
                  <c:v>42002</c:v>
                </c:pt>
                <c:pt idx="13845">
                  <c:v>42003</c:v>
                </c:pt>
                <c:pt idx="13846">
                  <c:v>42004</c:v>
                </c:pt>
                <c:pt idx="13847">
                  <c:v>42005</c:v>
                </c:pt>
                <c:pt idx="13848">
                  <c:v>42006</c:v>
                </c:pt>
                <c:pt idx="13849">
                  <c:v>42007</c:v>
                </c:pt>
                <c:pt idx="13850">
                  <c:v>42008</c:v>
                </c:pt>
                <c:pt idx="13851">
                  <c:v>42009</c:v>
                </c:pt>
                <c:pt idx="13852">
                  <c:v>42010</c:v>
                </c:pt>
                <c:pt idx="13853">
                  <c:v>42011</c:v>
                </c:pt>
                <c:pt idx="13854">
                  <c:v>42012</c:v>
                </c:pt>
                <c:pt idx="13855">
                  <c:v>42013</c:v>
                </c:pt>
                <c:pt idx="13856">
                  <c:v>42014</c:v>
                </c:pt>
                <c:pt idx="13857">
                  <c:v>42015</c:v>
                </c:pt>
                <c:pt idx="13858">
                  <c:v>42016</c:v>
                </c:pt>
                <c:pt idx="13859">
                  <c:v>42017</c:v>
                </c:pt>
                <c:pt idx="13860">
                  <c:v>42018</c:v>
                </c:pt>
                <c:pt idx="13861">
                  <c:v>42019</c:v>
                </c:pt>
                <c:pt idx="13862">
                  <c:v>42020</c:v>
                </c:pt>
                <c:pt idx="13863">
                  <c:v>42021</c:v>
                </c:pt>
                <c:pt idx="13864">
                  <c:v>42022</c:v>
                </c:pt>
                <c:pt idx="13865">
                  <c:v>42023</c:v>
                </c:pt>
                <c:pt idx="13866">
                  <c:v>42024</c:v>
                </c:pt>
                <c:pt idx="13867">
                  <c:v>42025</c:v>
                </c:pt>
                <c:pt idx="13868">
                  <c:v>42026</c:v>
                </c:pt>
                <c:pt idx="13869">
                  <c:v>42027</c:v>
                </c:pt>
                <c:pt idx="13870">
                  <c:v>42028</c:v>
                </c:pt>
                <c:pt idx="13871">
                  <c:v>42029</c:v>
                </c:pt>
                <c:pt idx="13872">
                  <c:v>42030</c:v>
                </c:pt>
                <c:pt idx="13873">
                  <c:v>42031</c:v>
                </c:pt>
                <c:pt idx="13874">
                  <c:v>42032</c:v>
                </c:pt>
                <c:pt idx="13875">
                  <c:v>42033</c:v>
                </c:pt>
                <c:pt idx="13876">
                  <c:v>42034</c:v>
                </c:pt>
                <c:pt idx="13877">
                  <c:v>42035</c:v>
                </c:pt>
                <c:pt idx="13878">
                  <c:v>42036</c:v>
                </c:pt>
                <c:pt idx="13879">
                  <c:v>42037</c:v>
                </c:pt>
                <c:pt idx="13880">
                  <c:v>42038</c:v>
                </c:pt>
                <c:pt idx="13881">
                  <c:v>42039</c:v>
                </c:pt>
                <c:pt idx="13882">
                  <c:v>42040</c:v>
                </c:pt>
                <c:pt idx="13883">
                  <c:v>42041</c:v>
                </c:pt>
                <c:pt idx="13884">
                  <c:v>42042</c:v>
                </c:pt>
                <c:pt idx="13885">
                  <c:v>42043</c:v>
                </c:pt>
                <c:pt idx="13886">
                  <c:v>42044</c:v>
                </c:pt>
                <c:pt idx="13887">
                  <c:v>42045</c:v>
                </c:pt>
                <c:pt idx="13888">
                  <c:v>42046</c:v>
                </c:pt>
                <c:pt idx="13889">
                  <c:v>42047</c:v>
                </c:pt>
                <c:pt idx="13890">
                  <c:v>42048</c:v>
                </c:pt>
                <c:pt idx="13891">
                  <c:v>42049</c:v>
                </c:pt>
                <c:pt idx="13892">
                  <c:v>42050</c:v>
                </c:pt>
                <c:pt idx="13893">
                  <c:v>42051</c:v>
                </c:pt>
                <c:pt idx="13894">
                  <c:v>42052</c:v>
                </c:pt>
                <c:pt idx="13895">
                  <c:v>42053</c:v>
                </c:pt>
                <c:pt idx="13896">
                  <c:v>42054</c:v>
                </c:pt>
                <c:pt idx="13897">
                  <c:v>42055</c:v>
                </c:pt>
                <c:pt idx="13898">
                  <c:v>42056</c:v>
                </c:pt>
                <c:pt idx="13899">
                  <c:v>42057</c:v>
                </c:pt>
                <c:pt idx="13900">
                  <c:v>42058</c:v>
                </c:pt>
                <c:pt idx="13901">
                  <c:v>42059</c:v>
                </c:pt>
                <c:pt idx="13902">
                  <c:v>42060</c:v>
                </c:pt>
                <c:pt idx="13903">
                  <c:v>42061</c:v>
                </c:pt>
                <c:pt idx="13904">
                  <c:v>42062</c:v>
                </c:pt>
                <c:pt idx="13905">
                  <c:v>42063</c:v>
                </c:pt>
                <c:pt idx="13906">
                  <c:v>42064</c:v>
                </c:pt>
                <c:pt idx="13907">
                  <c:v>42065</c:v>
                </c:pt>
                <c:pt idx="13908">
                  <c:v>42066</c:v>
                </c:pt>
                <c:pt idx="13909">
                  <c:v>42067</c:v>
                </c:pt>
                <c:pt idx="13910">
                  <c:v>42068</c:v>
                </c:pt>
                <c:pt idx="13911">
                  <c:v>42069</c:v>
                </c:pt>
                <c:pt idx="13912">
                  <c:v>42070</c:v>
                </c:pt>
                <c:pt idx="13913">
                  <c:v>42071</c:v>
                </c:pt>
                <c:pt idx="13914">
                  <c:v>42072</c:v>
                </c:pt>
                <c:pt idx="13915">
                  <c:v>42073</c:v>
                </c:pt>
                <c:pt idx="13916">
                  <c:v>42074</c:v>
                </c:pt>
                <c:pt idx="13917">
                  <c:v>42075</c:v>
                </c:pt>
                <c:pt idx="13918">
                  <c:v>42076</c:v>
                </c:pt>
                <c:pt idx="13919">
                  <c:v>42077</c:v>
                </c:pt>
                <c:pt idx="13920">
                  <c:v>42078</c:v>
                </c:pt>
                <c:pt idx="13921">
                  <c:v>42079</c:v>
                </c:pt>
                <c:pt idx="13922">
                  <c:v>42080</c:v>
                </c:pt>
                <c:pt idx="13923">
                  <c:v>42081</c:v>
                </c:pt>
                <c:pt idx="13924">
                  <c:v>42082</c:v>
                </c:pt>
                <c:pt idx="13925">
                  <c:v>42083</c:v>
                </c:pt>
                <c:pt idx="13926">
                  <c:v>42084</c:v>
                </c:pt>
                <c:pt idx="13927">
                  <c:v>42085</c:v>
                </c:pt>
                <c:pt idx="13928">
                  <c:v>42086</c:v>
                </c:pt>
                <c:pt idx="13929">
                  <c:v>42087</c:v>
                </c:pt>
                <c:pt idx="13930">
                  <c:v>42088</c:v>
                </c:pt>
                <c:pt idx="13931">
                  <c:v>42089</c:v>
                </c:pt>
                <c:pt idx="13932">
                  <c:v>42090</c:v>
                </c:pt>
                <c:pt idx="13933">
                  <c:v>42091</c:v>
                </c:pt>
                <c:pt idx="13934">
                  <c:v>42092</c:v>
                </c:pt>
                <c:pt idx="13935">
                  <c:v>42093</c:v>
                </c:pt>
                <c:pt idx="13936">
                  <c:v>42094</c:v>
                </c:pt>
                <c:pt idx="13937">
                  <c:v>42095</c:v>
                </c:pt>
                <c:pt idx="13938">
                  <c:v>42096</c:v>
                </c:pt>
                <c:pt idx="13939">
                  <c:v>42097</c:v>
                </c:pt>
                <c:pt idx="13940">
                  <c:v>42098</c:v>
                </c:pt>
                <c:pt idx="13941">
                  <c:v>42099</c:v>
                </c:pt>
                <c:pt idx="13942">
                  <c:v>42100</c:v>
                </c:pt>
                <c:pt idx="13943">
                  <c:v>42101</c:v>
                </c:pt>
                <c:pt idx="13944">
                  <c:v>42102</c:v>
                </c:pt>
                <c:pt idx="13945">
                  <c:v>42103</c:v>
                </c:pt>
                <c:pt idx="13946">
                  <c:v>42104</c:v>
                </c:pt>
                <c:pt idx="13947">
                  <c:v>42105</c:v>
                </c:pt>
                <c:pt idx="13948">
                  <c:v>42106</c:v>
                </c:pt>
                <c:pt idx="13949">
                  <c:v>42107</c:v>
                </c:pt>
                <c:pt idx="13950">
                  <c:v>42108</c:v>
                </c:pt>
                <c:pt idx="13951">
                  <c:v>42109</c:v>
                </c:pt>
                <c:pt idx="13952">
                  <c:v>42110</c:v>
                </c:pt>
                <c:pt idx="13953">
                  <c:v>42111</c:v>
                </c:pt>
                <c:pt idx="13954">
                  <c:v>42112</c:v>
                </c:pt>
                <c:pt idx="13955">
                  <c:v>42113</c:v>
                </c:pt>
                <c:pt idx="13956">
                  <c:v>42114</c:v>
                </c:pt>
                <c:pt idx="13957">
                  <c:v>42115</c:v>
                </c:pt>
                <c:pt idx="13958">
                  <c:v>42116</c:v>
                </c:pt>
                <c:pt idx="13959">
                  <c:v>42117</c:v>
                </c:pt>
                <c:pt idx="13960">
                  <c:v>42118</c:v>
                </c:pt>
                <c:pt idx="13961">
                  <c:v>42119</c:v>
                </c:pt>
                <c:pt idx="13962">
                  <c:v>42120</c:v>
                </c:pt>
                <c:pt idx="13963">
                  <c:v>42121</c:v>
                </c:pt>
                <c:pt idx="13964">
                  <c:v>42122</c:v>
                </c:pt>
                <c:pt idx="13965">
                  <c:v>42123</c:v>
                </c:pt>
                <c:pt idx="13966">
                  <c:v>42124</c:v>
                </c:pt>
                <c:pt idx="13967">
                  <c:v>42125</c:v>
                </c:pt>
                <c:pt idx="13968">
                  <c:v>42126</c:v>
                </c:pt>
                <c:pt idx="13969">
                  <c:v>42127</c:v>
                </c:pt>
                <c:pt idx="13970">
                  <c:v>42128</c:v>
                </c:pt>
                <c:pt idx="13971">
                  <c:v>42129</c:v>
                </c:pt>
                <c:pt idx="13972">
                  <c:v>42130</c:v>
                </c:pt>
                <c:pt idx="13973">
                  <c:v>42131</c:v>
                </c:pt>
                <c:pt idx="13974">
                  <c:v>42132</c:v>
                </c:pt>
                <c:pt idx="13975">
                  <c:v>42133</c:v>
                </c:pt>
                <c:pt idx="13976">
                  <c:v>42134</c:v>
                </c:pt>
                <c:pt idx="13977">
                  <c:v>42135</c:v>
                </c:pt>
                <c:pt idx="13978">
                  <c:v>42136</c:v>
                </c:pt>
                <c:pt idx="13979">
                  <c:v>42137</c:v>
                </c:pt>
                <c:pt idx="13980">
                  <c:v>42138</c:v>
                </c:pt>
                <c:pt idx="13981">
                  <c:v>42139</c:v>
                </c:pt>
                <c:pt idx="13982">
                  <c:v>42140</c:v>
                </c:pt>
                <c:pt idx="13983">
                  <c:v>42141</c:v>
                </c:pt>
                <c:pt idx="13984">
                  <c:v>42142</c:v>
                </c:pt>
                <c:pt idx="13985">
                  <c:v>42143</c:v>
                </c:pt>
                <c:pt idx="13986">
                  <c:v>42144</c:v>
                </c:pt>
                <c:pt idx="13987">
                  <c:v>42145</c:v>
                </c:pt>
                <c:pt idx="13988">
                  <c:v>42146</c:v>
                </c:pt>
                <c:pt idx="13989">
                  <c:v>42147</c:v>
                </c:pt>
                <c:pt idx="13990">
                  <c:v>42148</c:v>
                </c:pt>
                <c:pt idx="13991">
                  <c:v>42149</c:v>
                </c:pt>
                <c:pt idx="13992">
                  <c:v>42150</c:v>
                </c:pt>
                <c:pt idx="13993">
                  <c:v>42151</c:v>
                </c:pt>
                <c:pt idx="13994">
                  <c:v>42152</c:v>
                </c:pt>
                <c:pt idx="13995">
                  <c:v>42153</c:v>
                </c:pt>
                <c:pt idx="13996">
                  <c:v>42154</c:v>
                </c:pt>
                <c:pt idx="13997">
                  <c:v>42155</c:v>
                </c:pt>
                <c:pt idx="13998">
                  <c:v>42156</c:v>
                </c:pt>
                <c:pt idx="13999">
                  <c:v>42157</c:v>
                </c:pt>
                <c:pt idx="14000">
                  <c:v>42158</c:v>
                </c:pt>
                <c:pt idx="14001">
                  <c:v>42159</c:v>
                </c:pt>
                <c:pt idx="14002">
                  <c:v>42160</c:v>
                </c:pt>
                <c:pt idx="14003">
                  <c:v>42161</c:v>
                </c:pt>
                <c:pt idx="14004">
                  <c:v>42162</c:v>
                </c:pt>
                <c:pt idx="14005">
                  <c:v>42163</c:v>
                </c:pt>
                <c:pt idx="14006">
                  <c:v>42164</c:v>
                </c:pt>
                <c:pt idx="14007">
                  <c:v>42165</c:v>
                </c:pt>
                <c:pt idx="14008">
                  <c:v>42166</c:v>
                </c:pt>
                <c:pt idx="14009">
                  <c:v>42167</c:v>
                </c:pt>
                <c:pt idx="14010">
                  <c:v>42168</c:v>
                </c:pt>
                <c:pt idx="14011">
                  <c:v>42169</c:v>
                </c:pt>
                <c:pt idx="14012">
                  <c:v>42170</c:v>
                </c:pt>
                <c:pt idx="14013">
                  <c:v>42171</c:v>
                </c:pt>
                <c:pt idx="14014">
                  <c:v>42172</c:v>
                </c:pt>
                <c:pt idx="14015">
                  <c:v>42173</c:v>
                </c:pt>
                <c:pt idx="14016">
                  <c:v>42174</c:v>
                </c:pt>
                <c:pt idx="14017">
                  <c:v>42175</c:v>
                </c:pt>
                <c:pt idx="14018">
                  <c:v>42176</c:v>
                </c:pt>
                <c:pt idx="14019">
                  <c:v>42177</c:v>
                </c:pt>
                <c:pt idx="14020">
                  <c:v>42178</c:v>
                </c:pt>
                <c:pt idx="14021">
                  <c:v>42179</c:v>
                </c:pt>
                <c:pt idx="14022">
                  <c:v>42180</c:v>
                </c:pt>
                <c:pt idx="14023">
                  <c:v>42181</c:v>
                </c:pt>
                <c:pt idx="14024">
                  <c:v>42182</c:v>
                </c:pt>
                <c:pt idx="14025">
                  <c:v>42183</c:v>
                </c:pt>
                <c:pt idx="14026">
                  <c:v>42184</c:v>
                </c:pt>
                <c:pt idx="14027">
                  <c:v>42185</c:v>
                </c:pt>
                <c:pt idx="14028">
                  <c:v>42186</c:v>
                </c:pt>
                <c:pt idx="14029">
                  <c:v>42187</c:v>
                </c:pt>
                <c:pt idx="14030">
                  <c:v>42188</c:v>
                </c:pt>
                <c:pt idx="14031">
                  <c:v>42189</c:v>
                </c:pt>
                <c:pt idx="14032">
                  <c:v>42190</c:v>
                </c:pt>
                <c:pt idx="14033">
                  <c:v>42191</c:v>
                </c:pt>
                <c:pt idx="14034">
                  <c:v>42192</c:v>
                </c:pt>
                <c:pt idx="14035">
                  <c:v>42193</c:v>
                </c:pt>
                <c:pt idx="14036">
                  <c:v>42194</c:v>
                </c:pt>
                <c:pt idx="14037">
                  <c:v>42195</c:v>
                </c:pt>
                <c:pt idx="14038">
                  <c:v>42196</c:v>
                </c:pt>
                <c:pt idx="14039">
                  <c:v>42197</c:v>
                </c:pt>
                <c:pt idx="14040">
                  <c:v>42198</c:v>
                </c:pt>
                <c:pt idx="14041">
                  <c:v>42199</c:v>
                </c:pt>
                <c:pt idx="14042">
                  <c:v>42200</c:v>
                </c:pt>
                <c:pt idx="14043">
                  <c:v>42201</c:v>
                </c:pt>
                <c:pt idx="14044">
                  <c:v>42202</c:v>
                </c:pt>
                <c:pt idx="14045">
                  <c:v>42203</c:v>
                </c:pt>
                <c:pt idx="14046">
                  <c:v>42204</c:v>
                </c:pt>
                <c:pt idx="14047">
                  <c:v>42205</c:v>
                </c:pt>
                <c:pt idx="14048">
                  <c:v>42206</c:v>
                </c:pt>
                <c:pt idx="14049">
                  <c:v>42207</c:v>
                </c:pt>
                <c:pt idx="14050">
                  <c:v>42208</c:v>
                </c:pt>
                <c:pt idx="14051">
                  <c:v>42209</c:v>
                </c:pt>
                <c:pt idx="14052">
                  <c:v>42210</c:v>
                </c:pt>
                <c:pt idx="14053">
                  <c:v>42211</c:v>
                </c:pt>
                <c:pt idx="14054">
                  <c:v>42212</c:v>
                </c:pt>
                <c:pt idx="14055">
                  <c:v>42213</c:v>
                </c:pt>
                <c:pt idx="14056">
                  <c:v>42214</c:v>
                </c:pt>
                <c:pt idx="14057">
                  <c:v>42215</c:v>
                </c:pt>
                <c:pt idx="14058">
                  <c:v>42216</c:v>
                </c:pt>
                <c:pt idx="14059">
                  <c:v>42217</c:v>
                </c:pt>
                <c:pt idx="14060">
                  <c:v>42218.5</c:v>
                </c:pt>
                <c:pt idx="14061">
                  <c:v>42219.5</c:v>
                </c:pt>
                <c:pt idx="14062">
                  <c:v>42220.5</c:v>
                </c:pt>
                <c:pt idx="14063">
                  <c:v>42221.5</c:v>
                </c:pt>
                <c:pt idx="14064">
                  <c:v>42222.5</c:v>
                </c:pt>
                <c:pt idx="14065">
                  <c:v>42223.5</c:v>
                </c:pt>
                <c:pt idx="14066">
                  <c:v>42224.5</c:v>
                </c:pt>
                <c:pt idx="14067">
                  <c:v>42225.5</c:v>
                </c:pt>
                <c:pt idx="14068">
                  <c:v>42226.5</c:v>
                </c:pt>
                <c:pt idx="14069">
                  <c:v>42227.5</c:v>
                </c:pt>
                <c:pt idx="14070">
                  <c:v>42228.5</c:v>
                </c:pt>
                <c:pt idx="14071">
                  <c:v>42229.5</c:v>
                </c:pt>
                <c:pt idx="14072">
                  <c:v>42230.5</c:v>
                </c:pt>
                <c:pt idx="14073">
                  <c:v>42231.5</c:v>
                </c:pt>
                <c:pt idx="14074">
                  <c:v>42232.5</c:v>
                </c:pt>
                <c:pt idx="14075">
                  <c:v>42233.5</c:v>
                </c:pt>
                <c:pt idx="14076">
                  <c:v>42234.5</c:v>
                </c:pt>
                <c:pt idx="14077">
                  <c:v>42235.5</c:v>
                </c:pt>
                <c:pt idx="14078">
                  <c:v>42236.5</c:v>
                </c:pt>
                <c:pt idx="14079">
                  <c:v>42237.5</c:v>
                </c:pt>
                <c:pt idx="14080">
                  <c:v>42238.5</c:v>
                </c:pt>
                <c:pt idx="14081">
                  <c:v>42239.5</c:v>
                </c:pt>
                <c:pt idx="14082">
                  <c:v>42240.5</c:v>
                </c:pt>
                <c:pt idx="14083">
                  <c:v>42241.5</c:v>
                </c:pt>
                <c:pt idx="14084">
                  <c:v>42242.5</c:v>
                </c:pt>
                <c:pt idx="14085">
                  <c:v>42243.5</c:v>
                </c:pt>
                <c:pt idx="14086">
                  <c:v>42244.5</c:v>
                </c:pt>
                <c:pt idx="14087">
                  <c:v>42245.5</c:v>
                </c:pt>
                <c:pt idx="14088">
                  <c:v>42246.5</c:v>
                </c:pt>
                <c:pt idx="14089">
                  <c:v>42247.5</c:v>
                </c:pt>
                <c:pt idx="14090">
                  <c:v>42248.5</c:v>
                </c:pt>
                <c:pt idx="14091">
                  <c:v>42249.5</c:v>
                </c:pt>
                <c:pt idx="14092">
                  <c:v>42250.5</c:v>
                </c:pt>
                <c:pt idx="14093">
                  <c:v>42251.5</c:v>
                </c:pt>
                <c:pt idx="14094">
                  <c:v>42252.5</c:v>
                </c:pt>
                <c:pt idx="14095">
                  <c:v>42253.5</c:v>
                </c:pt>
                <c:pt idx="14096">
                  <c:v>42254.5</c:v>
                </c:pt>
                <c:pt idx="14097">
                  <c:v>42255.5</c:v>
                </c:pt>
                <c:pt idx="14098">
                  <c:v>42256.5</c:v>
                </c:pt>
                <c:pt idx="14099">
                  <c:v>42257.5</c:v>
                </c:pt>
                <c:pt idx="14100">
                  <c:v>42258.5</c:v>
                </c:pt>
                <c:pt idx="14101">
                  <c:v>42259.5</c:v>
                </c:pt>
                <c:pt idx="14102">
                  <c:v>42260.5</c:v>
                </c:pt>
                <c:pt idx="14103">
                  <c:v>42261.5</c:v>
                </c:pt>
                <c:pt idx="14104">
                  <c:v>42262.5</c:v>
                </c:pt>
                <c:pt idx="14105">
                  <c:v>42263.5</c:v>
                </c:pt>
                <c:pt idx="14106">
                  <c:v>42264.5</c:v>
                </c:pt>
                <c:pt idx="14107">
                  <c:v>42265.5</c:v>
                </c:pt>
                <c:pt idx="14108">
                  <c:v>42266.5</c:v>
                </c:pt>
                <c:pt idx="14109">
                  <c:v>42267.5</c:v>
                </c:pt>
                <c:pt idx="14110">
                  <c:v>42268.5</c:v>
                </c:pt>
                <c:pt idx="14111">
                  <c:v>42269.5</c:v>
                </c:pt>
                <c:pt idx="14112">
                  <c:v>42270.5</c:v>
                </c:pt>
                <c:pt idx="14113">
                  <c:v>42271.5</c:v>
                </c:pt>
                <c:pt idx="14114">
                  <c:v>42272.5</c:v>
                </c:pt>
                <c:pt idx="14115">
                  <c:v>42273.5</c:v>
                </c:pt>
                <c:pt idx="14116">
                  <c:v>42274.5</c:v>
                </c:pt>
                <c:pt idx="14117">
                  <c:v>42275.5</c:v>
                </c:pt>
                <c:pt idx="14118">
                  <c:v>42276.5</c:v>
                </c:pt>
                <c:pt idx="14119">
                  <c:v>42277.5</c:v>
                </c:pt>
                <c:pt idx="14120">
                  <c:v>42278.5</c:v>
                </c:pt>
                <c:pt idx="14121">
                  <c:v>42279.5</c:v>
                </c:pt>
                <c:pt idx="14122">
                  <c:v>42280.5</c:v>
                </c:pt>
                <c:pt idx="14123">
                  <c:v>42281.5</c:v>
                </c:pt>
                <c:pt idx="14124">
                  <c:v>42282.5</c:v>
                </c:pt>
                <c:pt idx="14125">
                  <c:v>42283.5</c:v>
                </c:pt>
                <c:pt idx="14126">
                  <c:v>42284.5</c:v>
                </c:pt>
                <c:pt idx="14127">
                  <c:v>42285.5</c:v>
                </c:pt>
                <c:pt idx="14128">
                  <c:v>42286.5</c:v>
                </c:pt>
                <c:pt idx="14129">
                  <c:v>42287.5</c:v>
                </c:pt>
                <c:pt idx="14130">
                  <c:v>42288.5</c:v>
                </c:pt>
                <c:pt idx="14131">
                  <c:v>42289.5</c:v>
                </c:pt>
                <c:pt idx="14132">
                  <c:v>42290.5</c:v>
                </c:pt>
                <c:pt idx="14133">
                  <c:v>42291.5</c:v>
                </c:pt>
                <c:pt idx="14134">
                  <c:v>42292.5</c:v>
                </c:pt>
                <c:pt idx="14135">
                  <c:v>42293.5</c:v>
                </c:pt>
                <c:pt idx="14136">
                  <c:v>42294.5</c:v>
                </c:pt>
                <c:pt idx="14137">
                  <c:v>42295.5</c:v>
                </c:pt>
                <c:pt idx="14138">
                  <c:v>42296.5</c:v>
                </c:pt>
                <c:pt idx="14139">
                  <c:v>42297.5</c:v>
                </c:pt>
                <c:pt idx="14140">
                  <c:v>42298.5</c:v>
                </c:pt>
                <c:pt idx="14141">
                  <c:v>42299.5</c:v>
                </c:pt>
                <c:pt idx="14142">
                  <c:v>42300.5</c:v>
                </c:pt>
                <c:pt idx="14143">
                  <c:v>42301.5</c:v>
                </c:pt>
                <c:pt idx="14144">
                  <c:v>42302.5</c:v>
                </c:pt>
                <c:pt idx="14145">
                  <c:v>42303.5</c:v>
                </c:pt>
                <c:pt idx="14146">
                  <c:v>42304.5</c:v>
                </c:pt>
                <c:pt idx="14147">
                  <c:v>42305.5</c:v>
                </c:pt>
                <c:pt idx="14148">
                  <c:v>42306.5</c:v>
                </c:pt>
                <c:pt idx="14149">
                  <c:v>42307.5</c:v>
                </c:pt>
                <c:pt idx="14150">
                  <c:v>42308.5</c:v>
                </c:pt>
                <c:pt idx="14151">
                  <c:v>42309.5</c:v>
                </c:pt>
                <c:pt idx="14152">
                  <c:v>42310.5</c:v>
                </c:pt>
                <c:pt idx="14153">
                  <c:v>42311.5</c:v>
                </c:pt>
                <c:pt idx="14154">
                  <c:v>42312.5</c:v>
                </c:pt>
                <c:pt idx="14155">
                  <c:v>42313.5</c:v>
                </c:pt>
                <c:pt idx="14156">
                  <c:v>42314.5</c:v>
                </c:pt>
                <c:pt idx="14157">
                  <c:v>42315.5</c:v>
                </c:pt>
                <c:pt idx="14158">
                  <c:v>42316.5</c:v>
                </c:pt>
                <c:pt idx="14159">
                  <c:v>42317.5</c:v>
                </c:pt>
                <c:pt idx="14160">
                  <c:v>42318.5</c:v>
                </c:pt>
                <c:pt idx="14161">
                  <c:v>42319.5</c:v>
                </c:pt>
                <c:pt idx="14162">
                  <c:v>42320.5</c:v>
                </c:pt>
                <c:pt idx="14163">
                  <c:v>42321.5</c:v>
                </c:pt>
                <c:pt idx="14164">
                  <c:v>42322.5</c:v>
                </c:pt>
                <c:pt idx="14165">
                  <c:v>42323.5</c:v>
                </c:pt>
                <c:pt idx="14166">
                  <c:v>42324.5</c:v>
                </c:pt>
                <c:pt idx="14167">
                  <c:v>42325.5</c:v>
                </c:pt>
                <c:pt idx="14168">
                  <c:v>42326.5</c:v>
                </c:pt>
                <c:pt idx="14169">
                  <c:v>42327</c:v>
                </c:pt>
                <c:pt idx="14170">
                  <c:v>42328</c:v>
                </c:pt>
                <c:pt idx="14171">
                  <c:v>42329</c:v>
                </c:pt>
                <c:pt idx="14172">
                  <c:v>42330</c:v>
                </c:pt>
                <c:pt idx="14173">
                  <c:v>42331</c:v>
                </c:pt>
                <c:pt idx="14174">
                  <c:v>42332</c:v>
                </c:pt>
                <c:pt idx="14175">
                  <c:v>42333</c:v>
                </c:pt>
                <c:pt idx="14176">
                  <c:v>42334</c:v>
                </c:pt>
                <c:pt idx="14177">
                  <c:v>42335</c:v>
                </c:pt>
                <c:pt idx="14178">
                  <c:v>42336</c:v>
                </c:pt>
                <c:pt idx="14179">
                  <c:v>42337</c:v>
                </c:pt>
                <c:pt idx="14180">
                  <c:v>42338</c:v>
                </c:pt>
                <c:pt idx="14181">
                  <c:v>42339</c:v>
                </c:pt>
                <c:pt idx="14182">
                  <c:v>42340</c:v>
                </c:pt>
                <c:pt idx="14183">
                  <c:v>42341</c:v>
                </c:pt>
                <c:pt idx="14184">
                  <c:v>42342</c:v>
                </c:pt>
                <c:pt idx="14185">
                  <c:v>42343</c:v>
                </c:pt>
                <c:pt idx="14186">
                  <c:v>42344</c:v>
                </c:pt>
                <c:pt idx="14187">
                  <c:v>42345</c:v>
                </c:pt>
                <c:pt idx="14188">
                  <c:v>42346</c:v>
                </c:pt>
                <c:pt idx="14189">
                  <c:v>42347</c:v>
                </c:pt>
                <c:pt idx="14190">
                  <c:v>42348</c:v>
                </c:pt>
                <c:pt idx="14191">
                  <c:v>42349</c:v>
                </c:pt>
                <c:pt idx="14192">
                  <c:v>42350</c:v>
                </c:pt>
                <c:pt idx="14193">
                  <c:v>42351</c:v>
                </c:pt>
                <c:pt idx="14194">
                  <c:v>42352</c:v>
                </c:pt>
                <c:pt idx="14195">
                  <c:v>42353</c:v>
                </c:pt>
                <c:pt idx="14196">
                  <c:v>42354</c:v>
                </c:pt>
                <c:pt idx="14197">
                  <c:v>42355</c:v>
                </c:pt>
                <c:pt idx="14198">
                  <c:v>42356</c:v>
                </c:pt>
                <c:pt idx="14199">
                  <c:v>42357</c:v>
                </c:pt>
                <c:pt idx="14200">
                  <c:v>42358</c:v>
                </c:pt>
                <c:pt idx="14201">
                  <c:v>42359</c:v>
                </c:pt>
                <c:pt idx="14202">
                  <c:v>42360</c:v>
                </c:pt>
                <c:pt idx="14203">
                  <c:v>42361</c:v>
                </c:pt>
                <c:pt idx="14204">
                  <c:v>42362</c:v>
                </c:pt>
                <c:pt idx="14205">
                  <c:v>42363</c:v>
                </c:pt>
                <c:pt idx="14206">
                  <c:v>42364</c:v>
                </c:pt>
                <c:pt idx="14207">
                  <c:v>42365</c:v>
                </c:pt>
                <c:pt idx="14208">
                  <c:v>42366</c:v>
                </c:pt>
                <c:pt idx="14209">
                  <c:v>42367</c:v>
                </c:pt>
                <c:pt idx="14210">
                  <c:v>42368</c:v>
                </c:pt>
                <c:pt idx="14211">
                  <c:v>42369</c:v>
                </c:pt>
                <c:pt idx="14212">
                  <c:v>42370</c:v>
                </c:pt>
                <c:pt idx="14213">
                  <c:v>42371</c:v>
                </c:pt>
                <c:pt idx="14214">
                  <c:v>42372</c:v>
                </c:pt>
                <c:pt idx="14215">
                  <c:v>42373</c:v>
                </c:pt>
                <c:pt idx="14216">
                  <c:v>42374</c:v>
                </c:pt>
                <c:pt idx="14217">
                  <c:v>42375</c:v>
                </c:pt>
                <c:pt idx="14218">
                  <c:v>42376</c:v>
                </c:pt>
                <c:pt idx="14219">
                  <c:v>42377</c:v>
                </c:pt>
                <c:pt idx="14220">
                  <c:v>42378</c:v>
                </c:pt>
                <c:pt idx="14221">
                  <c:v>42379</c:v>
                </c:pt>
                <c:pt idx="14222">
                  <c:v>42380</c:v>
                </c:pt>
                <c:pt idx="14223">
                  <c:v>42381</c:v>
                </c:pt>
                <c:pt idx="14224">
                  <c:v>42382</c:v>
                </c:pt>
                <c:pt idx="14225">
                  <c:v>42383</c:v>
                </c:pt>
                <c:pt idx="14226">
                  <c:v>42384</c:v>
                </c:pt>
                <c:pt idx="14227">
                  <c:v>42385</c:v>
                </c:pt>
                <c:pt idx="14228">
                  <c:v>42386</c:v>
                </c:pt>
                <c:pt idx="14229">
                  <c:v>42387</c:v>
                </c:pt>
                <c:pt idx="14230">
                  <c:v>42388</c:v>
                </c:pt>
                <c:pt idx="14231">
                  <c:v>42389</c:v>
                </c:pt>
                <c:pt idx="14232">
                  <c:v>42390.5</c:v>
                </c:pt>
                <c:pt idx="14233">
                  <c:v>42391.5</c:v>
                </c:pt>
                <c:pt idx="14234">
                  <c:v>42392.5</c:v>
                </c:pt>
                <c:pt idx="14235">
                  <c:v>42393.5</c:v>
                </c:pt>
                <c:pt idx="14236">
                  <c:v>42394.5</c:v>
                </c:pt>
                <c:pt idx="14237">
                  <c:v>42395.5</c:v>
                </c:pt>
                <c:pt idx="14238">
                  <c:v>42396.5</c:v>
                </c:pt>
                <c:pt idx="14239">
                  <c:v>42397.5</c:v>
                </c:pt>
                <c:pt idx="14240">
                  <c:v>42398.5</c:v>
                </c:pt>
                <c:pt idx="14241">
                  <c:v>42399.5</c:v>
                </c:pt>
                <c:pt idx="14242">
                  <c:v>42400.5</c:v>
                </c:pt>
                <c:pt idx="14243">
                  <c:v>42401.5</c:v>
                </c:pt>
                <c:pt idx="14244">
                  <c:v>42402.5</c:v>
                </c:pt>
                <c:pt idx="14245">
                  <c:v>42403.5</c:v>
                </c:pt>
                <c:pt idx="14246">
                  <c:v>42404.5</c:v>
                </c:pt>
                <c:pt idx="14247">
                  <c:v>42405.5</c:v>
                </c:pt>
                <c:pt idx="14248">
                  <c:v>42406.5</c:v>
                </c:pt>
                <c:pt idx="14249">
                  <c:v>42407.5</c:v>
                </c:pt>
                <c:pt idx="14250">
                  <c:v>42408.5</c:v>
                </c:pt>
                <c:pt idx="14251">
                  <c:v>42409.5</c:v>
                </c:pt>
                <c:pt idx="14252">
                  <c:v>42410.5</c:v>
                </c:pt>
                <c:pt idx="14253">
                  <c:v>42411.5</c:v>
                </c:pt>
                <c:pt idx="14254">
                  <c:v>42412.5</c:v>
                </c:pt>
                <c:pt idx="14255">
                  <c:v>42413.5</c:v>
                </c:pt>
                <c:pt idx="14256">
                  <c:v>42414.5</c:v>
                </c:pt>
                <c:pt idx="14257">
                  <c:v>42415.5</c:v>
                </c:pt>
                <c:pt idx="14258">
                  <c:v>42416.5</c:v>
                </c:pt>
                <c:pt idx="14259">
                  <c:v>42417.5</c:v>
                </c:pt>
                <c:pt idx="14260">
                  <c:v>42418.5</c:v>
                </c:pt>
                <c:pt idx="14261">
                  <c:v>42419.5</c:v>
                </c:pt>
                <c:pt idx="14262">
                  <c:v>42420.5</c:v>
                </c:pt>
                <c:pt idx="14263">
                  <c:v>42421.5</c:v>
                </c:pt>
                <c:pt idx="14264">
                  <c:v>42422.5</c:v>
                </c:pt>
                <c:pt idx="14265">
                  <c:v>42423.5</c:v>
                </c:pt>
                <c:pt idx="14266">
                  <c:v>42424.5</c:v>
                </c:pt>
                <c:pt idx="14267">
                  <c:v>42425.5</c:v>
                </c:pt>
                <c:pt idx="14268">
                  <c:v>42426.5</c:v>
                </c:pt>
                <c:pt idx="14269">
                  <c:v>42427.5</c:v>
                </c:pt>
                <c:pt idx="14270">
                  <c:v>42428.5</c:v>
                </c:pt>
                <c:pt idx="14271">
                  <c:v>42429.5</c:v>
                </c:pt>
                <c:pt idx="14272">
                  <c:v>42430.5</c:v>
                </c:pt>
                <c:pt idx="14273">
                  <c:v>42431.5</c:v>
                </c:pt>
                <c:pt idx="14274">
                  <c:v>42432.5</c:v>
                </c:pt>
                <c:pt idx="14275">
                  <c:v>42433.5</c:v>
                </c:pt>
                <c:pt idx="14276">
                  <c:v>42434.5</c:v>
                </c:pt>
                <c:pt idx="14277">
                  <c:v>42435.5</c:v>
                </c:pt>
                <c:pt idx="14278">
                  <c:v>42436.5</c:v>
                </c:pt>
                <c:pt idx="14279">
                  <c:v>42437.5</c:v>
                </c:pt>
                <c:pt idx="14280">
                  <c:v>42438.5</c:v>
                </c:pt>
                <c:pt idx="14281">
                  <c:v>42439.5</c:v>
                </c:pt>
                <c:pt idx="14282">
                  <c:v>42440.5</c:v>
                </c:pt>
                <c:pt idx="14283">
                  <c:v>42441.5</c:v>
                </c:pt>
                <c:pt idx="14284">
                  <c:v>42442.5</c:v>
                </c:pt>
                <c:pt idx="14285">
                  <c:v>42443.5</c:v>
                </c:pt>
                <c:pt idx="14286">
                  <c:v>42444.5</c:v>
                </c:pt>
                <c:pt idx="14287">
                  <c:v>42445.5</c:v>
                </c:pt>
                <c:pt idx="14288">
                  <c:v>42446.5</c:v>
                </c:pt>
                <c:pt idx="14289">
                  <c:v>42447.5</c:v>
                </c:pt>
                <c:pt idx="14290">
                  <c:v>42448.5</c:v>
                </c:pt>
                <c:pt idx="14291">
                  <c:v>42449.5</c:v>
                </c:pt>
                <c:pt idx="14292">
                  <c:v>42450.5</c:v>
                </c:pt>
                <c:pt idx="14293">
                  <c:v>42451.5</c:v>
                </c:pt>
                <c:pt idx="14294">
                  <c:v>42452.5</c:v>
                </c:pt>
                <c:pt idx="14295">
                  <c:v>42453.5</c:v>
                </c:pt>
                <c:pt idx="14296">
                  <c:v>42454.5</c:v>
                </c:pt>
                <c:pt idx="14297">
                  <c:v>42455.5</c:v>
                </c:pt>
                <c:pt idx="14298">
                  <c:v>42456.5</c:v>
                </c:pt>
                <c:pt idx="14299">
                  <c:v>42457.5</c:v>
                </c:pt>
                <c:pt idx="14300">
                  <c:v>42458.5</c:v>
                </c:pt>
                <c:pt idx="14301">
                  <c:v>42459.5</c:v>
                </c:pt>
                <c:pt idx="14302">
                  <c:v>42460.5</c:v>
                </c:pt>
                <c:pt idx="14303">
                  <c:v>42461.5</c:v>
                </c:pt>
                <c:pt idx="14304">
                  <c:v>42462.5</c:v>
                </c:pt>
                <c:pt idx="14305">
                  <c:v>42463.5</c:v>
                </c:pt>
                <c:pt idx="14306">
                  <c:v>42464.5</c:v>
                </c:pt>
                <c:pt idx="14307">
                  <c:v>42465.5</c:v>
                </c:pt>
                <c:pt idx="14308">
                  <c:v>42466.5</c:v>
                </c:pt>
                <c:pt idx="14309">
                  <c:v>42467.5</c:v>
                </c:pt>
                <c:pt idx="14310">
                  <c:v>42468.5</c:v>
                </c:pt>
                <c:pt idx="14311">
                  <c:v>42469.5</c:v>
                </c:pt>
                <c:pt idx="14312">
                  <c:v>42470.5</c:v>
                </c:pt>
                <c:pt idx="14313">
                  <c:v>42471.5</c:v>
                </c:pt>
                <c:pt idx="14314">
                  <c:v>42472.5</c:v>
                </c:pt>
                <c:pt idx="14315">
                  <c:v>42473.5</c:v>
                </c:pt>
                <c:pt idx="14316">
                  <c:v>42474.5</c:v>
                </c:pt>
                <c:pt idx="14317">
                  <c:v>42475.5</c:v>
                </c:pt>
                <c:pt idx="14318">
                  <c:v>42476.5</c:v>
                </c:pt>
                <c:pt idx="14319">
                  <c:v>42477.5</c:v>
                </c:pt>
                <c:pt idx="14320">
                  <c:v>42478.5</c:v>
                </c:pt>
                <c:pt idx="14321">
                  <c:v>42479.5</c:v>
                </c:pt>
                <c:pt idx="14322">
                  <c:v>42480.5</c:v>
                </c:pt>
                <c:pt idx="14323">
                  <c:v>42481.5</c:v>
                </c:pt>
                <c:pt idx="14324">
                  <c:v>42482.5</c:v>
                </c:pt>
                <c:pt idx="14325">
                  <c:v>42483.5</c:v>
                </c:pt>
                <c:pt idx="14326">
                  <c:v>42484.5</c:v>
                </c:pt>
                <c:pt idx="14327">
                  <c:v>42485.5</c:v>
                </c:pt>
                <c:pt idx="14328">
                  <c:v>42486.5</c:v>
                </c:pt>
                <c:pt idx="14329">
                  <c:v>42487.5</c:v>
                </c:pt>
                <c:pt idx="14330">
                  <c:v>42488.5</c:v>
                </c:pt>
                <c:pt idx="14331">
                  <c:v>42489.5</c:v>
                </c:pt>
                <c:pt idx="14332">
                  <c:v>42490.5</c:v>
                </c:pt>
                <c:pt idx="14333">
                  <c:v>42491.5</c:v>
                </c:pt>
                <c:pt idx="14334">
                  <c:v>42492.5</c:v>
                </c:pt>
                <c:pt idx="14335">
                  <c:v>42493.5</c:v>
                </c:pt>
                <c:pt idx="14336">
                  <c:v>42494.5</c:v>
                </c:pt>
                <c:pt idx="14337">
                  <c:v>42495.5</c:v>
                </c:pt>
                <c:pt idx="14338">
                  <c:v>42496.5</c:v>
                </c:pt>
                <c:pt idx="14339">
                  <c:v>42497.5</c:v>
                </c:pt>
                <c:pt idx="14340">
                  <c:v>42498.5</c:v>
                </c:pt>
                <c:pt idx="14341">
                  <c:v>42499.5</c:v>
                </c:pt>
                <c:pt idx="14342">
                  <c:v>42500.5</c:v>
                </c:pt>
                <c:pt idx="14343">
                  <c:v>42501.5</c:v>
                </c:pt>
                <c:pt idx="14344">
                  <c:v>42502.5</c:v>
                </c:pt>
                <c:pt idx="14345">
                  <c:v>42503.5</c:v>
                </c:pt>
                <c:pt idx="14346">
                  <c:v>42504.5</c:v>
                </c:pt>
                <c:pt idx="14347">
                  <c:v>42505.5</c:v>
                </c:pt>
                <c:pt idx="14348">
                  <c:v>42506.5</c:v>
                </c:pt>
                <c:pt idx="14349">
                  <c:v>42507.5</c:v>
                </c:pt>
                <c:pt idx="14350">
                  <c:v>42508.5</c:v>
                </c:pt>
                <c:pt idx="14351">
                  <c:v>42509.5</c:v>
                </c:pt>
                <c:pt idx="14352">
                  <c:v>42510.5</c:v>
                </c:pt>
                <c:pt idx="14353">
                  <c:v>42511.5</c:v>
                </c:pt>
                <c:pt idx="14354">
                  <c:v>42512.5</c:v>
                </c:pt>
                <c:pt idx="14355">
                  <c:v>42513.5</c:v>
                </c:pt>
                <c:pt idx="14356">
                  <c:v>42514.5</c:v>
                </c:pt>
                <c:pt idx="14357">
                  <c:v>42515.5</c:v>
                </c:pt>
                <c:pt idx="14358">
                  <c:v>42516.5</c:v>
                </c:pt>
                <c:pt idx="14359">
                  <c:v>42517.5</c:v>
                </c:pt>
                <c:pt idx="14360">
                  <c:v>42518.5</c:v>
                </c:pt>
                <c:pt idx="14361">
                  <c:v>42519.5</c:v>
                </c:pt>
                <c:pt idx="14362">
                  <c:v>42520.5</c:v>
                </c:pt>
                <c:pt idx="14363">
                  <c:v>42521.5</c:v>
                </c:pt>
                <c:pt idx="14364">
                  <c:v>42522.5</c:v>
                </c:pt>
                <c:pt idx="14365">
                  <c:v>42523.5</c:v>
                </c:pt>
                <c:pt idx="14366">
                  <c:v>42524.5</c:v>
                </c:pt>
                <c:pt idx="14367">
                  <c:v>42525.5</c:v>
                </c:pt>
                <c:pt idx="14368">
                  <c:v>42526.5</c:v>
                </c:pt>
                <c:pt idx="14369">
                  <c:v>42527.5</c:v>
                </c:pt>
                <c:pt idx="14370">
                  <c:v>42528.5</c:v>
                </c:pt>
                <c:pt idx="14371">
                  <c:v>42529.5</c:v>
                </c:pt>
                <c:pt idx="14372">
                  <c:v>42530.5</c:v>
                </c:pt>
                <c:pt idx="14373">
                  <c:v>42531.5</c:v>
                </c:pt>
                <c:pt idx="14374">
                  <c:v>42532.5</c:v>
                </c:pt>
                <c:pt idx="14375">
                  <c:v>42533.5</c:v>
                </c:pt>
                <c:pt idx="14376">
                  <c:v>42534.5</c:v>
                </c:pt>
                <c:pt idx="14377">
                  <c:v>42535.5</c:v>
                </c:pt>
                <c:pt idx="14378">
                  <c:v>42536.5</c:v>
                </c:pt>
                <c:pt idx="14379">
                  <c:v>42537.5</c:v>
                </c:pt>
                <c:pt idx="14380">
                  <c:v>42538.5</c:v>
                </c:pt>
                <c:pt idx="14381">
                  <c:v>42539.5</c:v>
                </c:pt>
                <c:pt idx="14382">
                  <c:v>42540.5</c:v>
                </c:pt>
                <c:pt idx="14383">
                  <c:v>42541.5</c:v>
                </c:pt>
                <c:pt idx="14384">
                  <c:v>42542.5</c:v>
                </c:pt>
                <c:pt idx="14385">
                  <c:v>42543.5</c:v>
                </c:pt>
                <c:pt idx="14386">
                  <c:v>42544.5</c:v>
                </c:pt>
                <c:pt idx="14387">
                  <c:v>42545.5</c:v>
                </c:pt>
                <c:pt idx="14388">
                  <c:v>42546.5</c:v>
                </c:pt>
                <c:pt idx="14389">
                  <c:v>42547.5</c:v>
                </c:pt>
                <c:pt idx="14390">
                  <c:v>42548.5</c:v>
                </c:pt>
                <c:pt idx="14391">
                  <c:v>42549.5</c:v>
                </c:pt>
                <c:pt idx="14392">
                  <c:v>42550.5</c:v>
                </c:pt>
                <c:pt idx="14393">
                  <c:v>42551.5</c:v>
                </c:pt>
                <c:pt idx="14394">
                  <c:v>42552.5</c:v>
                </c:pt>
                <c:pt idx="14395">
                  <c:v>42553.5</c:v>
                </c:pt>
                <c:pt idx="14396">
                  <c:v>42554.5</c:v>
                </c:pt>
                <c:pt idx="14397">
                  <c:v>42555.5</c:v>
                </c:pt>
                <c:pt idx="14398">
                  <c:v>42556.5</c:v>
                </c:pt>
                <c:pt idx="14399">
                  <c:v>42557.5</c:v>
                </c:pt>
                <c:pt idx="14400">
                  <c:v>42558.5</c:v>
                </c:pt>
                <c:pt idx="14401">
                  <c:v>42559.5</c:v>
                </c:pt>
                <c:pt idx="14402">
                  <c:v>42560.5</c:v>
                </c:pt>
                <c:pt idx="14403">
                  <c:v>42561.5</c:v>
                </c:pt>
                <c:pt idx="14404">
                  <c:v>42562.5</c:v>
                </c:pt>
                <c:pt idx="14405">
                  <c:v>42563.5</c:v>
                </c:pt>
                <c:pt idx="14406">
                  <c:v>42564.5</c:v>
                </c:pt>
                <c:pt idx="14407">
                  <c:v>42565.5</c:v>
                </c:pt>
                <c:pt idx="14408">
                  <c:v>42566.5</c:v>
                </c:pt>
                <c:pt idx="14409">
                  <c:v>42567.5</c:v>
                </c:pt>
                <c:pt idx="14410">
                  <c:v>42568.5</c:v>
                </c:pt>
                <c:pt idx="14411">
                  <c:v>42569.5</c:v>
                </c:pt>
                <c:pt idx="14412">
                  <c:v>42570.5</c:v>
                </c:pt>
                <c:pt idx="14413">
                  <c:v>42571.5</c:v>
                </c:pt>
                <c:pt idx="14414">
                  <c:v>42572.5</c:v>
                </c:pt>
                <c:pt idx="14415">
                  <c:v>42573.5</c:v>
                </c:pt>
                <c:pt idx="14416">
                  <c:v>42574.5</c:v>
                </c:pt>
                <c:pt idx="14417">
                  <c:v>42575.5</c:v>
                </c:pt>
                <c:pt idx="14418">
                  <c:v>42576.5</c:v>
                </c:pt>
                <c:pt idx="14419">
                  <c:v>42577.5</c:v>
                </c:pt>
                <c:pt idx="14420">
                  <c:v>42578.5</c:v>
                </c:pt>
                <c:pt idx="14421">
                  <c:v>42579.5</c:v>
                </c:pt>
                <c:pt idx="14422">
                  <c:v>42580.5</c:v>
                </c:pt>
                <c:pt idx="14423">
                  <c:v>42581.5</c:v>
                </c:pt>
                <c:pt idx="14424">
                  <c:v>42582.5</c:v>
                </c:pt>
                <c:pt idx="14425">
                  <c:v>42583.5</c:v>
                </c:pt>
                <c:pt idx="14426">
                  <c:v>42584.5</c:v>
                </c:pt>
                <c:pt idx="14427">
                  <c:v>42585.5</c:v>
                </c:pt>
                <c:pt idx="14428">
                  <c:v>42586.5</c:v>
                </c:pt>
                <c:pt idx="14429">
                  <c:v>42587.5</c:v>
                </c:pt>
                <c:pt idx="14430">
                  <c:v>42588.5</c:v>
                </c:pt>
                <c:pt idx="14431">
                  <c:v>42589.5</c:v>
                </c:pt>
                <c:pt idx="14432">
                  <c:v>42590.5</c:v>
                </c:pt>
                <c:pt idx="14433">
                  <c:v>42591.5</c:v>
                </c:pt>
                <c:pt idx="14434">
                  <c:v>42592.5</c:v>
                </c:pt>
                <c:pt idx="14435">
                  <c:v>42593.5</c:v>
                </c:pt>
                <c:pt idx="14436">
                  <c:v>42594.5</c:v>
                </c:pt>
                <c:pt idx="14437">
                  <c:v>42595.5</c:v>
                </c:pt>
                <c:pt idx="14438">
                  <c:v>42596.5</c:v>
                </c:pt>
                <c:pt idx="14439">
                  <c:v>42597.5</c:v>
                </c:pt>
                <c:pt idx="14440">
                  <c:v>42598.5</c:v>
                </c:pt>
                <c:pt idx="14441">
                  <c:v>42599.5</c:v>
                </c:pt>
                <c:pt idx="14442">
                  <c:v>42600.5</c:v>
                </c:pt>
                <c:pt idx="14443">
                  <c:v>42601.5</c:v>
                </c:pt>
                <c:pt idx="14444">
                  <c:v>42602.5</c:v>
                </c:pt>
                <c:pt idx="14445">
                  <c:v>42603.5</c:v>
                </c:pt>
                <c:pt idx="14446">
                  <c:v>42604.5</c:v>
                </c:pt>
                <c:pt idx="14447">
                  <c:v>42605.5</c:v>
                </c:pt>
                <c:pt idx="14448">
                  <c:v>42606.5</c:v>
                </c:pt>
                <c:pt idx="14449">
                  <c:v>42607.5</c:v>
                </c:pt>
                <c:pt idx="14450">
                  <c:v>42608.5</c:v>
                </c:pt>
                <c:pt idx="14451">
                  <c:v>42609.5</c:v>
                </c:pt>
                <c:pt idx="14452">
                  <c:v>42610.5</c:v>
                </c:pt>
                <c:pt idx="14453">
                  <c:v>42611.5</c:v>
                </c:pt>
                <c:pt idx="14454">
                  <c:v>42612.5</c:v>
                </c:pt>
                <c:pt idx="14455">
                  <c:v>42613.5</c:v>
                </c:pt>
                <c:pt idx="14456">
                  <c:v>42614.5</c:v>
                </c:pt>
                <c:pt idx="14457">
                  <c:v>42615.5</c:v>
                </c:pt>
                <c:pt idx="14458">
                  <c:v>42616.5</c:v>
                </c:pt>
                <c:pt idx="14459">
                  <c:v>42617.5</c:v>
                </c:pt>
                <c:pt idx="14460">
                  <c:v>42618</c:v>
                </c:pt>
                <c:pt idx="14461">
                  <c:v>42619.5</c:v>
                </c:pt>
                <c:pt idx="14462">
                  <c:v>42620.5</c:v>
                </c:pt>
                <c:pt idx="14463">
                  <c:v>42621.5</c:v>
                </c:pt>
                <c:pt idx="14464">
                  <c:v>42622.5</c:v>
                </c:pt>
                <c:pt idx="14465">
                  <c:v>42623.5</c:v>
                </c:pt>
                <c:pt idx="14466">
                  <c:v>42624.5</c:v>
                </c:pt>
                <c:pt idx="14467">
                  <c:v>42625.5</c:v>
                </c:pt>
                <c:pt idx="14468">
                  <c:v>42626.5</c:v>
                </c:pt>
                <c:pt idx="14469">
                  <c:v>42627.5</c:v>
                </c:pt>
                <c:pt idx="14470">
                  <c:v>42628.5</c:v>
                </c:pt>
                <c:pt idx="14471">
                  <c:v>42629.5</c:v>
                </c:pt>
                <c:pt idx="14472">
                  <c:v>42630.5</c:v>
                </c:pt>
                <c:pt idx="14473">
                  <c:v>42631.5</c:v>
                </c:pt>
                <c:pt idx="14474">
                  <c:v>42632.5</c:v>
                </c:pt>
                <c:pt idx="14475">
                  <c:v>42633.5</c:v>
                </c:pt>
                <c:pt idx="14476">
                  <c:v>42634.5</c:v>
                </c:pt>
                <c:pt idx="14477">
                  <c:v>42635.5</c:v>
                </c:pt>
                <c:pt idx="14478">
                  <c:v>42636.5</c:v>
                </c:pt>
                <c:pt idx="14479">
                  <c:v>42637.5</c:v>
                </c:pt>
                <c:pt idx="14480">
                  <c:v>42638.5</c:v>
                </c:pt>
                <c:pt idx="14481">
                  <c:v>42639.5</c:v>
                </c:pt>
                <c:pt idx="14482">
                  <c:v>42640.5</c:v>
                </c:pt>
                <c:pt idx="14483">
                  <c:v>42641.5</c:v>
                </c:pt>
                <c:pt idx="14484">
                  <c:v>42642.5</c:v>
                </c:pt>
                <c:pt idx="14485">
                  <c:v>42643.5</c:v>
                </c:pt>
                <c:pt idx="14486">
                  <c:v>42644.5</c:v>
                </c:pt>
                <c:pt idx="14487">
                  <c:v>42645.5</c:v>
                </c:pt>
                <c:pt idx="14488">
                  <c:v>42646.5</c:v>
                </c:pt>
                <c:pt idx="14489">
                  <c:v>42647.5</c:v>
                </c:pt>
                <c:pt idx="14490">
                  <c:v>42648.5</c:v>
                </c:pt>
                <c:pt idx="14491">
                  <c:v>42649.5</c:v>
                </c:pt>
                <c:pt idx="14492">
                  <c:v>42650.5</c:v>
                </c:pt>
                <c:pt idx="14493">
                  <c:v>42651.5</c:v>
                </c:pt>
                <c:pt idx="14494">
                  <c:v>42652.5</c:v>
                </c:pt>
                <c:pt idx="14495">
                  <c:v>42653.5</c:v>
                </c:pt>
                <c:pt idx="14496">
                  <c:v>42654.5</c:v>
                </c:pt>
                <c:pt idx="14497">
                  <c:v>42655.5</c:v>
                </c:pt>
                <c:pt idx="14498">
                  <c:v>42656.5</c:v>
                </c:pt>
                <c:pt idx="14499">
                  <c:v>42657.5</c:v>
                </c:pt>
                <c:pt idx="14500">
                  <c:v>42658.5</c:v>
                </c:pt>
                <c:pt idx="14501">
                  <c:v>42659.5</c:v>
                </c:pt>
                <c:pt idx="14502">
                  <c:v>42660.5</c:v>
                </c:pt>
                <c:pt idx="14503">
                  <c:v>42661.5</c:v>
                </c:pt>
                <c:pt idx="14504">
                  <c:v>42662.5</c:v>
                </c:pt>
                <c:pt idx="14505">
                  <c:v>42663.5</c:v>
                </c:pt>
                <c:pt idx="14506">
                  <c:v>42664.5</c:v>
                </c:pt>
                <c:pt idx="14507">
                  <c:v>42665.5</c:v>
                </c:pt>
                <c:pt idx="14508">
                  <c:v>42666.5</c:v>
                </c:pt>
                <c:pt idx="14509">
                  <c:v>42667.5</c:v>
                </c:pt>
                <c:pt idx="14510">
                  <c:v>42668.5</c:v>
                </c:pt>
                <c:pt idx="14511">
                  <c:v>42669.5</c:v>
                </c:pt>
                <c:pt idx="14512">
                  <c:v>42670.5</c:v>
                </c:pt>
                <c:pt idx="14513">
                  <c:v>42671.5</c:v>
                </c:pt>
                <c:pt idx="14514">
                  <c:v>42672.5</c:v>
                </c:pt>
                <c:pt idx="14515">
                  <c:v>42673.5</c:v>
                </c:pt>
                <c:pt idx="14516">
                  <c:v>42674.5</c:v>
                </c:pt>
                <c:pt idx="14517">
                  <c:v>42675.5</c:v>
                </c:pt>
                <c:pt idx="14518">
                  <c:v>42676.5</c:v>
                </c:pt>
                <c:pt idx="14519">
                  <c:v>42677.5</c:v>
                </c:pt>
                <c:pt idx="14520">
                  <c:v>42678.5</c:v>
                </c:pt>
                <c:pt idx="14521">
                  <c:v>42679.5</c:v>
                </c:pt>
                <c:pt idx="14522">
                  <c:v>42680.5</c:v>
                </c:pt>
                <c:pt idx="14523">
                  <c:v>42681.5</c:v>
                </c:pt>
                <c:pt idx="14524">
                  <c:v>42682.5</c:v>
                </c:pt>
                <c:pt idx="14525">
                  <c:v>42683.5</c:v>
                </c:pt>
                <c:pt idx="14526">
                  <c:v>42684.5</c:v>
                </c:pt>
                <c:pt idx="14527">
                  <c:v>42685.5</c:v>
                </c:pt>
                <c:pt idx="14528">
                  <c:v>42686.5</c:v>
                </c:pt>
                <c:pt idx="14529">
                  <c:v>42687.5</c:v>
                </c:pt>
                <c:pt idx="14530">
                  <c:v>42688.5</c:v>
                </c:pt>
                <c:pt idx="14531">
                  <c:v>42689.5</c:v>
                </c:pt>
                <c:pt idx="14532">
                  <c:v>42690.5</c:v>
                </c:pt>
                <c:pt idx="14533">
                  <c:v>42691.5</c:v>
                </c:pt>
                <c:pt idx="14534">
                  <c:v>42692.5</c:v>
                </c:pt>
                <c:pt idx="14535">
                  <c:v>42693.5</c:v>
                </c:pt>
                <c:pt idx="14536">
                  <c:v>42694.5</c:v>
                </c:pt>
                <c:pt idx="14537">
                  <c:v>42695.5</c:v>
                </c:pt>
                <c:pt idx="14538">
                  <c:v>42696.5</c:v>
                </c:pt>
                <c:pt idx="14539">
                  <c:v>42697.5</c:v>
                </c:pt>
                <c:pt idx="14540">
                  <c:v>42698.5</c:v>
                </c:pt>
                <c:pt idx="14541">
                  <c:v>42699.5</c:v>
                </c:pt>
                <c:pt idx="14542">
                  <c:v>42700.5</c:v>
                </c:pt>
                <c:pt idx="14543">
                  <c:v>42701.5</c:v>
                </c:pt>
                <c:pt idx="14544">
                  <c:v>42702.5</c:v>
                </c:pt>
                <c:pt idx="14545">
                  <c:v>42703.5</c:v>
                </c:pt>
                <c:pt idx="14546">
                  <c:v>42704.5</c:v>
                </c:pt>
                <c:pt idx="14547">
                  <c:v>42705.5</c:v>
                </c:pt>
                <c:pt idx="14548">
                  <c:v>42706.5</c:v>
                </c:pt>
                <c:pt idx="14549">
                  <c:v>42707.5</c:v>
                </c:pt>
                <c:pt idx="14550">
                  <c:v>42708.5</c:v>
                </c:pt>
                <c:pt idx="14551">
                  <c:v>42709.5</c:v>
                </c:pt>
                <c:pt idx="14552">
                  <c:v>42710.5</c:v>
                </c:pt>
                <c:pt idx="14553">
                  <c:v>42711.5</c:v>
                </c:pt>
                <c:pt idx="14554">
                  <c:v>42712.5</c:v>
                </c:pt>
                <c:pt idx="14555">
                  <c:v>42713.5</c:v>
                </c:pt>
                <c:pt idx="14556">
                  <c:v>42714.5</c:v>
                </c:pt>
                <c:pt idx="14557">
                  <c:v>42715.5</c:v>
                </c:pt>
                <c:pt idx="14558">
                  <c:v>42716.5</c:v>
                </c:pt>
                <c:pt idx="14559">
                  <c:v>42717.5</c:v>
                </c:pt>
                <c:pt idx="14560">
                  <c:v>42718.5</c:v>
                </c:pt>
                <c:pt idx="14561">
                  <c:v>42719.5</c:v>
                </c:pt>
                <c:pt idx="14562">
                  <c:v>42720.5</c:v>
                </c:pt>
                <c:pt idx="14563">
                  <c:v>42721.5</c:v>
                </c:pt>
                <c:pt idx="14564">
                  <c:v>42722.5</c:v>
                </c:pt>
                <c:pt idx="14565">
                  <c:v>42723.5</c:v>
                </c:pt>
                <c:pt idx="14566">
                  <c:v>42724.5</c:v>
                </c:pt>
                <c:pt idx="14567">
                  <c:v>42725.5</c:v>
                </c:pt>
                <c:pt idx="14568">
                  <c:v>42726.5</c:v>
                </c:pt>
                <c:pt idx="14569">
                  <c:v>42727.5</c:v>
                </c:pt>
                <c:pt idx="14570">
                  <c:v>42728.5</c:v>
                </c:pt>
                <c:pt idx="14571">
                  <c:v>42729.5</c:v>
                </c:pt>
                <c:pt idx="14572">
                  <c:v>42730.5</c:v>
                </c:pt>
                <c:pt idx="14573">
                  <c:v>42731.5</c:v>
                </c:pt>
                <c:pt idx="14574">
                  <c:v>42732.5</c:v>
                </c:pt>
                <c:pt idx="14575">
                  <c:v>42733.5</c:v>
                </c:pt>
                <c:pt idx="14576">
                  <c:v>42734.5</c:v>
                </c:pt>
                <c:pt idx="14577">
                  <c:v>42735.5</c:v>
                </c:pt>
                <c:pt idx="14578">
                  <c:v>42736.5</c:v>
                </c:pt>
                <c:pt idx="14579">
                  <c:v>42737.5</c:v>
                </c:pt>
                <c:pt idx="14580">
                  <c:v>42738.5</c:v>
                </c:pt>
                <c:pt idx="14581">
                  <c:v>42739.5</c:v>
                </c:pt>
                <c:pt idx="14582">
                  <c:v>42740.5</c:v>
                </c:pt>
                <c:pt idx="14583">
                  <c:v>42741.5</c:v>
                </c:pt>
                <c:pt idx="14584">
                  <c:v>42742.5</c:v>
                </c:pt>
                <c:pt idx="14585">
                  <c:v>42743.5</c:v>
                </c:pt>
                <c:pt idx="14586">
                  <c:v>42744.5</c:v>
                </c:pt>
                <c:pt idx="14587">
                  <c:v>42745.5</c:v>
                </c:pt>
                <c:pt idx="14588">
                  <c:v>42746.5</c:v>
                </c:pt>
                <c:pt idx="14589">
                  <c:v>42747.5</c:v>
                </c:pt>
                <c:pt idx="14590">
                  <c:v>42748.5</c:v>
                </c:pt>
                <c:pt idx="14591">
                  <c:v>42749.5</c:v>
                </c:pt>
                <c:pt idx="14592">
                  <c:v>42750.5</c:v>
                </c:pt>
                <c:pt idx="14593">
                  <c:v>42751.5</c:v>
                </c:pt>
                <c:pt idx="14594">
                  <c:v>42752.5</c:v>
                </c:pt>
                <c:pt idx="14595">
                  <c:v>42753.5</c:v>
                </c:pt>
                <c:pt idx="14596">
                  <c:v>42754.5</c:v>
                </c:pt>
                <c:pt idx="14597">
                  <c:v>42755.5</c:v>
                </c:pt>
                <c:pt idx="14598">
                  <c:v>42756.5</c:v>
                </c:pt>
                <c:pt idx="14599">
                  <c:v>42757.5</c:v>
                </c:pt>
                <c:pt idx="14600">
                  <c:v>42758.5</c:v>
                </c:pt>
                <c:pt idx="14601">
                  <c:v>42759.5</c:v>
                </c:pt>
                <c:pt idx="14602">
                  <c:v>42760.5</c:v>
                </c:pt>
                <c:pt idx="14603">
                  <c:v>42761.5</c:v>
                </c:pt>
                <c:pt idx="14604">
                  <c:v>42762.5</c:v>
                </c:pt>
                <c:pt idx="14605">
                  <c:v>42763.5</c:v>
                </c:pt>
                <c:pt idx="14606">
                  <c:v>42764.5</c:v>
                </c:pt>
                <c:pt idx="14607">
                  <c:v>42765.5</c:v>
                </c:pt>
                <c:pt idx="14608">
                  <c:v>42766.5</c:v>
                </c:pt>
                <c:pt idx="14609">
                  <c:v>42767.5</c:v>
                </c:pt>
                <c:pt idx="14610">
                  <c:v>42768.5</c:v>
                </c:pt>
                <c:pt idx="14611">
                  <c:v>42769.5</c:v>
                </c:pt>
                <c:pt idx="14612">
                  <c:v>42770.5</c:v>
                </c:pt>
                <c:pt idx="14613">
                  <c:v>42771.5</c:v>
                </c:pt>
                <c:pt idx="14614">
                  <c:v>42772.5</c:v>
                </c:pt>
                <c:pt idx="14615">
                  <c:v>42773.5</c:v>
                </c:pt>
                <c:pt idx="14616">
                  <c:v>42774.5</c:v>
                </c:pt>
                <c:pt idx="14617">
                  <c:v>42775.5</c:v>
                </c:pt>
                <c:pt idx="14618">
                  <c:v>42776.5</c:v>
                </c:pt>
                <c:pt idx="14619">
                  <c:v>42777.5</c:v>
                </c:pt>
                <c:pt idx="14620">
                  <c:v>42778.5</c:v>
                </c:pt>
                <c:pt idx="14621">
                  <c:v>42779.5</c:v>
                </c:pt>
                <c:pt idx="14622">
                  <c:v>42780.5</c:v>
                </c:pt>
                <c:pt idx="14623">
                  <c:v>42781.5</c:v>
                </c:pt>
                <c:pt idx="14624">
                  <c:v>42782.5</c:v>
                </c:pt>
                <c:pt idx="14625">
                  <c:v>42783.5</c:v>
                </c:pt>
                <c:pt idx="14626">
                  <c:v>42784.5</c:v>
                </c:pt>
                <c:pt idx="14627">
                  <c:v>42785.5</c:v>
                </c:pt>
                <c:pt idx="14628">
                  <c:v>42786.5</c:v>
                </c:pt>
                <c:pt idx="14629">
                  <c:v>42787</c:v>
                </c:pt>
                <c:pt idx="14630">
                  <c:v>42788.5</c:v>
                </c:pt>
                <c:pt idx="14631">
                  <c:v>42789.5</c:v>
                </c:pt>
                <c:pt idx="14632">
                  <c:v>42790.5</c:v>
                </c:pt>
                <c:pt idx="14633">
                  <c:v>42791.5</c:v>
                </c:pt>
                <c:pt idx="14634">
                  <c:v>42792.5</c:v>
                </c:pt>
                <c:pt idx="14635">
                  <c:v>42793.5</c:v>
                </c:pt>
                <c:pt idx="14636">
                  <c:v>42794.5</c:v>
                </c:pt>
                <c:pt idx="14637">
                  <c:v>42795.5</c:v>
                </c:pt>
                <c:pt idx="14638">
                  <c:v>42796.5</c:v>
                </c:pt>
                <c:pt idx="14639">
                  <c:v>42797.5</c:v>
                </c:pt>
                <c:pt idx="14640">
                  <c:v>42798.5</c:v>
                </c:pt>
                <c:pt idx="14641">
                  <c:v>42799.5</c:v>
                </c:pt>
                <c:pt idx="14642">
                  <c:v>42800.5</c:v>
                </c:pt>
                <c:pt idx="14643" formatCode="m/d/yyyy;@">
                  <c:v>42801.5</c:v>
                </c:pt>
                <c:pt idx="14644" formatCode="m/d/yyyy;@">
                  <c:v>42802.5</c:v>
                </c:pt>
                <c:pt idx="14645" formatCode="m/d/yyyy;@">
                  <c:v>42803.5</c:v>
                </c:pt>
                <c:pt idx="14646" formatCode="m/d/yyyy;@">
                  <c:v>42804.5</c:v>
                </c:pt>
                <c:pt idx="14647" formatCode="m/d/yyyy;@">
                  <c:v>42805.5</c:v>
                </c:pt>
                <c:pt idx="14648" formatCode="m/d/yyyy;@">
                  <c:v>42806.5</c:v>
                </c:pt>
                <c:pt idx="14649" formatCode="m/d/yyyy;@">
                  <c:v>42807.5</c:v>
                </c:pt>
                <c:pt idx="14650" formatCode="m/d/yyyy;@">
                  <c:v>42808.5</c:v>
                </c:pt>
                <c:pt idx="14651" formatCode="m/d/yyyy;@">
                  <c:v>42809.5</c:v>
                </c:pt>
                <c:pt idx="14652" formatCode="m/d/yyyy;@">
                  <c:v>42810.5</c:v>
                </c:pt>
                <c:pt idx="14653" formatCode="m/d/yyyy;@">
                  <c:v>42811.5</c:v>
                </c:pt>
                <c:pt idx="14654" formatCode="m/d/yyyy;@">
                  <c:v>42812.5</c:v>
                </c:pt>
                <c:pt idx="14655" formatCode="m/d/yyyy;@">
                  <c:v>42813.5</c:v>
                </c:pt>
                <c:pt idx="14656">
                  <c:v>42814.5</c:v>
                </c:pt>
                <c:pt idx="14657">
                  <c:v>42815.5</c:v>
                </c:pt>
                <c:pt idx="14658">
                  <c:v>42816.5</c:v>
                </c:pt>
                <c:pt idx="14659">
                  <c:v>42817.5</c:v>
                </c:pt>
                <c:pt idx="14660">
                  <c:v>42818.5</c:v>
                </c:pt>
                <c:pt idx="14661">
                  <c:v>42819.5</c:v>
                </c:pt>
                <c:pt idx="14662">
                  <c:v>42820.5</c:v>
                </c:pt>
                <c:pt idx="14663">
                  <c:v>42821.5</c:v>
                </c:pt>
                <c:pt idx="14664">
                  <c:v>42822.5</c:v>
                </c:pt>
                <c:pt idx="14665">
                  <c:v>42823.5</c:v>
                </c:pt>
                <c:pt idx="14666">
                  <c:v>42824.5</c:v>
                </c:pt>
                <c:pt idx="14667">
                  <c:v>42825.5</c:v>
                </c:pt>
                <c:pt idx="14668">
                  <c:v>42826.5</c:v>
                </c:pt>
                <c:pt idx="14669">
                  <c:v>42827.5</c:v>
                </c:pt>
                <c:pt idx="14670">
                  <c:v>42828.5</c:v>
                </c:pt>
                <c:pt idx="14671">
                  <c:v>42829.5</c:v>
                </c:pt>
                <c:pt idx="14672">
                  <c:v>42830.5</c:v>
                </c:pt>
                <c:pt idx="14673">
                  <c:v>42831.5</c:v>
                </c:pt>
                <c:pt idx="14674">
                  <c:v>42832.5</c:v>
                </c:pt>
                <c:pt idx="14675">
                  <c:v>42833.5</c:v>
                </c:pt>
                <c:pt idx="14676">
                  <c:v>42834.5</c:v>
                </c:pt>
                <c:pt idx="14677">
                  <c:v>42835.5</c:v>
                </c:pt>
                <c:pt idx="14678">
                  <c:v>42836.5</c:v>
                </c:pt>
                <c:pt idx="14679">
                  <c:v>42837.5</c:v>
                </c:pt>
                <c:pt idx="14680">
                  <c:v>42838.5</c:v>
                </c:pt>
                <c:pt idx="14681">
                  <c:v>42839.5</c:v>
                </c:pt>
                <c:pt idx="14682">
                  <c:v>42840.5</c:v>
                </c:pt>
                <c:pt idx="14683">
                  <c:v>42841.5</c:v>
                </c:pt>
                <c:pt idx="14684">
                  <c:v>42842.5</c:v>
                </c:pt>
                <c:pt idx="14685">
                  <c:v>42843.5</c:v>
                </c:pt>
                <c:pt idx="14686">
                  <c:v>42844.5</c:v>
                </c:pt>
                <c:pt idx="14687">
                  <c:v>42845.5</c:v>
                </c:pt>
                <c:pt idx="14688">
                  <c:v>42846.5</c:v>
                </c:pt>
                <c:pt idx="14689">
                  <c:v>42847.5</c:v>
                </c:pt>
                <c:pt idx="14690">
                  <c:v>42848.5</c:v>
                </c:pt>
                <c:pt idx="14691">
                  <c:v>42849.5</c:v>
                </c:pt>
                <c:pt idx="14692">
                  <c:v>42850.5</c:v>
                </c:pt>
                <c:pt idx="14693">
                  <c:v>42851.5</c:v>
                </c:pt>
                <c:pt idx="14694">
                  <c:v>42852.5</c:v>
                </c:pt>
                <c:pt idx="14695">
                  <c:v>42853.5</c:v>
                </c:pt>
                <c:pt idx="14696">
                  <c:v>42854.5</c:v>
                </c:pt>
                <c:pt idx="14697">
                  <c:v>42855.5</c:v>
                </c:pt>
                <c:pt idx="14698">
                  <c:v>42856.5</c:v>
                </c:pt>
                <c:pt idx="14699">
                  <c:v>42857.5</c:v>
                </c:pt>
                <c:pt idx="14700">
                  <c:v>42858.5</c:v>
                </c:pt>
                <c:pt idx="14701">
                  <c:v>42859.5</c:v>
                </c:pt>
                <c:pt idx="14702">
                  <c:v>42860.5</c:v>
                </c:pt>
                <c:pt idx="14703">
                  <c:v>42861.5</c:v>
                </c:pt>
                <c:pt idx="14704">
                  <c:v>42862.5</c:v>
                </c:pt>
                <c:pt idx="14705">
                  <c:v>42863.5</c:v>
                </c:pt>
                <c:pt idx="14706">
                  <c:v>42864.5</c:v>
                </c:pt>
                <c:pt idx="14707">
                  <c:v>42865.5</c:v>
                </c:pt>
                <c:pt idx="14708">
                  <c:v>42866.5</c:v>
                </c:pt>
                <c:pt idx="14709">
                  <c:v>42867.5</c:v>
                </c:pt>
                <c:pt idx="14710">
                  <c:v>42868.5</c:v>
                </c:pt>
                <c:pt idx="14711">
                  <c:v>42869.5</c:v>
                </c:pt>
                <c:pt idx="14712">
                  <c:v>42870.5</c:v>
                </c:pt>
                <c:pt idx="14713">
                  <c:v>42871.5</c:v>
                </c:pt>
                <c:pt idx="14714">
                  <c:v>42872.5</c:v>
                </c:pt>
                <c:pt idx="14715">
                  <c:v>42873.5</c:v>
                </c:pt>
                <c:pt idx="14716">
                  <c:v>42874.5</c:v>
                </c:pt>
                <c:pt idx="14717">
                  <c:v>42875.5</c:v>
                </c:pt>
                <c:pt idx="14718">
                  <c:v>42876.5</c:v>
                </c:pt>
                <c:pt idx="14719">
                  <c:v>42877.5</c:v>
                </c:pt>
                <c:pt idx="14720">
                  <c:v>42878.5</c:v>
                </c:pt>
                <c:pt idx="14721">
                  <c:v>42879.5</c:v>
                </c:pt>
                <c:pt idx="14722">
                  <c:v>42880.5</c:v>
                </c:pt>
                <c:pt idx="14723">
                  <c:v>42881.5</c:v>
                </c:pt>
                <c:pt idx="14724">
                  <c:v>42882.5</c:v>
                </c:pt>
                <c:pt idx="14725">
                  <c:v>42883.5</c:v>
                </c:pt>
                <c:pt idx="14726">
                  <c:v>42884.5</c:v>
                </c:pt>
                <c:pt idx="14727">
                  <c:v>42885.5</c:v>
                </c:pt>
                <c:pt idx="14728">
                  <c:v>42886.5</c:v>
                </c:pt>
                <c:pt idx="14729">
                  <c:v>42887.5</c:v>
                </c:pt>
                <c:pt idx="14730">
                  <c:v>42888.5</c:v>
                </c:pt>
                <c:pt idx="14731">
                  <c:v>42889.5</c:v>
                </c:pt>
                <c:pt idx="14732">
                  <c:v>42890.5</c:v>
                </c:pt>
                <c:pt idx="14733">
                  <c:v>42891.5</c:v>
                </c:pt>
                <c:pt idx="14734">
                  <c:v>42892.5</c:v>
                </c:pt>
                <c:pt idx="14735">
                  <c:v>42893.5</c:v>
                </c:pt>
                <c:pt idx="14736">
                  <c:v>42894.5</c:v>
                </c:pt>
                <c:pt idx="14737">
                  <c:v>42895.5</c:v>
                </c:pt>
                <c:pt idx="14738">
                  <c:v>42896.5</c:v>
                </c:pt>
                <c:pt idx="14739">
                  <c:v>42897.5</c:v>
                </c:pt>
                <c:pt idx="14740">
                  <c:v>42898.5</c:v>
                </c:pt>
                <c:pt idx="14741">
                  <c:v>42899.5</c:v>
                </c:pt>
                <c:pt idx="14742">
                  <c:v>42900.5</c:v>
                </c:pt>
                <c:pt idx="14743">
                  <c:v>42901.5</c:v>
                </c:pt>
                <c:pt idx="14744">
                  <c:v>42902.5</c:v>
                </c:pt>
                <c:pt idx="14745">
                  <c:v>42903.5</c:v>
                </c:pt>
                <c:pt idx="14746">
                  <c:v>42904.5</c:v>
                </c:pt>
                <c:pt idx="14747">
                  <c:v>42905.5</c:v>
                </c:pt>
                <c:pt idx="14748">
                  <c:v>42906.5</c:v>
                </c:pt>
                <c:pt idx="14749">
                  <c:v>42907.5</c:v>
                </c:pt>
                <c:pt idx="14750">
                  <c:v>42908.5</c:v>
                </c:pt>
                <c:pt idx="14751">
                  <c:v>42909.5</c:v>
                </c:pt>
                <c:pt idx="14752">
                  <c:v>42910.5</c:v>
                </c:pt>
                <c:pt idx="14753">
                  <c:v>42911.5</c:v>
                </c:pt>
                <c:pt idx="14754">
                  <c:v>42912.5</c:v>
                </c:pt>
                <c:pt idx="14755">
                  <c:v>42913.5</c:v>
                </c:pt>
                <c:pt idx="14756">
                  <c:v>42914.5</c:v>
                </c:pt>
                <c:pt idx="14757">
                  <c:v>42915.5</c:v>
                </c:pt>
                <c:pt idx="14758">
                  <c:v>42916.5</c:v>
                </c:pt>
                <c:pt idx="14759">
                  <c:v>42917.5</c:v>
                </c:pt>
                <c:pt idx="14760">
                  <c:v>42918.5</c:v>
                </c:pt>
                <c:pt idx="14761">
                  <c:v>42919.5</c:v>
                </c:pt>
                <c:pt idx="14762">
                  <c:v>42920.5</c:v>
                </c:pt>
                <c:pt idx="14763">
                  <c:v>42921.5</c:v>
                </c:pt>
                <c:pt idx="14764">
                  <c:v>42922.5</c:v>
                </c:pt>
                <c:pt idx="14765">
                  <c:v>42923.5</c:v>
                </c:pt>
                <c:pt idx="14766">
                  <c:v>42924.5</c:v>
                </c:pt>
                <c:pt idx="14767">
                  <c:v>42925.5</c:v>
                </c:pt>
                <c:pt idx="14768">
                  <c:v>42926.5</c:v>
                </c:pt>
                <c:pt idx="14769">
                  <c:v>42927.5</c:v>
                </c:pt>
                <c:pt idx="14770">
                  <c:v>42928.5</c:v>
                </c:pt>
                <c:pt idx="14771">
                  <c:v>42929.5</c:v>
                </c:pt>
                <c:pt idx="14772">
                  <c:v>42930.5</c:v>
                </c:pt>
                <c:pt idx="14773">
                  <c:v>42931.5</c:v>
                </c:pt>
                <c:pt idx="14774">
                  <c:v>42932.5</c:v>
                </c:pt>
                <c:pt idx="14775">
                  <c:v>42933.5</c:v>
                </c:pt>
                <c:pt idx="14776">
                  <c:v>42934.5</c:v>
                </c:pt>
                <c:pt idx="14777">
                  <c:v>42935.5</c:v>
                </c:pt>
                <c:pt idx="14778">
                  <c:v>42936.5</c:v>
                </c:pt>
                <c:pt idx="14779">
                  <c:v>42937.5</c:v>
                </c:pt>
                <c:pt idx="14780">
                  <c:v>42938.5</c:v>
                </c:pt>
                <c:pt idx="14781">
                  <c:v>42939.5</c:v>
                </c:pt>
                <c:pt idx="14782">
                  <c:v>42940.5</c:v>
                </c:pt>
                <c:pt idx="14783">
                  <c:v>42941.5</c:v>
                </c:pt>
                <c:pt idx="14784">
                  <c:v>42942.5</c:v>
                </c:pt>
                <c:pt idx="14785">
                  <c:v>42943.5</c:v>
                </c:pt>
                <c:pt idx="14786">
                  <c:v>42944.5</c:v>
                </c:pt>
                <c:pt idx="14787">
                  <c:v>42945.5</c:v>
                </c:pt>
                <c:pt idx="14788">
                  <c:v>42946.5</c:v>
                </c:pt>
                <c:pt idx="14789">
                  <c:v>42947.5</c:v>
                </c:pt>
                <c:pt idx="14790">
                  <c:v>42948.5</c:v>
                </c:pt>
                <c:pt idx="14791">
                  <c:v>42949.5</c:v>
                </c:pt>
                <c:pt idx="14792">
                  <c:v>42950.5</c:v>
                </c:pt>
                <c:pt idx="14793">
                  <c:v>42951.5</c:v>
                </c:pt>
                <c:pt idx="14794">
                  <c:v>42952.5</c:v>
                </c:pt>
                <c:pt idx="14795">
                  <c:v>42953.5</c:v>
                </c:pt>
                <c:pt idx="14796">
                  <c:v>42954.5</c:v>
                </c:pt>
                <c:pt idx="14797">
                  <c:v>42955.5</c:v>
                </c:pt>
                <c:pt idx="14798">
                  <c:v>42956.5</c:v>
                </c:pt>
                <c:pt idx="14799">
                  <c:v>42957.5</c:v>
                </c:pt>
                <c:pt idx="14800">
                  <c:v>42958.5</c:v>
                </c:pt>
                <c:pt idx="14801">
                  <c:v>42959.5</c:v>
                </c:pt>
                <c:pt idx="14802">
                  <c:v>42960.5</c:v>
                </c:pt>
                <c:pt idx="14803">
                  <c:v>42961.5</c:v>
                </c:pt>
                <c:pt idx="14804">
                  <c:v>42962.5</c:v>
                </c:pt>
                <c:pt idx="14805">
                  <c:v>42963.5</c:v>
                </c:pt>
                <c:pt idx="14806">
                  <c:v>42964.5</c:v>
                </c:pt>
                <c:pt idx="14807">
                  <c:v>42965.5</c:v>
                </c:pt>
                <c:pt idx="14808">
                  <c:v>42966.5</c:v>
                </c:pt>
                <c:pt idx="14809">
                  <c:v>42967.5</c:v>
                </c:pt>
                <c:pt idx="14810">
                  <c:v>42968.5</c:v>
                </c:pt>
                <c:pt idx="14811">
                  <c:v>42969.5</c:v>
                </c:pt>
                <c:pt idx="14812">
                  <c:v>42970.5</c:v>
                </c:pt>
                <c:pt idx="14813">
                  <c:v>42971.5</c:v>
                </c:pt>
                <c:pt idx="14814">
                  <c:v>42972.5</c:v>
                </c:pt>
                <c:pt idx="14815">
                  <c:v>42973.5</c:v>
                </c:pt>
                <c:pt idx="14816">
                  <c:v>42974.5</c:v>
                </c:pt>
                <c:pt idx="14817">
                  <c:v>42975.5</c:v>
                </c:pt>
                <c:pt idx="14818">
                  <c:v>42976.5</c:v>
                </c:pt>
                <c:pt idx="14819">
                  <c:v>42977.5</c:v>
                </c:pt>
                <c:pt idx="14820">
                  <c:v>42978.5</c:v>
                </c:pt>
                <c:pt idx="14821">
                  <c:v>42979.5</c:v>
                </c:pt>
                <c:pt idx="14822">
                  <c:v>42980.5</c:v>
                </c:pt>
                <c:pt idx="14823">
                  <c:v>42981.5</c:v>
                </c:pt>
                <c:pt idx="14824">
                  <c:v>42982.5</c:v>
                </c:pt>
                <c:pt idx="14825">
                  <c:v>42983.5</c:v>
                </c:pt>
                <c:pt idx="14826">
                  <c:v>42984.5</c:v>
                </c:pt>
                <c:pt idx="14827">
                  <c:v>42985.5</c:v>
                </c:pt>
                <c:pt idx="14828">
                  <c:v>42986.5</c:v>
                </c:pt>
                <c:pt idx="14829">
                  <c:v>42987.5</c:v>
                </c:pt>
                <c:pt idx="14830">
                  <c:v>42988.5</c:v>
                </c:pt>
                <c:pt idx="14831">
                  <c:v>42989.5</c:v>
                </c:pt>
                <c:pt idx="14832">
                  <c:v>42990.5</c:v>
                </c:pt>
                <c:pt idx="14833">
                  <c:v>42991.5</c:v>
                </c:pt>
                <c:pt idx="14834">
                  <c:v>42992.5</c:v>
                </c:pt>
                <c:pt idx="14835">
                  <c:v>42993.5</c:v>
                </c:pt>
                <c:pt idx="14836">
                  <c:v>42994.5</c:v>
                </c:pt>
                <c:pt idx="14837">
                  <c:v>42995.5</c:v>
                </c:pt>
                <c:pt idx="14838">
                  <c:v>42996.5</c:v>
                </c:pt>
                <c:pt idx="14839">
                  <c:v>43001.5</c:v>
                </c:pt>
                <c:pt idx="14840">
                  <c:v>43002.5</c:v>
                </c:pt>
                <c:pt idx="14841">
                  <c:v>43003.5</c:v>
                </c:pt>
                <c:pt idx="14842">
                  <c:v>43004.5</c:v>
                </c:pt>
                <c:pt idx="14843">
                  <c:v>43005.5</c:v>
                </c:pt>
                <c:pt idx="14844">
                  <c:v>43006.5</c:v>
                </c:pt>
                <c:pt idx="14845">
                  <c:v>43007.5</c:v>
                </c:pt>
                <c:pt idx="14846">
                  <c:v>43008.5</c:v>
                </c:pt>
                <c:pt idx="14847">
                  <c:v>43009.5</c:v>
                </c:pt>
                <c:pt idx="14848">
                  <c:v>43010.5</c:v>
                </c:pt>
                <c:pt idx="14849">
                  <c:v>43011.5</c:v>
                </c:pt>
                <c:pt idx="14850">
                  <c:v>43012.5</c:v>
                </c:pt>
                <c:pt idx="14851">
                  <c:v>43013.5</c:v>
                </c:pt>
                <c:pt idx="14852">
                  <c:v>43014.5</c:v>
                </c:pt>
                <c:pt idx="14853">
                  <c:v>43015.5</c:v>
                </c:pt>
                <c:pt idx="14854">
                  <c:v>43016.5</c:v>
                </c:pt>
                <c:pt idx="14855">
                  <c:v>43017.5</c:v>
                </c:pt>
                <c:pt idx="14856">
                  <c:v>43018.5</c:v>
                </c:pt>
                <c:pt idx="14857">
                  <c:v>43019.5</c:v>
                </c:pt>
                <c:pt idx="14858">
                  <c:v>43020.5</c:v>
                </c:pt>
                <c:pt idx="14859">
                  <c:v>43021.5</c:v>
                </c:pt>
                <c:pt idx="14860">
                  <c:v>43022.5</c:v>
                </c:pt>
                <c:pt idx="14861">
                  <c:v>43023.5</c:v>
                </c:pt>
                <c:pt idx="14862">
                  <c:v>43024.5</c:v>
                </c:pt>
                <c:pt idx="14863">
                  <c:v>43025.5</c:v>
                </c:pt>
                <c:pt idx="14864">
                  <c:v>43026.5</c:v>
                </c:pt>
                <c:pt idx="14865">
                  <c:v>43027.5</c:v>
                </c:pt>
                <c:pt idx="14866">
                  <c:v>43028.5</c:v>
                </c:pt>
                <c:pt idx="14867">
                  <c:v>43029.5</c:v>
                </c:pt>
                <c:pt idx="14868">
                  <c:v>43030.5</c:v>
                </c:pt>
                <c:pt idx="14869">
                  <c:v>43030.5</c:v>
                </c:pt>
                <c:pt idx="14870">
                  <c:v>43031.5</c:v>
                </c:pt>
                <c:pt idx="14871">
                  <c:v>43032.5</c:v>
                </c:pt>
                <c:pt idx="14872">
                  <c:v>43033.5</c:v>
                </c:pt>
                <c:pt idx="14873">
                  <c:v>43034.5</c:v>
                </c:pt>
                <c:pt idx="14874">
                  <c:v>43035.5</c:v>
                </c:pt>
                <c:pt idx="14875">
                  <c:v>43036.5</c:v>
                </c:pt>
                <c:pt idx="14876">
                  <c:v>43037.5</c:v>
                </c:pt>
                <c:pt idx="14877">
                  <c:v>43038.5</c:v>
                </c:pt>
                <c:pt idx="14878">
                  <c:v>43039.5</c:v>
                </c:pt>
                <c:pt idx="14879">
                  <c:v>43040.5</c:v>
                </c:pt>
                <c:pt idx="14880">
                  <c:v>43041.5</c:v>
                </c:pt>
                <c:pt idx="14881">
                  <c:v>43042.5</c:v>
                </c:pt>
                <c:pt idx="14882">
                  <c:v>43043.5</c:v>
                </c:pt>
                <c:pt idx="14883">
                  <c:v>43044.5</c:v>
                </c:pt>
                <c:pt idx="14884">
                  <c:v>43045.5</c:v>
                </c:pt>
                <c:pt idx="14885">
                  <c:v>43046.5</c:v>
                </c:pt>
                <c:pt idx="14886">
                  <c:v>43047.5</c:v>
                </c:pt>
                <c:pt idx="14887">
                  <c:v>43048.5</c:v>
                </c:pt>
                <c:pt idx="14888">
                  <c:v>43049.5</c:v>
                </c:pt>
                <c:pt idx="14889">
                  <c:v>43050.5</c:v>
                </c:pt>
                <c:pt idx="14890">
                  <c:v>43051.5</c:v>
                </c:pt>
                <c:pt idx="14891">
                  <c:v>43052.5</c:v>
                </c:pt>
                <c:pt idx="14892">
                  <c:v>43053.5</c:v>
                </c:pt>
                <c:pt idx="14893">
                  <c:v>43054.5</c:v>
                </c:pt>
                <c:pt idx="14894">
                  <c:v>43055.5</c:v>
                </c:pt>
                <c:pt idx="14895">
                  <c:v>43056.5</c:v>
                </c:pt>
                <c:pt idx="14896">
                  <c:v>43057.5</c:v>
                </c:pt>
                <c:pt idx="14897">
                  <c:v>43058.5</c:v>
                </c:pt>
                <c:pt idx="14898">
                  <c:v>43059.5</c:v>
                </c:pt>
                <c:pt idx="14899">
                  <c:v>43060.5</c:v>
                </c:pt>
                <c:pt idx="14900">
                  <c:v>43061.5</c:v>
                </c:pt>
                <c:pt idx="14901">
                  <c:v>43062.5</c:v>
                </c:pt>
                <c:pt idx="14902">
                  <c:v>43063.5</c:v>
                </c:pt>
                <c:pt idx="14903">
                  <c:v>43064.5</c:v>
                </c:pt>
                <c:pt idx="14904">
                  <c:v>43065.5</c:v>
                </c:pt>
                <c:pt idx="14905">
                  <c:v>43066.5</c:v>
                </c:pt>
                <c:pt idx="14906">
                  <c:v>43067.5</c:v>
                </c:pt>
                <c:pt idx="14907">
                  <c:v>43068.5</c:v>
                </c:pt>
                <c:pt idx="14908">
                  <c:v>43069.5</c:v>
                </c:pt>
                <c:pt idx="14909">
                  <c:v>43070.5</c:v>
                </c:pt>
                <c:pt idx="14910">
                  <c:v>43071.5</c:v>
                </c:pt>
                <c:pt idx="14911">
                  <c:v>43072.5</c:v>
                </c:pt>
                <c:pt idx="14912">
                  <c:v>43073.5</c:v>
                </c:pt>
                <c:pt idx="14913">
                  <c:v>43074.5</c:v>
                </c:pt>
                <c:pt idx="14914">
                  <c:v>43075.5</c:v>
                </c:pt>
                <c:pt idx="14915">
                  <c:v>43076.5</c:v>
                </c:pt>
                <c:pt idx="14916">
                  <c:v>43077.5</c:v>
                </c:pt>
                <c:pt idx="14917">
                  <c:v>43078.5</c:v>
                </c:pt>
                <c:pt idx="14918">
                  <c:v>43079.5</c:v>
                </c:pt>
                <c:pt idx="14919">
                  <c:v>43080.5</c:v>
                </c:pt>
                <c:pt idx="14920">
                  <c:v>43081.5</c:v>
                </c:pt>
                <c:pt idx="14921">
                  <c:v>43082.5</c:v>
                </c:pt>
                <c:pt idx="14922">
                  <c:v>43083.5</c:v>
                </c:pt>
                <c:pt idx="14923">
                  <c:v>43084.5</c:v>
                </c:pt>
                <c:pt idx="14924">
                  <c:v>43085.5</c:v>
                </c:pt>
                <c:pt idx="14925">
                  <c:v>43086.5</c:v>
                </c:pt>
                <c:pt idx="14926">
                  <c:v>43087.5</c:v>
                </c:pt>
                <c:pt idx="14927">
                  <c:v>43088.5</c:v>
                </c:pt>
                <c:pt idx="14928">
                  <c:v>43089.5</c:v>
                </c:pt>
                <c:pt idx="14929">
                  <c:v>43090.5</c:v>
                </c:pt>
                <c:pt idx="14930">
                  <c:v>43091.5</c:v>
                </c:pt>
                <c:pt idx="14931">
                  <c:v>43092.5</c:v>
                </c:pt>
                <c:pt idx="14932">
                  <c:v>43093.5</c:v>
                </c:pt>
                <c:pt idx="14933">
                  <c:v>43094.5</c:v>
                </c:pt>
                <c:pt idx="14934">
                  <c:v>43095.5</c:v>
                </c:pt>
                <c:pt idx="14935">
                  <c:v>43096.5</c:v>
                </c:pt>
                <c:pt idx="14936">
                  <c:v>43097.5</c:v>
                </c:pt>
                <c:pt idx="14937">
                  <c:v>43098.5</c:v>
                </c:pt>
                <c:pt idx="14938">
                  <c:v>43099.5</c:v>
                </c:pt>
                <c:pt idx="14939">
                  <c:v>43100.5</c:v>
                </c:pt>
                <c:pt idx="14940">
                  <c:v>43101.5</c:v>
                </c:pt>
                <c:pt idx="14941">
                  <c:v>43102.5</c:v>
                </c:pt>
                <c:pt idx="14942">
                  <c:v>43103.5</c:v>
                </c:pt>
                <c:pt idx="14943">
                  <c:v>43104.5</c:v>
                </c:pt>
                <c:pt idx="14944">
                  <c:v>43105.5</c:v>
                </c:pt>
                <c:pt idx="14945">
                  <c:v>43106.5</c:v>
                </c:pt>
                <c:pt idx="14946">
                  <c:v>43107.5</c:v>
                </c:pt>
                <c:pt idx="14947">
                  <c:v>43108.5</c:v>
                </c:pt>
                <c:pt idx="14948">
                  <c:v>43109.5</c:v>
                </c:pt>
                <c:pt idx="14949">
                  <c:v>43110.5</c:v>
                </c:pt>
                <c:pt idx="14950">
                  <c:v>43111.5</c:v>
                </c:pt>
                <c:pt idx="14951">
                  <c:v>43112.5</c:v>
                </c:pt>
                <c:pt idx="14952">
                  <c:v>43113.5</c:v>
                </c:pt>
                <c:pt idx="14953">
                  <c:v>43114.5</c:v>
                </c:pt>
                <c:pt idx="14954">
                  <c:v>43115.5</c:v>
                </c:pt>
                <c:pt idx="14955">
                  <c:v>43116.5</c:v>
                </c:pt>
                <c:pt idx="14956">
                  <c:v>43117.5</c:v>
                </c:pt>
                <c:pt idx="14957">
                  <c:v>43118.5</c:v>
                </c:pt>
                <c:pt idx="14958">
                  <c:v>43119.5</c:v>
                </c:pt>
                <c:pt idx="14959">
                  <c:v>43120.5</c:v>
                </c:pt>
                <c:pt idx="14960">
                  <c:v>43121.5</c:v>
                </c:pt>
                <c:pt idx="14961">
                  <c:v>43122.5</c:v>
                </c:pt>
                <c:pt idx="14962">
                  <c:v>43123.5</c:v>
                </c:pt>
                <c:pt idx="14963">
                  <c:v>43124.5</c:v>
                </c:pt>
                <c:pt idx="14964">
                  <c:v>43125.5</c:v>
                </c:pt>
                <c:pt idx="14965">
                  <c:v>43126.5</c:v>
                </c:pt>
                <c:pt idx="14966">
                  <c:v>43127.5</c:v>
                </c:pt>
                <c:pt idx="14967">
                  <c:v>43128.5</c:v>
                </c:pt>
                <c:pt idx="14968">
                  <c:v>43129.5</c:v>
                </c:pt>
                <c:pt idx="14969">
                  <c:v>43130.5</c:v>
                </c:pt>
                <c:pt idx="14970">
                  <c:v>43131.5</c:v>
                </c:pt>
                <c:pt idx="14971">
                  <c:v>43132.5</c:v>
                </c:pt>
                <c:pt idx="14972">
                  <c:v>43133.5</c:v>
                </c:pt>
                <c:pt idx="14973">
                  <c:v>43134.5</c:v>
                </c:pt>
                <c:pt idx="14974">
                  <c:v>43135.5</c:v>
                </c:pt>
                <c:pt idx="14975">
                  <c:v>43136.5</c:v>
                </c:pt>
                <c:pt idx="14976">
                  <c:v>43137.5</c:v>
                </c:pt>
                <c:pt idx="14977">
                  <c:v>43138.5</c:v>
                </c:pt>
                <c:pt idx="14978">
                  <c:v>43139.5</c:v>
                </c:pt>
                <c:pt idx="14979">
                  <c:v>43140.5</c:v>
                </c:pt>
                <c:pt idx="14980">
                  <c:v>43141.5</c:v>
                </c:pt>
                <c:pt idx="14981">
                  <c:v>43142.5</c:v>
                </c:pt>
                <c:pt idx="14982">
                  <c:v>43143.5</c:v>
                </c:pt>
                <c:pt idx="14983">
                  <c:v>43144.5</c:v>
                </c:pt>
                <c:pt idx="14984">
                  <c:v>43145.5</c:v>
                </c:pt>
                <c:pt idx="14985">
                  <c:v>43146.5</c:v>
                </c:pt>
                <c:pt idx="14986">
                  <c:v>43147.5</c:v>
                </c:pt>
                <c:pt idx="14987">
                  <c:v>43148.5</c:v>
                </c:pt>
                <c:pt idx="14988">
                  <c:v>43149.5</c:v>
                </c:pt>
                <c:pt idx="14989">
                  <c:v>43150.5</c:v>
                </c:pt>
                <c:pt idx="14990">
                  <c:v>43151.5</c:v>
                </c:pt>
                <c:pt idx="14991">
                  <c:v>43152.5</c:v>
                </c:pt>
                <c:pt idx="14992">
                  <c:v>43153.5</c:v>
                </c:pt>
                <c:pt idx="14993">
                  <c:v>43154.5</c:v>
                </c:pt>
                <c:pt idx="14994">
                  <c:v>43155.5</c:v>
                </c:pt>
                <c:pt idx="14995">
                  <c:v>43156.5</c:v>
                </c:pt>
                <c:pt idx="14996">
                  <c:v>43157.5</c:v>
                </c:pt>
                <c:pt idx="14997">
                  <c:v>43158.5</c:v>
                </c:pt>
                <c:pt idx="14998">
                  <c:v>43159.5</c:v>
                </c:pt>
                <c:pt idx="14999">
                  <c:v>43160.5</c:v>
                </c:pt>
                <c:pt idx="15000">
                  <c:v>43161.5</c:v>
                </c:pt>
                <c:pt idx="15001">
                  <c:v>43162.5</c:v>
                </c:pt>
                <c:pt idx="15002">
                  <c:v>43163.5</c:v>
                </c:pt>
                <c:pt idx="15003">
                  <c:v>43164.5</c:v>
                </c:pt>
                <c:pt idx="15004">
                  <c:v>43165.5</c:v>
                </c:pt>
                <c:pt idx="15005">
                  <c:v>43166.5</c:v>
                </c:pt>
                <c:pt idx="15006">
                  <c:v>43167.5</c:v>
                </c:pt>
                <c:pt idx="15007">
                  <c:v>43168.5</c:v>
                </c:pt>
                <c:pt idx="15008">
                  <c:v>43169.5</c:v>
                </c:pt>
                <c:pt idx="15009">
                  <c:v>43170.5</c:v>
                </c:pt>
                <c:pt idx="15010">
                  <c:v>43171.5</c:v>
                </c:pt>
                <c:pt idx="15011">
                  <c:v>43172.5</c:v>
                </c:pt>
                <c:pt idx="15012">
                  <c:v>43173.5</c:v>
                </c:pt>
                <c:pt idx="15013">
                  <c:v>43174.5</c:v>
                </c:pt>
                <c:pt idx="15014">
                  <c:v>43175.5</c:v>
                </c:pt>
                <c:pt idx="15015">
                  <c:v>43176.5</c:v>
                </c:pt>
                <c:pt idx="15016">
                  <c:v>43177.5</c:v>
                </c:pt>
                <c:pt idx="15017">
                  <c:v>43178.5</c:v>
                </c:pt>
                <c:pt idx="15018">
                  <c:v>43179.5</c:v>
                </c:pt>
                <c:pt idx="15019">
                  <c:v>43180.5</c:v>
                </c:pt>
                <c:pt idx="15020">
                  <c:v>43181.5</c:v>
                </c:pt>
                <c:pt idx="15021">
                  <c:v>43182.5</c:v>
                </c:pt>
                <c:pt idx="15022">
                  <c:v>43183.5</c:v>
                </c:pt>
                <c:pt idx="15023">
                  <c:v>43184.5</c:v>
                </c:pt>
                <c:pt idx="15024">
                  <c:v>43185.5</c:v>
                </c:pt>
                <c:pt idx="15025">
                  <c:v>43186.5</c:v>
                </c:pt>
                <c:pt idx="15026">
                  <c:v>43187.5</c:v>
                </c:pt>
                <c:pt idx="15027">
                  <c:v>43188.5</c:v>
                </c:pt>
                <c:pt idx="15028">
                  <c:v>43189.5</c:v>
                </c:pt>
                <c:pt idx="15029">
                  <c:v>43190.5</c:v>
                </c:pt>
                <c:pt idx="15030">
                  <c:v>43191.5</c:v>
                </c:pt>
                <c:pt idx="15031">
                  <c:v>43192.5</c:v>
                </c:pt>
                <c:pt idx="15032">
                  <c:v>43193.5</c:v>
                </c:pt>
                <c:pt idx="15033">
                  <c:v>43194.5</c:v>
                </c:pt>
                <c:pt idx="15034">
                  <c:v>43195.5</c:v>
                </c:pt>
                <c:pt idx="15035">
                  <c:v>43196.5</c:v>
                </c:pt>
                <c:pt idx="15036">
                  <c:v>43197.5</c:v>
                </c:pt>
                <c:pt idx="15037">
                  <c:v>43198.5</c:v>
                </c:pt>
                <c:pt idx="15038">
                  <c:v>43199.5</c:v>
                </c:pt>
                <c:pt idx="15039">
                  <c:v>43200.5</c:v>
                </c:pt>
                <c:pt idx="15040">
                  <c:v>43201.5</c:v>
                </c:pt>
                <c:pt idx="15041">
                  <c:v>43202.5</c:v>
                </c:pt>
                <c:pt idx="15042">
                  <c:v>43203.5</c:v>
                </c:pt>
                <c:pt idx="15043">
                  <c:v>43204.5</c:v>
                </c:pt>
                <c:pt idx="15044">
                  <c:v>43205.5</c:v>
                </c:pt>
                <c:pt idx="15045">
                  <c:v>43206.5</c:v>
                </c:pt>
                <c:pt idx="15046">
                  <c:v>43207.5</c:v>
                </c:pt>
                <c:pt idx="15047">
                  <c:v>43208.5</c:v>
                </c:pt>
                <c:pt idx="15048">
                  <c:v>43209.5</c:v>
                </c:pt>
                <c:pt idx="15049">
                  <c:v>43210.5</c:v>
                </c:pt>
                <c:pt idx="15050">
                  <c:v>43211.5</c:v>
                </c:pt>
                <c:pt idx="15051">
                  <c:v>43212.5</c:v>
                </c:pt>
                <c:pt idx="15052">
                  <c:v>43213.5</c:v>
                </c:pt>
                <c:pt idx="15053">
                  <c:v>43214.5</c:v>
                </c:pt>
                <c:pt idx="15054">
                  <c:v>43215.5</c:v>
                </c:pt>
                <c:pt idx="15055">
                  <c:v>43216.5</c:v>
                </c:pt>
                <c:pt idx="15056">
                  <c:v>43217.5</c:v>
                </c:pt>
                <c:pt idx="15057">
                  <c:v>43218.5</c:v>
                </c:pt>
                <c:pt idx="15058">
                  <c:v>43219.5</c:v>
                </c:pt>
                <c:pt idx="15059">
                  <c:v>43220.5</c:v>
                </c:pt>
                <c:pt idx="15060">
                  <c:v>43221.5</c:v>
                </c:pt>
                <c:pt idx="15061">
                  <c:v>43222.5</c:v>
                </c:pt>
                <c:pt idx="15062">
                  <c:v>43223.5</c:v>
                </c:pt>
                <c:pt idx="15063">
                  <c:v>43224.5</c:v>
                </c:pt>
                <c:pt idx="15064">
                  <c:v>43225.5</c:v>
                </c:pt>
                <c:pt idx="15065">
                  <c:v>43226.5</c:v>
                </c:pt>
                <c:pt idx="15066">
                  <c:v>43227.5</c:v>
                </c:pt>
                <c:pt idx="15067">
                  <c:v>43228.5</c:v>
                </c:pt>
                <c:pt idx="15068">
                  <c:v>43229.5</c:v>
                </c:pt>
                <c:pt idx="15069">
                  <c:v>43230.5</c:v>
                </c:pt>
                <c:pt idx="15070">
                  <c:v>43231.5</c:v>
                </c:pt>
                <c:pt idx="15071">
                  <c:v>43232.5</c:v>
                </c:pt>
                <c:pt idx="15072">
                  <c:v>43233.5</c:v>
                </c:pt>
                <c:pt idx="15073">
                  <c:v>43234.5</c:v>
                </c:pt>
                <c:pt idx="15074">
                  <c:v>43235.5</c:v>
                </c:pt>
                <c:pt idx="15075">
                  <c:v>43236.5</c:v>
                </c:pt>
                <c:pt idx="15076">
                  <c:v>43237.5</c:v>
                </c:pt>
                <c:pt idx="15077">
                  <c:v>43238.5</c:v>
                </c:pt>
                <c:pt idx="15078">
                  <c:v>43239.5</c:v>
                </c:pt>
                <c:pt idx="15079">
                  <c:v>43240.5</c:v>
                </c:pt>
                <c:pt idx="15080">
                  <c:v>43241.5</c:v>
                </c:pt>
                <c:pt idx="15081">
                  <c:v>43242.5</c:v>
                </c:pt>
                <c:pt idx="15082">
                  <c:v>43243.5</c:v>
                </c:pt>
                <c:pt idx="15083">
                  <c:v>43244.5</c:v>
                </c:pt>
                <c:pt idx="15084">
                  <c:v>43245.5</c:v>
                </c:pt>
                <c:pt idx="15085">
                  <c:v>43246.5</c:v>
                </c:pt>
                <c:pt idx="15086">
                  <c:v>43247.5</c:v>
                </c:pt>
                <c:pt idx="15087">
                  <c:v>43248.5</c:v>
                </c:pt>
                <c:pt idx="15088">
                  <c:v>43249.5</c:v>
                </c:pt>
                <c:pt idx="15089">
                  <c:v>43250.5</c:v>
                </c:pt>
                <c:pt idx="15090">
                  <c:v>43251.5</c:v>
                </c:pt>
                <c:pt idx="15091">
                  <c:v>43252.5</c:v>
                </c:pt>
                <c:pt idx="15092">
                  <c:v>43253.5</c:v>
                </c:pt>
                <c:pt idx="15093">
                  <c:v>43254.5</c:v>
                </c:pt>
                <c:pt idx="15094">
                  <c:v>43255.5</c:v>
                </c:pt>
                <c:pt idx="15095">
                  <c:v>43256.5</c:v>
                </c:pt>
                <c:pt idx="15096">
                  <c:v>43257.5</c:v>
                </c:pt>
                <c:pt idx="15097">
                  <c:v>43258.5</c:v>
                </c:pt>
                <c:pt idx="15098">
                  <c:v>43259.5</c:v>
                </c:pt>
                <c:pt idx="15099">
                  <c:v>43260.5</c:v>
                </c:pt>
                <c:pt idx="15100">
                  <c:v>43261.5</c:v>
                </c:pt>
                <c:pt idx="15101">
                  <c:v>43262.5</c:v>
                </c:pt>
                <c:pt idx="15102">
                  <c:v>43263.5</c:v>
                </c:pt>
                <c:pt idx="15103">
                  <c:v>43264.5</c:v>
                </c:pt>
                <c:pt idx="15104">
                  <c:v>43265.5</c:v>
                </c:pt>
                <c:pt idx="15105">
                  <c:v>43266.5</c:v>
                </c:pt>
                <c:pt idx="15106">
                  <c:v>43267.5</c:v>
                </c:pt>
                <c:pt idx="15107">
                  <c:v>43268.5</c:v>
                </c:pt>
                <c:pt idx="15108">
                  <c:v>43269.5</c:v>
                </c:pt>
                <c:pt idx="15109">
                  <c:v>43270.5</c:v>
                </c:pt>
                <c:pt idx="15110">
                  <c:v>43271.5</c:v>
                </c:pt>
                <c:pt idx="15111">
                  <c:v>43272.5</c:v>
                </c:pt>
                <c:pt idx="15112">
                  <c:v>43273.5</c:v>
                </c:pt>
                <c:pt idx="15113">
                  <c:v>43274.5</c:v>
                </c:pt>
                <c:pt idx="15114">
                  <c:v>43275.5</c:v>
                </c:pt>
                <c:pt idx="15115">
                  <c:v>43276.5</c:v>
                </c:pt>
                <c:pt idx="15116">
                  <c:v>43277.5</c:v>
                </c:pt>
                <c:pt idx="15117">
                  <c:v>43278.5</c:v>
                </c:pt>
                <c:pt idx="15118">
                  <c:v>43279.5</c:v>
                </c:pt>
                <c:pt idx="15119">
                  <c:v>43280.5</c:v>
                </c:pt>
                <c:pt idx="15120">
                  <c:v>43281.5</c:v>
                </c:pt>
                <c:pt idx="15121">
                  <c:v>43282.5</c:v>
                </c:pt>
                <c:pt idx="15122">
                  <c:v>43283.5</c:v>
                </c:pt>
                <c:pt idx="15123">
                  <c:v>43284.5</c:v>
                </c:pt>
                <c:pt idx="15124">
                  <c:v>43285.5</c:v>
                </c:pt>
                <c:pt idx="15125">
                  <c:v>43286.5</c:v>
                </c:pt>
                <c:pt idx="15126">
                  <c:v>43287.5</c:v>
                </c:pt>
                <c:pt idx="15127">
                  <c:v>43288.5</c:v>
                </c:pt>
                <c:pt idx="15128">
                  <c:v>43289.5</c:v>
                </c:pt>
                <c:pt idx="15129">
                  <c:v>43290.5</c:v>
                </c:pt>
                <c:pt idx="15130">
                  <c:v>43291.5</c:v>
                </c:pt>
                <c:pt idx="15131">
                  <c:v>43292.5</c:v>
                </c:pt>
                <c:pt idx="15132">
                  <c:v>43293.5</c:v>
                </c:pt>
                <c:pt idx="15133">
                  <c:v>43294.5</c:v>
                </c:pt>
                <c:pt idx="15134">
                  <c:v>43295.5</c:v>
                </c:pt>
                <c:pt idx="15135">
                  <c:v>43296.5</c:v>
                </c:pt>
                <c:pt idx="15136">
                  <c:v>43297.5</c:v>
                </c:pt>
                <c:pt idx="15137">
                  <c:v>43298.5</c:v>
                </c:pt>
                <c:pt idx="15138">
                  <c:v>43299.5</c:v>
                </c:pt>
                <c:pt idx="15139">
                  <c:v>43300.5</c:v>
                </c:pt>
                <c:pt idx="15140">
                  <c:v>43301.5</c:v>
                </c:pt>
                <c:pt idx="15141">
                  <c:v>43302.5</c:v>
                </c:pt>
                <c:pt idx="15142">
                  <c:v>43303.5</c:v>
                </c:pt>
                <c:pt idx="15143">
                  <c:v>43304.5</c:v>
                </c:pt>
                <c:pt idx="15144">
                  <c:v>43305.5</c:v>
                </c:pt>
                <c:pt idx="15145">
                  <c:v>43306.5</c:v>
                </c:pt>
                <c:pt idx="15146">
                  <c:v>43307.5</c:v>
                </c:pt>
                <c:pt idx="15147">
                  <c:v>43308.5</c:v>
                </c:pt>
                <c:pt idx="15148">
                  <c:v>43309.5</c:v>
                </c:pt>
                <c:pt idx="15149">
                  <c:v>43310.5</c:v>
                </c:pt>
                <c:pt idx="15150">
                  <c:v>43311.5</c:v>
                </c:pt>
                <c:pt idx="15151">
                  <c:v>43312.5</c:v>
                </c:pt>
                <c:pt idx="15152">
                  <c:v>43313.5</c:v>
                </c:pt>
                <c:pt idx="15153">
                  <c:v>43314.5</c:v>
                </c:pt>
                <c:pt idx="15154">
                  <c:v>43315.5</c:v>
                </c:pt>
                <c:pt idx="15155">
                  <c:v>43316.5</c:v>
                </c:pt>
                <c:pt idx="15156">
                  <c:v>43317.5</c:v>
                </c:pt>
                <c:pt idx="15157">
                  <c:v>43318.5</c:v>
                </c:pt>
                <c:pt idx="15158">
                  <c:v>43319.5</c:v>
                </c:pt>
                <c:pt idx="15159">
                  <c:v>43320.5</c:v>
                </c:pt>
                <c:pt idx="15160">
                  <c:v>43321.5</c:v>
                </c:pt>
                <c:pt idx="15161">
                  <c:v>43322.5</c:v>
                </c:pt>
                <c:pt idx="15162">
                  <c:v>43323.5</c:v>
                </c:pt>
                <c:pt idx="15163">
                  <c:v>43324.5</c:v>
                </c:pt>
                <c:pt idx="15164">
                  <c:v>43325.5</c:v>
                </c:pt>
                <c:pt idx="15165">
                  <c:v>43326.5</c:v>
                </c:pt>
                <c:pt idx="15166">
                  <c:v>43327.5</c:v>
                </c:pt>
                <c:pt idx="15167">
                  <c:v>43328.5</c:v>
                </c:pt>
                <c:pt idx="15168">
                  <c:v>43329.5</c:v>
                </c:pt>
                <c:pt idx="15169">
                  <c:v>43330.5</c:v>
                </c:pt>
                <c:pt idx="15170">
                  <c:v>43331.5</c:v>
                </c:pt>
                <c:pt idx="15171">
                  <c:v>43332.5</c:v>
                </c:pt>
                <c:pt idx="15172">
                  <c:v>43333.5</c:v>
                </c:pt>
                <c:pt idx="15173">
                  <c:v>43334.5</c:v>
                </c:pt>
                <c:pt idx="15174">
                  <c:v>43335.5</c:v>
                </c:pt>
                <c:pt idx="15175">
                  <c:v>43336.5</c:v>
                </c:pt>
                <c:pt idx="15176">
                  <c:v>43337.5</c:v>
                </c:pt>
                <c:pt idx="15177">
                  <c:v>43338.5</c:v>
                </c:pt>
                <c:pt idx="15178">
                  <c:v>43339.5</c:v>
                </c:pt>
                <c:pt idx="15179">
                  <c:v>43340.5</c:v>
                </c:pt>
                <c:pt idx="15180">
                  <c:v>43341.5</c:v>
                </c:pt>
                <c:pt idx="15181">
                  <c:v>43342.5</c:v>
                </c:pt>
                <c:pt idx="15182">
                  <c:v>43343.5</c:v>
                </c:pt>
                <c:pt idx="15183">
                  <c:v>43344.5</c:v>
                </c:pt>
                <c:pt idx="15184">
                  <c:v>43345.5</c:v>
                </c:pt>
                <c:pt idx="15185">
                  <c:v>43346.5</c:v>
                </c:pt>
                <c:pt idx="15186">
                  <c:v>43347.5</c:v>
                </c:pt>
                <c:pt idx="15187">
                  <c:v>43348.5</c:v>
                </c:pt>
                <c:pt idx="15188">
                  <c:v>43349.5</c:v>
                </c:pt>
                <c:pt idx="15189">
                  <c:v>43350.5</c:v>
                </c:pt>
                <c:pt idx="15190">
                  <c:v>43351.5</c:v>
                </c:pt>
                <c:pt idx="15191">
                  <c:v>43352.5</c:v>
                </c:pt>
                <c:pt idx="15192">
                  <c:v>43353.5</c:v>
                </c:pt>
                <c:pt idx="15193">
                  <c:v>43354.5</c:v>
                </c:pt>
                <c:pt idx="15194">
                  <c:v>43355.5</c:v>
                </c:pt>
                <c:pt idx="15195">
                  <c:v>43356.5</c:v>
                </c:pt>
                <c:pt idx="15196">
                  <c:v>43357.5</c:v>
                </c:pt>
                <c:pt idx="15197">
                  <c:v>43358.5</c:v>
                </c:pt>
                <c:pt idx="15198">
                  <c:v>43359.5</c:v>
                </c:pt>
                <c:pt idx="15199">
                  <c:v>43360.5</c:v>
                </c:pt>
                <c:pt idx="15200">
                  <c:v>43361.5</c:v>
                </c:pt>
                <c:pt idx="15201">
                  <c:v>43362.5</c:v>
                </c:pt>
                <c:pt idx="15202">
                  <c:v>43363.5</c:v>
                </c:pt>
                <c:pt idx="15203">
                  <c:v>43364.5</c:v>
                </c:pt>
                <c:pt idx="15204">
                  <c:v>43365.5</c:v>
                </c:pt>
                <c:pt idx="15205">
                  <c:v>43366.5</c:v>
                </c:pt>
                <c:pt idx="15206">
                  <c:v>43367.5</c:v>
                </c:pt>
                <c:pt idx="15207">
                  <c:v>43368.5</c:v>
                </c:pt>
                <c:pt idx="15208">
                  <c:v>43369.5</c:v>
                </c:pt>
                <c:pt idx="15209">
                  <c:v>43370.5</c:v>
                </c:pt>
                <c:pt idx="15210">
                  <c:v>43371.5</c:v>
                </c:pt>
                <c:pt idx="15211">
                  <c:v>43372.5</c:v>
                </c:pt>
                <c:pt idx="15212">
                  <c:v>43373.5</c:v>
                </c:pt>
                <c:pt idx="15213">
                  <c:v>43374.5</c:v>
                </c:pt>
                <c:pt idx="15214">
                  <c:v>43375.5</c:v>
                </c:pt>
                <c:pt idx="15215">
                  <c:v>43376.5</c:v>
                </c:pt>
                <c:pt idx="15216">
                  <c:v>43377.5</c:v>
                </c:pt>
                <c:pt idx="15217">
                  <c:v>43378.5</c:v>
                </c:pt>
                <c:pt idx="15218">
                  <c:v>43379.5</c:v>
                </c:pt>
                <c:pt idx="15219">
                  <c:v>43380.5</c:v>
                </c:pt>
                <c:pt idx="15220">
                  <c:v>43381.5</c:v>
                </c:pt>
                <c:pt idx="15221">
                  <c:v>43382.5</c:v>
                </c:pt>
                <c:pt idx="15222">
                  <c:v>43383.5</c:v>
                </c:pt>
                <c:pt idx="15223">
                  <c:v>43384.5</c:v>
                </c:pt>
                <c:pt idx="15224">
                  <c:v>43385.5</c:v>
                </c:pt>
                <c:pt idx="15225">
                  <c:v>43386.5</c:v>
                </c:pt>
                <c:pt idx="15226">
                  <c:v>43387.5</c:v>
                </c:pt>
                <c:pt idx="15227">
                  <c:v>43388.5</c:v>
                </c:pt>
                <c:pt idx="15228">
                  <c:v>43389.5</c:v>
                </c:pt>
                <c:pt idx="15229">
                  <c:v>43390.5</c:v>
                </c:pt>
                <c:pt idx="15230">
                  <c:v>43391.5</c:v>
                </c:pt>
                <c:pt idx="15231">
                  <c:v>43392.5</c:v>
                </c:pt>
                <c:pt idx="15232">
                  <c:v>43393.5</c:v>
                </c:pt>
                <c:pt idx="15233">
                  <c:v>43394.5</c:v>
                </c:pt>
                <c:pt idx="15234">
                  <c:v>43395.5</c:v>
                </c:pt>
                <c:pt idx="15235">
                  <c:v>43396.5</c:v>
                </c:pt>
                <c:pt idx="15236">
                  <c:v>43397.5</c:v>
                </c:pt>
                <c:pt idx="15237">
                  <c:v>43398.5</c:v>
                </c:pt>
                <c:pt idx="15238">
                  <c:v>43399.5</c:v>
                </c:pt>
                <c:pt idx="15239">
                  <c:v>43400.5</c:v>
                </c:pt>
                <c:pt idx="15240">
                  <c:v>43401.5</c:v>
                </c:pt>
                <c:pt idx="15241">
                  <c:v>43402.5</c:v>
                </c:pt>
                <c:pt idx="15242">
                  <c:v>43403.5</c:v>
                </c:pt>
                <c:pt idx="15243">
                  <c:v>43404.5</c:v>
                </c:pt>
                <c:pt idx="15244">
                  <c:v>43405.5</c:v>
                </c:pt>
                <c:pt idx="15245">
                  <c:v>43406.5</c:v>
                </c:pt>
                <c:pt idx="15246">
                  <c:v>43407.5</c:v>
                </c:pt>
                <c:pt idx="15247">
                  <c:v>43408.5</c:v>
                </c:pt>
                <c:pt idx="15248">
                  <c:v>43409.5</c:v>
                </c:pt>
                <c:pt idx="15249">
                  <c:v>43410.5</c:v>
                </c:pt>
                <c:pt idx="15250">
                  <c:v>43411.5</c:v>
                </c:pt>
                <c:pt idx="15251">
                  <c:v>43412.5</c:v>
                </c:pt>
                <c:pt idx="15252">
                  <c:v>43413.5</c:v>
                </c:pt>
                <c:pt idx="15253">
                  <c:v>43414.5</c:v>
                </c:pt>
                <c:pt idx="15254">
                  <c:v>43415.5</c:v>
                </c:pt>
                <c:pt idx="15255">
                  <c:v>43416.5</c:v>
                </c:pt>
                <c:pt idx="15256">
                  <c:v>43417.5</c:v>
                </c:pt>
                <c:pt idx="15257">
                  <c:v>43418.5</c:v>
                </c:pt>
                <c:pt idx="15258">
                  <c:v>43419.5</c:v>
                </c:pt>
                <c:pt idx="15259">
                  <c:v>43420.5</c:v>
                </c:pt>
                <c:pt idx="15260">
                  <c:v>43421.5</c:v>
                </c:pt>
                <c:pt idx="15261">
                  <c:v>43422.5</c:v>
                </c:pt>
                <c:pt idx="15262">
                  <c:v>43423.5</c:v>
                </c:pt>
                <c:pt idx="15263">
                  <c:v>43424.5</c:v>
                </c:pt>
                <c:pt idx="15264">
                  <c:v>43425.5</c:v>
                </c:pt>
                <c:pt idx="15265">
                  <c:v>43426.5</c:v>
                </c:pt>
                <c:pt idx="15266">
                  <c:v>43427.5</c:v>
                </c:pt>
                <c:pt idx="15267">
                  <c:v>43428.5</c:v>
                </c:pt>
                <c:pt idx="15268">
                  <c:v>43429.5</c:v>
                </c:pt>
                <c:pt idx="15269">
                  <c:v>43430.5</c:v>
                </c:pt>
                <c:pt idx="15270">
                  <c:v>43431.5</c:v>
                </c:pt>
                <c:pt idx="15271">
                  <c:v>43432.5</c:v>
                </c:pt>
                <c:pt idx="15272">
                  <c:v>43433.5</c:v>
                </c:pt>
                <c:pt idx="15273">
                  <c:v>43434.5</c:v>
                </c:pt>
                <c:pt idx="15274">
                  <c:v>43435.5</c:v>
                </c:pt>
                <c:pt idx="15275">
                  <c:v>43436.5</c:v>
                </c:pt>
                <c:pt idx="15276">
                  <c:v>43437.5</c:v>
                </c:pt>
                <c:pt idx="15277">
                  <c:v>43438.5</c:v>
                </c:pt>
                <c:pt idx="15278">
                  <c:v>43439.5</c:v>
                </c:pt>
                <c:pt idx="15279">
                  <c:v>43440.5</c:v>
                </c:pt>
                <c:pt idx="15280">
                  <c:v>43441.5</c:v>
                </c:pt>
                <c:pt idx="15281">
                  <c:v>43442.5</c:v>
                </c:pt>
                <c:pt idx="15282">
                  <c:v>43443.5</c:v>
                </c:pt>
                <c:pt idx="15283">
                  <c:v>43444.5</c:v>
                </c:pt>
                <c:pt idx="15284">
                  <c:v>43445.5</c:v>
                </c:pt>
                <c:pt idx="15285">
                  <c:v>43446.5</c:v>
                </c:pt>
                <c:pt idx="15286">
                  <c:v>43447.5</c:v>
                </c:pt>
                <c:pt idx="15287">
                  <c:v>43448.5</c:v>
                </c:pt>
                <c:pt idx="15288">
                  <c:v>43449.5</c:v>
                </c:pt>
                <c:pt idx="15289">
                  <c:v>43450.5</c:v>
                </c:pt>
                <c:pt idx="15290">
                  <c:v>43451.5</c:v>
                </c:pt>
                <c:pt idx="15291">
                  <c:v>43452.5</c:v>
                </c:pt>
                <c:pt idx="15292">
                  <c:v>43453.5</c:v>
                </c:pt>
                <c:pt idx="15293">
                  <c:v>43454.5</c:v>
                </c:pt>
                <c:pt idx="15294">
                  <c:v>43455.5</c:v>
                </c:pt>
                <c:pt idx="15295">
                  <c:v>43456.5</c:v>
                </c:pt>
                <c:pt idx="15296">
                  <c:v>43457.5</c:v>
                </c:pt>
                <c:pt idx="15297">
                  <c:v>43458.5</c:v>
                </c:pt>
                <c:pt idx="15298">
                  <c:v>43459.5</c:v>
                </c:pt>
                <c:pt idx="15299">
                  <c:v>43460.5</c:v>
                </c:pt>
                <c:pt idx="15300">
                  <c:v>43461.5</c:v>
                </c:pt>
                <c:pt idx="15301">
                  <c:v>43462.5</c:v>
                </c:pt>
                <c:pt idx="15302">
                  <c:v>43463.5</c:v>
                </c:pt>
                <c:pt idx="15303">
                  <c:v>43464.5</c:v>
                </c:pt>
                <c:pt idx="15304">
                  <c:v>43465.5</c:v>
                </c:pt>
                <c:pt idx="15305">
                  <c:v>43466.5</c:v>
                </c:pt>
                <c:pt idx="15306">
                  <c:v>43467.5</c:v>
                </c:pt>
                <c:pt idx="15307">
                  <c:v>43468.5</c:v>
                </c:pt>
                <c:pt idx="15308">
                  <c:v>43469.5</c:v>
                </c:pt>
                <c:pt idx="15309">
                  <c:v>43470.5</c:v>
                </c:pt>
                <c:pt idx="15310">
                  <c:v>43471.5</c:v>
                </c:pt>
                <c:pt idx="15311">
                  <c:v>43472.5</c:v>
                </c:pt>
                <c:pt idx="15312">
                  <c:v>43473.5</c:v>
                </c:pt>
                <c:pt idx="15313">
                  <c:v>43474.5</c:v>
                </c:pt>
                <c:pt idx="15314">
                  <c:v>43475.5</c:v>
                </c:pt>
                <c:pt idx="15315">
                  <c:v>43476.5</c:v>
                </c:pt>
                <c:pt idx="15316">
                  <c:v>43477.5</c:v>
                </c:pt>
                <c:pt idx="15317">
                  <c:v>43478.5</c:v>
                </c:pt>
                <c:pt idx="15318">
                  <c:v>43479.5</c:v>
                </c:pt>
                <c:pt idx="15319">
                  <c:v>43480.5</c:v>
                </c:pt>
                <c:pt idx="15320">
                  <c:v>43481.5</c:v>
                </c:pt>
                <c:pt idx="15321">
                  <c:v>43482.5</c:v>
                </c:pt>
                <c:pt idx="15322">
                  <c:v>43483.5</c:v>
                </c:pt>
                <c:pt idx="15323">
                  <c:v>43484.5</c:v>
                </c:pt>
                <c:pt idx="15324">
                  <c:v>43485.5</c:v>
                </c:pt>
                <c:pt idx="15325">
                  <c:v>43486.5</c:v>
                </c:pt>
                <c:pt idx="15326">
                  <c:v>43487.5</c:v>
                </c:pt>
                <c:pt idx="15327">
                  <c:v>43488.5</c:v>
                </c:pt>
                <c:pt idx="15328">
                  <c:v>43489.5</c:v>
                </c:pt>
                <c:pt idx="15329">
                  <c:v>43490.5</c:v>
                </c:pt>
                <c:pt idx="15330">
                  <c:v>43491.5</c:v>
                </c:pt>
                <c:pt idx="15331">
                  <c:v>43492.5</c:v>
                </c:pt>
                <c:pt idx="15332">
                  <c:v>43493.5</c:v>
                </c:pt>
                <c:pt idx="15333">
                  <c:v>43494.5</c:v>
                </c:pt>
                <c:pt idx="15334">
                  <c:v>43495.5</c:v>
                </c:pt>
                <c:pt idx="15335">
                  <c:v>43496.5</c:v>
                </c:pt>
                <c:pt idx="15336">
                  <c:v>43497.5</c:v>
                </c:pt>
                <c:pt idx="15337">
                  <c:v>43498.5</c:v>
                </c:pt>
                <c:pt idx="15338">
                  <c:v>43499.5</c:v>
                </c:pt>
                <c:pt idx="15339">
                  <c:v>43500.5</c:v>
                </c:pt>
                <c:pt idx="15340">
                  <c:v>43501.5</c:v>
                </c:pt>
                <c:pt idx="15341">
                  <c:v>43502.5</c:v>
                </c:pt>
                <c:pt idx="15342">
                  <c:v>43503.5</c:v>
                </c:pt>
                <c:pt idx="15343">
                  <c:v>43504.5</c:v>
                </c:pt>
                <c:pt idx="15344">
                  <c:v>43505.5</c:v>
                </c:pt>
                <c:pt idx="15345">
                  <c:v>43506.5</c:v>
                </c:pt>
                <c:pt idx="15346">
                  <c:v>43507.5</c:v>
                </c:pt>
                <c:pt idx="15347">
                  <c:v>43508.5</c:v>
                </c:pt>
                <c:pt idx="15348">
                  <c:v>43509.5</c:v>
                </c:pt>
                <c:pt idx="15349">
                  <c:v>43510.5</c:v>
                </c:pt>
                <c:pt idx="15350">
                  <c:v>43511.5</c:v>
                </c:pt>
                <c:pt idx="15351">
                  <c:v>43512.5</c:v>
                </c:pt>
                <c:pt idx="15352">
                  <c:v>43513.5</c:v>
                </c:pt>
                <c:pt idx="15353">
                  <c:v>43514.5</c:v>
                </c:pt>
                <c:pt idx="15354">
                  <c:v>43515.5</c:v>
                </c:pt>
                <c:pt idx="15355">
                  <c:v>43516.5</c:v>
                </c:pt>
                <c:pt idx="15356">
                  <c:v>43517.5</c:v>
                </c:pt>
                <c:pt idx="15357">
                  <c:v>43518.5</c:v>
                </c:pt>
                <c:pt idx="15358">
                  <c:v>43519.5</c:v>
                </c:pt>
                <c:pt idx="15359">
                  <c:v>43520.5</c:v>
                </c:pt>
                <c:pt idx="15360">
                  <c:v>43521.5</c:v>
                </c:pt>
                <c:pt idx="15361">
                  <c:v>43522.5</c:v>
                </c:pt>
                <c:pt idx="15362">
                  <c:v>43523.5</c:v>
                </c:pt>
                <c:pt idx="15363">
                  <c:v>43524.5</c:v>
                </c:pt>
                <c:pt idx="15364">
                  <c:v>43525.5</c:v>
                </c:pt>
                <c:pt idx="15365">
                  <c:v>43526.5</c:v>
                </c:pt>
                <c:pt idx="15366">
                  <c:v>43527.5</c:v>
                </c:pt>
                <c:pt idx="15367">
                  <c:v>43528.5</c:v>
                </c:pt>
                <c:pt idx="15368">
                  <c:v>43529.5</c:v>
                </c:pt>
                <c:pt idx="15369">
                  <c:v>43530.5</c:v>
                </c:pt>
                <c:pt idx="15370">
                  <c:v>43531.5</c:v>
                </c:pt>
                <c:pt idx="15371">
                  <c:v>43532.5</c:v>
                </c:pt>
                <c:pt idx="15372">
                  <c:v>43533.5</c:v>
                </c:pt>
                <c:pt idx="15373">
                  <c:v>43534.5</c:v>
                </c:pt>
                <c:pt idx="15374">
                  <c:v>43535.5</c:v>
                </c:pt>
                <c:pt idx="15375">
                  <c:v>43536.5</c:v>
                </c:pt>
                <c:pt idx="15376">
                  <c:v>43537.5</c:v>
                </c:pt>
                <c:pt idx="15377">
                  <c:v>43538.5</c:v>
                </c:pt>
                <c:pt idx="15378">
                  <c:v>43539.5</c:v>
                </c:pt>
                <c:pt idx="15379">
                  <c:v>43540.5</c:v>
                </c:pt>
                <c:pt idx="15380">
                  <c:v>43541.5</c:v>
                </c:pt>
                <c:pt idx="15381">
                  <c:v>43542.5</c:v>
                </c:pt>
                <c:pt idx="15382">
                  <c:v>43543.5</c:v>
                </c:pt>
                <c:pt idx="15383">
                  <c:v>43544.5</c:v>
                </c:pt>
                <c:pt idx="15384">
                  <c:v>43545.5</c:v>
                </c:pt>
                <c:pt idx="15385">
                  <c:v>43546.5</c:v>
                </c:pt>
                <c:pt idx="15386">
                  <c:v>43547.5</c:v>
                </c:pt>
                <c:pt idx="15387">
                  <c:v>43548.5</c:v>
                </c:pt>
                <c:pt idx="15388">
                  <c:v>43549.5</c:v>
                </c:pt>
                <c:pt idx="15389">
                  <c:v>43550.5</c:v>
                </c:pt>
                <c:pt idx="15390">
                  <c:v>43551.5</c:v>
                </c:pt>
                <c:pt idx="15391">
                  <c:v>43552.5</c:v>
                </c:pt>
                <c:pt idx="15392">
                  <c:v>43553.5</c:v>
                </c:pt>
                <c:pt idx="15393">
                  <c:v>43554.5</c:v>
                </c:pt>
                <c:pt idx="15394">
                  <c:v>43555.5</c:v>
                </c:pt>
                <c:pt idx="15395">
                  <c:v>43556.5</c:v>
                </c:pt>
                <c:pt idx="15396">
                  <c:v>43557.5</c:v>
                </c:pt>
                <c:pt idx="15397">
                  <c:v>43558.5</c:v>
                </c:pt>
                <c:pt idx="15398">
                  <c:v>43559.5</c:v>
                </c:pt>
                <c:pt idx="15399">
                  <c:v>43560.5</c:v>
                </c:pt>
                <c:pt idx="15400">
                  <c:v>43561.5</c:v>
                </c:pt>
                <c:pt idx="15401">
                  <c:v>43562.5</c:v>
                </c:pt>
                <c:pt idx="15402">
                  <c:v>43563.5</c:v>
                </c:pt>
                <c:pt idx="15403">
                  <c:v>43564.5</c:v>
                </c:pt>
                <c:pt idx="15404">
                  <c:v>43565.5</c:v>
                </c:pt>
                <c:pt idx="15405">
                  <c:v>43566.5</c:v>
                </c:pt>
                <c:pt idx="15406">
                  <c:v>43567.5</c:v>
                </c:pt>
                <c:pt idx="15407">
                  <c:v>43568.5</c:v>
                </c:pt>
                <c:pt idx="15408">
                  <c:v>43569.5</c:v>
                </c:pt>
                <c:pt idx="15409">
                  <c:v>43570.5</c:v>
                </c:pt>
                <c:pt idx="15410">
                  <c:v>43571.5</c:v>
                </c:pt>
                <c:pt idx="15411">
                  <c:v>43572.5</c:v>
                </c:pt>
                <c:pt idx="15412">
                  <c:v>43573.5</c:v>
                </c:pt>
                <c:pt idx="15413">
                  <c:v>43574.5</c:v>
                </c:pt>
                <c:pt idx="15414">
                  <c:v>43575.5</c:v>
                </c:pt>
                <c:pt idx="15415">
                  <c:v>43576.5</c:v>
                </c:pt>
                <c:pt idx="15416">
                  <c:v>43577.5</c:v>
                </c:pt>
                <c:pt idx="15417">
                  <c:v>43578.5</c:v>
                </c:pt>
                <c:pt idx="15418">
                  <c:v>43579.5</c:v>
                </c:pt>
                <c:pt idx="15419">
                  <c:v>43580.5</c:v>
                </c:pt>
                <c:pt idx="15420">
                  <c:v>43581.5</c:v>
                </c:pt>
                <c:pt idx="15421">
                  <c:v>43582.5</c:v>
                </c:pt>
                <c:pt idx="15422">
                  <c:v>43583.5</c:v>
                </c:pt>
                <c:pt idx="15423">
                  <c:v>43584.5</c:v>
                </c:pt>
                <c:pt idx="15424">
                  <c:v>43585.5</c:v>
                </c:pt>
                <c:pt idx="15425">
                  <c:v>43586.5</c:v>
                </c:pt>
                <c:pt idx="15426">
                  <c:v>43587.5</c:v>
                </c:pt>
                <c:pt idx="15427">
                  <c:v>43588.5</c:v>
                </c:pt>
                <c:pt idx="15428">
                  <c:v>43589.5</c:v>
                </c:pt>
                <c:pt idx="15429">
                  <c:v>43590.5</c:v>
                </c:pt>
                <c:pt idx="15430">
                  <c:v>43591.5</c:v>
                </c:pt>
                <c:pt idx="15431">
                  <c:v>43592.5</c:v>
                </c:pt>
                <c:pt idx="15432">
                  <c:v>43593.5</c:v>
                </c:pt>
                <c:pt idx="15433">
                  <c:v>43594.5</c:v>
                </c:pt>
                <c:pt idx="15434">
                  <c:v>43595.5</c:v>
                </c:pt>
                <c:pt idx="15435">
                  <c:v>43596.5</c:v>
                </c:pt>
                <c:pt idx="15436">
                  <c:v>43597.5</c:v>
                </c:pt>
                <c:pt idx="15437">
                  <c:v>43598.5</c:v>
                </c:pt>
                <c:pt idx="15438">
                  <c:v>43599.5</c:v>
                </c:pt>
                <c:pt idx="15439">
                  <c:v>43600.5</c:v>
                </c:pt>
                <c:pt idx="15440">
                  <c:v>43601.5</c:v>
                </c:pt>
                <c:pt idx="15441">
                  <c:v>43602.5</c:v>
                </c:pt>
                <c:pt idx="15442">
                  <c:v>43603.5</c:v>
                </c:pt>
                <c:pt idx="15443">
                  <c:v>43604.5</c:v>
                </c:pt>
                <c:pt idx="15444">
                  <c:v>43605.5</c:v>
                </c:pt>
                <c:pt idx="15445">
                  <c:v>43606.5</c:v>
                </c:pt>
                <c:pt idx="15446">
                  <c:v>43607.5</c:v>
                </c:pt>
                <c:pt idx="15447">
                  <c:v>43608.5</c:v>
                </c:pt>
                <c:pt idx="15448">
                  <c:v>43609.5</c:v>
                </c:pt>
                <c:pt idx="15449">
                  <c:v>43610.5</c:v>
                </c:pt>
                <c:pt idx="15450">
                  <c:v>43611.5</c:v>
                </c:pt>
                <c:pt idx="15451">
                  <c:v>43612.5</c:v>
                </c:pt>
                <c:pt idx="15452">
                  <c:v>43613.5</c:v>
                </c:pt>
                <c:pt idx="15453">
                  <c:v>43614.5</c:v>
                </c:pt>
                <c:pt idx="15454">
                  <c:v>43615.5</c:v>
                </c:pt>
                <c:pt idx="15455">
                  <c:v>43616.5</c:v>
                </c:pt>
                <c:pt idx="15456">
                  <c:v>43617.5</c:v>
                </c:pt>
                <c:pt idx="15457">
                  <c:v>43618.5</c:v>
                </c:pt>
                <c:pt idx="15458">
                  <c:v>43619.5</c:v>
                </c:pt>
                <c:pt idx="15459">
                  <c:v>43620.5</c:v>
                </c:pt>
                <c:pt idx="15460">
                  <c:v>43621.5</c:v>
                </c:pt>
                <c:pt idx="15461">
                  <c:v>43622.5</c:v>
                </c:pt>
                <c:pt idx="15462">
                  <c:v>43623.5</c:v>
                </c:pt>
                <c:pt idx="15463">
                  <c:v>43624.5</c:v>
                </c:pt>
                <c:pt idx="15464">
                  <c:v>43625.5</c:v>
                </c:pt>
                <c:pt idx="15465">
                  <c:v>43626.5</c:v>
                </c:pt>
                <c:pt idx="15466">
                  <c:v>43627.5</c:v>
                </c:pt>
                <c:pt idx="15467">
                  <c:v>43628.5</c:v>
                </c:pt>
                <c:pt idx="15468">
                  <c:v>43629.5</c:v>
                </c:pt>
                <c:pt idx="15469">
                  <c:v>43630.5</c:v>
                </c:pt>
                <c:pt idx="15470">
                  <c:v>43631.5</c:v>
                </c:pt>
                <c:pt idx="15471">
                  <c:v>43632.5</c:v>
                </c:pt>
                <c:pt idx="15472">
                  <c:v>43633.5</c:v>
                </c:pt>
                <c:pt idx="15473">
                  <c:v>43634.5</c:v>
                </c:pt>
                <c:pt idx="15474">
                  <c:v>43635.5</c:v>
                </c:pt>
                <c:pt idx="15475">
                  <c:v>43636.5</c:v>
                </c:pt>
                <c:pt idx="15476">
                  <c:v>43637.5</c:v>
                </c:pt>
                <c:pt idx="15477">
                  <c:v>43638.5</c:v>
                </c:pt>
                <c:pt idx="15478">
                  <c:v>43639.5</c:v>
                </c:pt>
                <c:pt idx="15479">
                  <c:v>43640.5</c:v>
                </c:pt>
                <c:pt idx="15480">
                  <c:v>43641.5</c:v>
                </c:pt>
                <c:pt idx="15481">
                  <c:v>43642.5</c:v>
                </c:pt>
                <c:pt idx="15482">
                  <c:v>43643.5</c:v>
                </c:pt>
                <c:pt idx="15483">
                  <c:v>43644.5</c:v>
                </c:pt>
                <c:pt idx="15484">
                  <c:v>43645.5</c:v>
                </c:pt>
                <c:pt idx="15485">
                  <c:v>43646.5</c:v>
                </c:pt>
                <c:pt idx="15486">
                  <c:v>43647.5</c:v>
                </c:pt>
                <c:pt idx="15487">
                  <c:v>43648.5</c:v>
                </c:pt>
                <c:pt idx="15488">
                  <c:v>43649.5</c:v>
                </c:pt>
                <c:pt idx="15489">
                  <c:v>43650.5</c:v>
                </c:pt>
                <c:pt idx="15490">
                  <c:v>43651.5</c:v>
                </c:pt>
                <c:pt idx="15491">
                  <c:v>43652.5</c:v>
                </c:pt>
                <c:pt idx="15492">
                  <c:v>43653.5</c:v>
                </c:pt>
                <c:pt idx="15493">
                  <c:v>43654.5</c:v>
                </c:pt>
                <c:pt idx="15494">
                  <c:v>43655.5</c:v>
                </c:pt>
                <c:pt idx="15495">
                  <c:v>43656.5</c:v>
                </c:pt>
                <c:pt idx="15496">
                  <c:v>43657.5</c:v>
                </c:pt>
                <c:pt idx="15497">
                  <c:v>43658.5</c:v>
                </c:pt>
                <c:pt idx="15498">
                  <c:v>43659.5</c:v>
                </c:pt>
                <c:pt idx="15499">
                  <c:v>43660.5</c:v>
                </c:pt>
                <c:pt idx="15500">
                  <c:v>43661.5</c:v>
                </c:pt>
                <c:pt idx="15501">
                  <c:v>43662.5</c:v>
                </c:pt>
                <c:pt idx="15502">
                  <c:v>43663.5</c:v>
                </c:pt>
                <c:pt idx="15503">
                  <c:v>43664.5</c:v>
                </c:pt>
                <c:pt idx="15504">
                  <c:v>43665.5</c:v>
                </c:pt>
                <c:pt idx="15505">
                  <c:v>43666.5</c:v>
                </c:pt>
                <c:pt idx="15506">
                  <c:v>43667.5</c:v>
                </c:pt>
                <c:pt idx="15507">
                  <c:v>43668.5</c:v>
                </c:pt>
                <c:pt idx="15508">
                  <c:v>43669.5</c:v>
                </c:pt>
                <c:pt idx="15509">
                  <c:v>43670.5</c:v>
                </c:pt>
                <c:pt idx="15510">
                  <c:v>43671.5</c:v>
                </c:pt>
                <c:pt idx="15511">
                  <c:v>43672.5</c:v>
                </c:pt>
                <c:pt idx="15512">
                  <c:v>43673.5</c:v>
                </c:pt>
                <c:pt idx="15513">
                  <c:v>43674.5</c:v>
                </c:pt>
                <c:pt idx="15514">
                  <c:v>43675.5</c:v>
                </c:pt>
                <c:pt idx="15515">
                  <c:v>43676.5</c:v>
                </c:pt>
                <c:pt idx="15516">
                  <c:v>43677.5</c:v>
                </c:pt>
                <c:pt idx="15517">
                  <c:v>43678.5</c:v>
                </c:pt>
                <c:pt idx="15518">
                  <c:v>43679.5</c:v>
                </c:pt>
                <c:pt idx="15519">
                  <c:v>43680.5</c:v>
                </c:pt>
                <c:pt idx="15520">
                  <c:v>43681.5</c:v>
                </c:pt>
                <c:pt idx="15521">
                  <c:v>43682.5</c:v>
                </c:pt>
                <c:pt idx="15522">
                  <c:v>43683.5</c:v>
                </c:pt>
                <c:pt idx="15523">
                  <c:v>43684.5</c:v>
                </c:pt>
                <c:pt idx="15524">
                  <c:v>43685.5</c:v>
                </c:pt>
                <c:pt idx="15525">
                  <c:v>43686.5</c:v>
                </c:pt>
                <c:pt idx="15526">
                  <c:v>43687.5</c:v>
                </c:pt>
                <c:pt idx="15527">
                  <c:v>43688.5</c:v>
                </c:pt>
                <c:pt idx="15528">
                  <c:v>43689.5</c:v>
                </c:pt>
                <c:pt idx="15529">
                  <c:v>43690.5</c:v>
                </c:pt>
                <c:pt idx="15530">
                  <c:v>43691.5</c:v>
                </c:pt>
                <c:pt idx="15531">
                  <c:v>43692.5</c:v>
                </c:pt>
                <c:pt idx="15532">
                  <c:v>43693.5</c:v>
                </c:pt>
                <c:pt idx="15533">
                  <c:v>43694.5</c:v>
                </c:pt>
                <c:pt idx="15534">
                  <c:v>43695.5</c:v>
                </c:pt>
                <c:pt idx="15535">
                  <c:v>43696.5</c:v>
                </c:pt>
                <c:pt idx="15536">
                  <c:v>43697.5</c:v>
                </c:pt>
                <c:pt idx="15537">
                  <c:v>43698.5</c:v>
                </c:pt>
                <c:pt idx="15538">
                  <c:v>43699.5</c:v>
                </c:pt>
                <c:pt idx="15539">
                  <c:v>43700.5</c:v>
                </c:pt>
                <c:pt idx="15540">
                  <c:v>43701.5</c:v>
                </c:pt>
                <c:pt idx="15541">
                  <c:v>43702.5</c:v>
                </c:pt>
                <c:pt idx="15542">
                  <c:v>43703.5</c:v>
                </c:pt>
                <c:pt idx="15543">
                  <c:v>43704.5</c:v>
                </c:pt>
                <c:pt idx="15544">
                  <c:v>43705.5</c:v>
                </c:pt>
                <c:pt idx="15545">
                  <c:v>43706.5</c:v>
                </c:pt>
                <c:pt idx="15546">
                  <c:v>43707.5</c:v>
                </c:pt>
                <c:pt idx="15547">
                  <c:v>43708.5</c:v>
                </c:pt>
                <c:pt idx="15548">
                  <c:v>43709.5</c:v>
                </c:pt>
                <c:pt idx="15549">
                  <c:v>43710.5</c:v>
                </c:pt>
                <c:pt idx="15550">
                  <c:v>43711.5</c:v>
                </c:pt>
                <c:pt idx="15551">
                  <c:v>43712.5</c:v>
                </c:pt>
                <c:pt idx="15552">
                  <c:v>43713.5</c:v>
                </c:pt>
                <c:pt idx="15553">
                  <c:v>43714.5</c:v>
                </c:pt>
                <c:pt idx="15554">
                  <c:v>43715.5</c:v>
                </c:pt>
                <c:pt idx="15555">
                  <c:v>43716.5</c:v>
                </c:pt>
                <c:pt idx="15556">
                  <c:v>43717.5</c:v>
                </c:pt>
                <c:pt idx="15557">
                  <c:v>43718.5</c:v>
                </c:pt>
                <c:pt idx="15558">
                  <c:v>43719.5</c:v>
                </c:pt>
                <c:pt idx="15559">
                  <c:v>43720.5</c:v>
                </c:pt>
                <c:pt idx="15560">
                  <c:v>43721.5</c:v>
                </c:pt>
                <c:pt idx="15561">
                  <c:v>43722.5</c:v>
                </c:pt>
                <c:pt idx="15562">
                  <c:v>43723.5</c:v>
                </c:pt>
                <c:pt idx="15563">
                  <c:v>43724.5</c:v>
                </c:pt>
                <c:pt idx="15564">
                  <c:v>43725.5</c:v>
                </c:pt>
                <c:pt idx="15565">
                  <c:v>43726.5</c:v>
                </c:pt>
                <c:pt idx="15566">
                  <c:v>43727.5</c:v>
                </c:pt>
                <c:pt idx="15567">
                  <c:v>43728.5</c:v>
                </c:pt>
                <c:pt idx="15568">
                  <c:v>43729.5</c:v>
                </c:pt>
                <c:pt idx="15569">
                  <c:v>43730.5</c:v>
                </c:pt>
                <c:pt idx="15570">
                  <c:v>43731.5</c:v>
                </c:pt>
                <c:pt idx="15571">
                  <c:v>43732.5</c:v>
                </c:pt>
                <c:pt idx="15572">
                  <c:v>43733.5</c:v>
                </c:pt>
                <c:pt idx="15573">
                  <c:v>43734.5</c:v>
                </c:pt>
                <c:pt idx="15574">
                  <c:v>43735.5</c:v>
                </c:pt>
                <c:pt idx="15575">
                  <c:v>43736.5</c:v>
                </c:pt>
                <c:pt idx="15576">
                  <c:v>43737.5</c:v>
                </c:pt>
                <c:pt idx="15577">
                  <c:v>43738.5</c:v>
                </c:pt>
                <c:pt idx="15578">
                  <c:v>43739.5</c:v>
                </c:pt>
                <c:pt idx="15579">
                  <c:v>43740.5</c:v>
                </c:pt>
                <c:pt idx="15580">
                  <c:v>43741.5</c:v>
                </c:pt>
                <c:pt idx="15581">
                  <c:v>43742.5</c:v>
                </c:pt>
                <c:pt idx="15582">
                  <c:v>43743.5</c:v>
                </c:pt>
                <c:pt idx="15583">
                  <c:v>43744.5</c:v>
                </c:pt>
                <c:pt idx="15584">
                  <c:v>43745.5</c:v>
                </c:pt>
                <c:pt idx="15585">
                  <c:v>43746.5</c:v>
                </c:pt>
                <c:pt idx="15586">
                  <c:v>43747.5</c:v>
                </c:pt>
                <c:pt idx="15587">
                  <c:v>43748.5</c:v>
                </c:pt>
                <c:pt idx="15588">
                  <c:v>43749.5</c:v>
                </c:pt>
                <c:pt idx="15589">
                  <c:v>43750.5</c:v>
                </c:pt>
                <c:pt idx="15590">
                  <c:v>43751.5</c:v>
                </c:pt>
                <c:pt idx="15591">
                  <c:v>43752.5</c:v>
                </c:pt>
                <c:pt idx="15592">
                  <c:v>43753.5</c:v>
                </c:pt>
                <c:pt idx="15593">
                  <c:v>43754.5</c:v>
                </c:pt>
                <c:pt idx="15594">
                  <c:v>43755.5</c:v>
                </c:pt>
                <c:pt idx="15595">
                  <c:v>43756.5</c:v>
                </c:pt>
                <c:pt idx="15596">
                  <c:v>43757.5</c:v>
                </c:pt>
                <c:pt idx="15597">
                  <c:v>43758.5</c:v>
                </c:pt>
                <c:pt idx="15598">
                  <c:v>43759.5</c:v>
                </c:pt>
                <c:pt idx="15599">
                  <c:v>43760.5</c:v>
                </c:pt>
                <c:pt idx="15600">
                  <c:v>43761.5</c:v>
                </c:pt>
                <c:pt idx="15601">
                  <c:v>43762.5</c:v>
                </c:pt>
                <c:pt idx="15602">
                  <c:v>43763.5</c:v>
                </c:pt>
                <c:pt idx="15603">
                  <c:v>43764.5</c:v>
                </c:pt>
                <c:pt idx="15604">
                  <c:v>43765.5</c:v>
                </c:pt>
                <c:pt idx="15605">
                  <c:v>43768.5</c:v>
                </c:pt>
                <c:pt idx="15606">
                  <c:v>43769.5</c:v>
                </c:pt>
                <c:pt idx="15607">
                  <c:v>43770.5</c:v>
                </c:pt>
                <c:pt idx="15608">
                  <c:v>43771.5</c:v>
                </c:pt>
                <c:pt idx="15609">
                  <c:v>43772.5</c:v>
                </c:pt>
                <c:pt idx="15610">
                  <c:v>43773.5</c:v>
                </c:pt>
                <c:pt idx="15611">
                  <c:v>43775.5</c:v>
                </c:pt>
                <c:pt idx="15612">
                  <c:v>43776.5</c:v>
                </c:pt>
                <c:pt idx="15613">
                  <c:v>43777.5</c:v>
                </c:pt>
                <c:pt idx="15614">
                  <c:v>43778.5</c:v>
                </c:pt>
                <c:pt idx="15615">
                  <c:v>43779.5</c:v>
                </c:pt>
                <c:pt idx="15616">
                  <c:v>43780.5</c:v>
                </c:pt>
                <c:pt idx="15617">
                  <c:v>43781.5</c:v>
                </c:pt>
                <c:pt idx="15618">
                  <c:v>43782.5</c:v>
                </c:pt>
                <c:pt idx="15619">
                  <c:v>43783.5</c:v>
                </c:pt>
                <c:pt idx="15620">
                  <c:v>43784.5</c:v>
                </c:pt>
                <c:pt idx="15621">
                  <c:v>43785.5</c:v>
                </c:pt>
                <c:pt idx="15622">
                  <c:v>43786.5</c:v>
                </c:pt>
                <c:pt idx="15623">
                  <c:v>43787.5</c:v>
                </c:pt>
                <c:pt idx="15624">
                  <c:v>43788.5</c:v>
                </c:pt>
                <c:pt idx="15625">
                  <c:v>43789.5</c:v>
                </c:pt>
                <c:pt idx="15626">
                  <c:v>43790.5</c:v>
                </c:pt>
                <c:pt idx="15627">
                  <c:v>43791.5</c:v>
                </c:pt>
                <c:pt idx="15628">
                  <c:v>43792.5</c:v>
                </c:pt>
                <c:pt idx="15629">
                  <c:v>43793.5</c:v>
                </c:pt>
                <c:pt idx="15630">
                  <c:v>43794.5</c:v>
                </c:pt>
                <c:pt idx="15631">
                  <c:v>43795.5</c:v>
                </c:pt>
                <c:pt idx="15632">
                  <c:v>43796.5</c:v>
                </c:pt>
                <c:pt idx="15633">
                  <c:v>43797.5</c:v>
                </c:pt>
                <c:pt idx="15634">
                  <c:v>43798.5</c:v>
                </c:pt>
                <c:pt idx="15635">
                  <c:v>43799.5</c:v>
                </c:pt>
                <c:pt idx="15636">
                  <c:v>43800.5</c:v>
                </c:pt>
                <c:pt idx="15637">
                  <c:v>43801.5</c:v>
                </c:pt>
                <c:pt idx="15638">
                  <c:v>43802.5</c:v>
                </c:pt>
                <c:pt idx="15639">
                  <c:v>43803.5</c:v>
                </c:pt>
                <c:pt idx="15640">
                  <c:v>43804.5</c:v>
                </c:pt>
                <c:pt idx="15641">
                  <c:v>43805.5</c:v>
                </c:pt>
                <c:pt idx="15642">
                  <c:v>43806.5</c:v>
                </c:pt>
                <c:pt idx="15643">
                  <c:v>43807.5</c:v>
                </c:pt>
                <c:pt idx="15644">
                  <c:v>43808.5</c:v>
                </c:pt>
                <c:pt idx="15645">
                  <c:v>43809.5</c:v>
                </c:pt>
                <c:pt idx="15646">
                  <c:v>43810.5</c:v>
                </c:pt>
                <c:pt idx="15647">
                  <c:v>43811.5</c:v>
                </c:pt>
                <c:pt idx="15648">
                  <c:v>43812.5</c:v>
                </c:pt>
                <c:pt idx="15649">
                  <c:v>43813.5</c:v>
                </c:pt>
                <c:pt idx="15650">
                  <c:v>43814.5</c:v>
                </c:pt>
                <c:pt idx="15651">
                  <c:v>43815.5</c:v>
                </c:pt>
                <c:pt idx="15652">
                  <c:v>43816.5</c:v>
                </c:pt>
                <c:pt idx="15653">
                  <c:v>43817.5</c:v>
                </c:pt>
                <c:pt idx="15654">
                  <c:v>43818.5</c:v>
                </c:pt>
                <c:pt idx="15655">
                  <c:v>43819.5</c:v>
                </c:pt>
                <c:pt idx="15656">
                  <c:v>43820.5</c:v>
                </c:pt>
                <c:pt idx="15657">
                  <c:v>43821.5</c:v>
                </c:pt>
                <c:pt idx="15658">
                  <c:v>43822.5</c:v>
                </c:pt>
                <c:pt idx="15659">
                  <c:v>43823.5</c:v>
                </c:pt>
                <c:pt idx="15660">
                  <c:v>43824.5</c:v>
                </c:pt>
                <c:pt idx="15661">
                  <c:v>43825.5</c:v>
                </c:pt>
                <c:pt idx="15662">
                  <c:v>43826.5</c:v>
                </c:pt>
                <c:pt idx="15663">
                  <c:v>43827.5</c:v>
                </c:pt>
                <c:pt idx="15664">
                  <c:v>43828.5</c:v>
                </c:pt>
                <c:pt idx="15665">
                  <c:v>43829.5</c:v>
                </c:pt>
                <c:pt idx="15666">
                  <c:v>43830.5</c:v>
                </c:pt>
                <c:pt idx="15667">
                  <c:v>43831.5</c:v>
                </c:pt>
                <c:pt idx="15668">
                  <c:v>43832.5</c:v>
                </c:pt>
                <c:pt idx="15669">
                  <c:v>43833.5</c:v>
                </c:pt>
                <c:pt idx="15670">
                  <c:v>43834.5</c:v>
                </c:pt>
                <c:pt idx="15671">
                  <c:v>43835.5</c:v>
                </c:pt>
                <c:pt idx="15672">
                  <c:v>43836.5</c:v>
                </c:pt>
                <c:pt idx="15673">
                  <c:v>43837.5</c:v>
                </c:pt>
                <c:pt idx="15674">
                  <c:v>43838.5</c:v>
                </c:pt>
                <c:pt idx="15675">
                  <c:v>43839.5</c:v>
                </c:pt>
                <c:pt idx="15676">
                  <c:v>43840.5</c:v>
                </c:pt>
                <c:pt idx="15677">
                  <c:v>43841.5</c:v>
                </c:pt>
                <c:pt idx="15678">
                  <c:v>43842.5</c:v>
                </c:pt>
                <c:pt idx="15679">
                  <c:v>43843.5</c:v>
                </c:pt>
                <c:pt idx="15680">
                  <c:v>43844.5</c:v>
                </c:pt>
                <c:pt idx="15681">
                  <c:v>43845.5</c:v>
                </c:pt>
                <c:pt idx="15682">
                  <c:v>43846.5</c:v>
                </c:pt>
                <c:pt idx="15683">
                  <c:v>43847.5</c:v>
                </c:pt>
                <c:pt idx="15684">
                  <c:v>43848.5</c:v>
                </c:pt>
                <c:pt idx="15685">
                  <c:v>43849.5</c:v>
                </c:pt>
                <c:pt idx="15686">
                  <c:v>43850.5</c:v>
                </c:pt>
                <c:pt idx="15687">
                  <c:v>43851.5</c:v>
                </c:pt>
                <c:pt idx="15688">
                  <c:v>43852.5</c:v>
                </c:pt>
                <c:pt idx="15689">
                  <c:v>43853.5</c:v>
                </c:pt>
                <c:pt idx="15690">
                  <c:v>43854.5</c:v>
                </c:pt>
                <c:pt idx="15691">
                  <c:v>43855.5</c:v>
                </c:pt>
                <c:pt idx="15692">
                  <c:v>43856.5</c:v>
                </c:pt>
                <c:pt idx="15693">
                  <c:v>43857.5</c:v>
                </c:pt>
                <c:pt idx="15694">
                  <c:v>43858.5</c:v>
                </c:pt>
                <c:pt idx="15695">
                  <c:v>43859.5</c:v>
                </c:pt>
                <c:pt idx="15696">
                  <c:v>43860.5</c:v>
                </c:pt>
                <c:pt idx="15697">
                  <c:v>43861.5</c:v>
                </c:pt>
                <c:pt idx="15698">
                  <c:v>43862.5</c:v>
                </c:pt>
                <c:pt idx="15699">
                  <c:v>43863.5</c:v>
                </c:pt>
                <c:pt idx="15700">
                  <c:v>43864.5</c:v>
                </c:pt>
                <c:pt idx="15701">
                  <c:v>43865.5</c:v>
                </c:pt>
                <c:pt idx="15702">
                  <c:v>43866.5</c:v>
                </c:pt>
                <c:pt idx="15703">
                  <c:v>43867.5</c:v>
                </c:pt>
                <c:pt idx="15704">
                  <c:v>43868.5</c:v>
                </c:pt>
                <c:pt idx="15705">
                  <c:v>43869.5</c:v>
                </c:pt>
                <c:pt idx="15706">
                  <c:v>43870.5</c:v>
                </c:pt>
                <c:pt idx="15707">
                  <c:v>43871.5</c:v>
                </c:pt>
                <c:pt idx="15708">
                  <c:v>43872.5</c:v>
                </c:pt>
                <c:pt idx="15709">
                  <c:v>43873.5</c:v>
                </c:pt>
                <c:pt idx="15710">
                  <c:v>43874.5</c:v>
                </c:pt>
                <c:pt idx="15711">
                  <c:v>43875.5</c:v>
                </c:pt>
                <c:pt idx="15712">
                  <c:v>43876.5</c:v>
                </c:pt>
                <c:pt idx="15713">
                  <c:v>43877.5</c:v>
                </c:pt>
                <c:pt idx="15714">
                  <c:v>43878.5</c:v>
                </c:pt>
                <c:pt idx="15715">
                  <c:v>43879.5</c:v>
                </c:pt>
                <c:pt idx="15716">
                  <c:v>43880.5</c:v>
                </c:pt>
                <c:pt idx="15717">
                  <c:v>43881.5</c:v>
                </c:pt>
                <c:pt idx="15718">
                  <c:v>43882.5</c:v>
                </c:pt>
                <c:pt idx="15719">
                  <c:v>43883.5</c:v>
                </c:pt>
                <c:pt idx="15720">
                  <c:v>43884.5</c:v>
                </c:pt>
                <c:pt idx="15721">
                  <c:v>43885.5</c:v>
                </c:pt>
                <c:pt idx="15722">
                  <c:v>43886.5</c:v>
                </c:pt>
                <c:pt idx="15723">
                  <c:v>43887.5</c:v>
                </c:pt>
                <c:pt idx="15724">
                  <c:v>43888.5</c:v>
                </c:pt>
                <c:pt idx="15725">
                  <c:v>43889.5</c:v>
                </c:pt>
                <c:pt idx="15726">
                  <c:v>43890.5</c:v>
                </c:pt>
                <c:pt idx="15727">
                  <c:v>43891.5</c:v>
                </c:pt>
                <c:pt idx="15728">
                  <c:v>43892.5</c:v>
                </c:pt>
                <c:pt idx="15729">
                  <c:v>43893.5</c:v>
                </c:pt>
                <c:pt idx="15730">
                  <c:v>43894.5</c:v>
                </c:pt>
                <c:pt idx="15731">
                  <c:v>43895.5</c:v>
                </c:pt>
                <c:pt idx="15732">
                  <c:v>43896.5</c:v>
                </c:pt>
                <c:pt idx="15733">
                  <c:v>43897.5</c:v>
                </c:pt>
                <c:pt idx="15734">
                  <c:v>43898.5</c:v>
                </c:pt>
                <c:pt idx="15735">
                  <c:v>43899.5</c:v>
                </c:pt>
                <c:pt idx="15736">
                  <c:v>43900.5</c:v>
                </c:pt>
                <c:pt idx="15737">
                  <c:v>43901.5</c:v>
                </c:pt>
                <c:pt idx="15738">
                  <c:v>43902.5</c:v>
                </c:pt>
                <c:pt idx="15739">
                  <c:v>43903.5</c:v>
                </c:pt>
                <c:pt idx="15740">
                  <c:v>43904.5</c:v>
                </c:pt>
                <c:pt idx="15741">
                  <c:v>43905.5</c:v>
                </c:pt>
                <c:pt idx="15742">
                  <c:v>43906.5</c:v>
                </c:pt>
                <c:pt idx="15743">
                  <c:v>43907.5</c:v>
                </c:pt>
                <c:pt idx="15744">
                  <c:v>43908.5</c:v>
                </c:pt>
                <c:pt idx="15745">
                  <c:v>43909.5</c:v>
                </c:pt>
                <c:pt idx="15746">
                  <c:v>43910.5</c:v>
                </c:pt>
                <c:pt idx="15747">
                  <c:v>43911.5</c:v>
                </c:pt>
                <c:pt idx="15748">
                  <c:v>43912.5</c:v>
                </c:pt>
                <c:pt idx="15749">
                  <c:v>43913.5</c:v>
                </c:pt>
                <c:pt idx="15750">
                  <c:v>43914.5</c:v>
                </c:pt>
                <c:pt idx="15751">
                  <c:v>43915.5</c:v>
                </c:pt>
                <c:pt idx="15752">
                  <c:v>43916.5</c:v>
                </c:pt>
                <c:pt idx="15753">
                  <c:v>43917.5</c:v>
                </c:pt>
                <c:pt idx="15754">
                  <c:v>43918.5</c:v>
                </c:pt>
                <c:pt idx="15755">
                  <c:v>43919.5</c:v>
                </c:pt>
                <c:pt idx="15756">
                  <c:v>43920.5</c:v>
                </c:pt>
                <c:pt idx="15757">
                  <c:v>43921.5</c:v>
                </c:pt>
                <c:pt idx="15758">
                  <c:v>43922.5</c:v>
                </c:pt>
                <c:pt idx="15759">
                  <c:v>43923.5</c:v>
                </c:pt>
                <c:pt idx="15760">
                  <c:v>43924.5</c:v>
                </c:pt>
                <c:pt idx="15761">
                  <c:v>43925.5</c:v>
                </c:pt>
                <c:pt idx="15762">
                  <c:v>43926.5</c:v>
                </c:pt>
                <c:pt idx="15763">
                  <c:v>43927.5</c:v>
                </c:pt>
                <c:pt idx="15764">
                  <c:v>43928.5</c:v>
                </c:pt>
                <c:pt idx="15765">
                  <c:v>43929.5</c:v>
                </c:pt>
                <c:pt idx="15766">
                  <c:v>43930.5</c:v>
                </c:pt>
                <c:pt idx="15767">
                  <c:v>43931.5</c:v>
                </c:pt>
                <c:pt idx="15768">
                  <c:v>43932.5</c:v>
                </c:pt>
                <c:pt idx="15769">
                  <c:v>43933.5</c:v>
                </c:pt>
                <c:pt idx="15770">
                  <c:v>43934.5</c:v>
                </c:pt>
                <c:pt idx="15771">
                  <c:v>43935.5</c:v>
                </c:pt>
                <c:pt idx="15772">
                  <c:v>43936.5</c:v>
                </c:pt>
                <c:pt idx="15773">
                  <c:v>43937.5</c:v>
                </c:pt>
                <c:pt idx="15774">
                  <c:v>43938.5</c:v>
                </c:pt>
                <c:pt idx="15775">
                  <c:v>43939.5</c:v>
                </c:pt>
                <c:pt idx="15776">
                  <c:v>43940.5</c:v>
                </c:pt>
                <c:pt idx="15777">
                  <c:v>43941.5</c:v>
                </c:pt>
                <c:pt idx="15778">
                  <c:v>43942.5</c:v>
                </c:pt>
                <c:pt idx="15779">
                  <c:v>43943.5</c:v>
                </c:pt>
                <c:pt idx="15780">
                  <c:v>43944.5</c:v>
                </c:pt>
                <c:pt idx="15781">
                  <c:v>43945.5</c:v>
                </c:pt>
                <c:pt idx="15782">
                  <c:v>43946.5</c:v>
                </c:pt>
                <c:pt idx="15783">
                  <c:v>43947.5</c:v>
                </c:pt>
                <c:pt idx="15784">
                  <c:v>43948.5</c:v>
                </c:pt>
                <c:pt idx="15785">
                  <c:v>43949.5</c:v>
                </c:pt>
                <c:pt idx="15786">
                  <c:v>43950.5</c:v>
                </c:pt>
                <c:pt idx="15787">
                  <c:v>43951.5</c:v>
                </c:pt>
                <c:pt idx="15788">
                  <c:v>43952.5</c:v>
                </c:pt>
                <c:pt idx="15789">
                  <c:v>43953.5</c:v>
                </c:pt>
                <c:pt idx="15790">
                  <c:v>43954.5</c:v>
                </c:pt>
                <c:pt idx="15791">
                  <c:v>43955.5</c:v>
                </c:pt>
                <c:pt idx="15792">
                  <c:v>43956.5</c:v>
                </c:pt>
                <c:pt idx="15793">
                  <c:v>43957.5</c:v>
                </c:pt>
                <c:pt idx="15794">
                  <c:v>43958.5</c:v>
                </c:pt>
                <c:pt idx="15795">
                  <c:v>43959.5</c:v>
                </c:pt>
                <c:pt idx="15796">
                  <c:v>43960.5</c:v>
                </c:pt>
                <c:pt idx="15797">
                  <c:v>43961.5</c:v>
                </c:pt>
                <c:pt idx="15798">
                  <c:v>43962.5</c:v>
                </c:pt>
                <c:pt idx="15799">
                  <c:v>43963.5</c:v>
                </c:pt>
                <c:pt idx="15800">
                  <c:v>43964.5</c:v>
                </c:pt>
                <c:pt idx="15801">
                  <c:v>43965.5</c:v>
                </c:pt>
                <c:pt idx="15802">
                  <c:v>43966.5</c:v>
                </c:pt>
                <c:pt idx="15803">
                  <c:v>43967.5</c:v>
                </c:pt>
                <c:pt idx="15804">
                  <c:v>43968.5</c:v>
                </c:pt>
                <c:pt idx="15805">
                  <c:v>43969.5</c:v>
                </c:pt>
                <c:pt idx="15806">
                  <c:v>43970.5</c:v>
                </c:pt>
                <c:pt idx="15807">
                  <c:v>43971.5</c:v>
                </c:pt>
                <c:pt idx="15808">
                  <c:v>43972.5</c:v>
                </c:pt>
                <c:pt idx="15809">
                  <c:v>43973.5</c:v>
                </c:pt>
                <c:pt idx="15810">
                  <c:v>43974.5</c:v>
                </c:pt>
                <c:pt idx="15811">
                  <c:v>43975.5</c:v>
                </c:pt>
                <c:pt idx="15812">
                  <c:v>43976.5</c:v>
                </c:pt>
                <c:pt idx="15813">
                  <c:v>43977.5</c:v>
                </c:pt>
                <c:pt idx="15814">
                  <c:v>43978.5</c:v>
                </c:pt>
                <c:pt idx="15815">
                  <c:v>43979.5</c:v>
                </c:pt>
                <c:pt idx="15816">
                  <c:v>43980.5</c:v>
                </c:pt>
                <c:pt idx="15817">
                  <c:v>43981.5</c:v>
                </c:pt>
                <c:pt idx="15818">
                  <c:v>43982.5</c:v>
                </c:pt>
                <c:pt idx="15819">
                  <c:v>43983.5</c:v>
                </c:pt>
                <c:pt idx="15820">
                  <c:v>43984.5</c:v>
                </c:pt>
                <c:pt idx="15821">
                  <c:v>43985.5</c:v>
                </c:pt>
                <c:pt idx="15822">
                  <c:v>43986.5</c:v>
                </c:pt>
                <c:pt idx="15823">
                  <c:v>43987.5</c:v>
                </c:pt>
                <c:pt idx="15824">
                  <c:v>43988.5</c:v>
                </c:pt>
                <c:pt idx="15825">
                  <c:v>43989.5</c:v>
                </c:pt>
                <c:pt idx="15826">
                  <c:v>43990.5</c:v>
                </c:pt>
                <c:pt idx="15827">
                  <c:v>43991.5</c:v>
                </c:pt>
                <c:pt idx="15828">
                  <c:v>43992.5</c:v>
                </c:pt>
                <c:pt idx="15829">
                  <c:v>43993.5</c:v>
                </c:pt>
                <c:pt idx="15830">
                  <c:v>43994.5</c:v>
                </c:pt>
                <c:pt idx="15831">
                  <c:v>43995.5</c:v>
                </c:pt>
                <c:pt idx="15832">
                  <c:v>43996.5</c:v>
                </c:pt>
                <c:pt idx="15833">
                  <c:v>43997.5</c:v>
                </c:pt>
                <c:pt idx="15834">
                  <c:v>43998.5</c:v>
                </c:pt>
                <c:pt idx="15835">
                  <c:v>43999.5</c:v>
                </c:pt>
                <c:pt idx="15836">
                  <c:v>44000.5</c:v>
                </c:pt>
                <c:pt idx="15837">
                  <c:v>44001.5</c:v>
                </c:pt>
                <c:pt idx="15838">
                  <c:v>44002.5</c:v>
                </c:pt>
                <c:pt idx="15839">
                  <c:v>44003.5</c:v>
                </c:pt>
                <c:pt idx="15840">
                  <c:v>44004.5</c:v>
                </c:pt>
                <c:pt idx="15841">
                  <c:v>44005.5</c:v>
                </c:pt>
                <c:pt idx="15842">
                  <c:v>44006.5</c:v>
                </c:pt>
                <c:pt idx="15843">
                  <c:v>44007.5</c:v>
                </c:pt>
                <c:pt idx="15844">
                  <c:v>44008.5</c:v>
                </c:pt>
                <c:pt idx="15845">
                  <c:v>44009.5</c:v>
                </c:pt>
                <c:pt idx="15846">
                  <c:v>44010.5</c:v>
                </c:pt>
                <c:pt idx="15847">
                  <c:v>44011.5</c:v>
                </c:pt>
                <c:pt idx="15848">
                  <c:v>44012.5</c:v>
                </c:pt>
                <c:pt idx="15849">
                  <c:v>44013.5</c:v>
                </c:pt>
                <c:pt idx="15850">
                  <c:v>44014.5</c:v>
                </c:pt>
                <c:pt idx="15851">
                  <c:v>44015.5</c:v>
                </c:pt>
                <c:pt idx="15852">
                  <c:v>44016.5</c:v>
                </c:pt>
                <c:pt idx="15853">
                  <c:v>44017.5</c:v>
                </c:pt>
                <c:pt idx="15854">
                  <c:v>44018.5</c:v>
                </c:pt>
                <c:pt idx="15855">
                  <c:v>44019.5</c:v>
                </c:pt>
                <c:pt idx="15856">
                  <c:v>44020.5</c:v>
                </c:pt>
                <c:pt idx="15857">
                  <c:v>44021.5</c:v>
                </c:pt>
                <c:pt idx="15858">
                  <c:v>44022.5</c:v>
                </c:pt>
                <c:pt idx="15859">
                  <c:v>44023.5</c:v>
                </c:pt>
                <c:pt idx="15860">
                  <c:v>44024.5</c:v>
                </c:pt>
                <c:pt idx="15861">
                  <c:v>44024.5</c:v>
                </c:pt>
                <c:pt idx="15862">
                  <c:v>44025.5</c:v>
                </c:pt>
                <c:pt idx="15863">
                  <c:v>44026.5</c:v>
                </c:pt>
                <c:pt idx="15864">
                  <c:v>44027.5</c:v>
                </c:pt>
                <c:pt idx="15865">
                  <c:v>44028.5</c:v>
                </c:pt>
                <c:pt idx="15866">
                  <c:v>44029.5</c:v>
                </c:pt>
                <c:pt idx="15867">
                  <c:v>44030.5</c:v>
                </c:pt>
                <c:pt idx="15868">
                  <c:v>44031.5</c:v>
                </c:pt>
                <c:pt idx="15869">
                  <c:v>44032.5</c:v>
                </c:pt>
                <c:pt idx="15870">
                  <c:v>44033.5</c:v>
                </c:pt>
                <c:pt idx="15871">
                  <c:v>44034.5</c:v>
                </c:pt>
                <c:pt idx="15872">
                  <c:v>44035.5</c:v>
                </c:pt>
                <c:pt idx="15873">
                  <c:v>44036.5</c:v>
                </c:pt>
                <c:pt idx="15874">
                  <c:v>44037.5</c:v>
                </c:pt>
                <c:pt idx="15875">
                  <c:v>44038.5</c:v>
                </c:pt>
                <c:pt idx="15876">
                  <c:v>44039.5</c:v>
                </c:pt>
                <c:pt idx="15877">
                  <c:v>44040.5</c:v>
                </c:pt>
                <c:pt idx="15878">
                  <c:v>44041.5</c:v>
                </c:pt>
                <c:pt idx="15879">
                  <c:v>44042.5</c:v>
                </c:pt>
                <c:pt idx="15880">
                  <c:v>44043.5</c:v>
                </c:pt>
                <c:pt idx="15881">
                  <c:v>44044.5</c:v>
                </c:pt>
                <c:pt idx="15882">
                  <c:v>44045.5</c:v>
                </c:pt>
                <c:pt idx="15883">
                  <c:v>44046.5</c:v>
                </c:pt>
                <c:pt idx="15884">
                  <c:v>44047.5</c:v>
                </c:pt>
                <c:pt idx="15885">
                  <c:v>44048.5</c:v>
                </c:pt>
                <c:pt idx="15886">
                  <c:v>44049.5</c:v>
                </c:pt>
                <c:pt idx="15887">
                  <c:v>44050.5</c:v>
                </c:pt>
                <c:pt idx="15888">
                  <c:v>44051.5</c:v>
                </c:pt>
                <c:pt idx="15889">
                  <c:v>44052.5</c:v>
                </c:pt>
                <c:pt idx="15890">
                  <c:v>44053.5</c:v>
                </c:pt>
                <c:pt idx="15891">
                  <c:v>44054.5</c:v>
                </c:pt>
                <c:pt idx="15892">
                  <c:v>44055.5</c:v>
                </c:pt>
                <c:pt idx="15893">
                  <c:v>44056.5</c:v>
                </c:pt>
                <c:pt idx="15894">
                  <c:v>44057.5</c:v>
                </c:pt>
                <c:pt idx="15895">
                  <c:v>44058.5</c:v>
                </c:pt>
                <c:pt idx="15896">
                  <c:v>44059.5</c:v>
                </c:pt>
                <c:pt idx="15897">
                  <c:v>44060.5</c:v>
                </c:pt>
                <c:pt idx="15898">
                  <c:v>44061.5</c:v>
                </c:pt>
                <c:pt idx="15899">
                  <c:v>44062.5</c:v>
                </c:pt>
                <c:pt idx="15900">
                  <c:v>44063.5</c:v>
                </c:pt>
                <c:pt idx="15901">
                  <c:v>44064.5</c:v>
                </c:pt>
                <c:pt idx="15902">
                  <c:v>44065.5</c:v>
                </c:pt>
                <c:pt idx="15903">
                  <c:v>44066.5</c:v>
                </c:pt>
                <c:pt idx="15904">
                  <c:v>44067.5</c:v>
                </c:pt>
                <c:pt idx="15905">
                  <c:v>44068.5</c:v>
                </c:pt>
                <c:pt idx="15906">
                  <c:v>44069.5</c:v>
                </c:pt>
                <c:pt idx="15907">
                  <c:v>44070.5</c:v>
                </c:pt>
                <c:pt idx="15908">
                  <c:v>44071.5</c:v>
                </c:pt>
                <c:pt idx="15909">
                  <c:v>44072.5</c:v>
                </c:pt>
                <c:pt idx="15910">
                  <c:v>44073.5</c:v>
                </c:pt>
                <c:pt idx="15911">
                  <c:v>44074.5</c:v>
                </c:pt>
                <c:pt idx="15912">
                  <c:v>44075.5</c:v>
                </c:pt>
                <c:pt idx="15913">
                  <c:v>44076.5</c:v>
                </c:pt>
                <c:pt idx="15914">
                  <c:v>44077.5</c:v>
                </c:pt>
                <c:pt idx="15915">
                  <c:v>44078.5</c:v>
                </c:pt>
                <c:pt idx="15916">
                  <c:v>44079.5</c:v>
                </c:pt>
                <c:pt idx="15917">
                  <c:v>44080.5</c:v>
                </c:pt>
                <c:pt idx="15918">
                  <c:v>44081.5</c:v>
                </c:pt>
                <c:pt idx="15919">
                  <c:v>44082.5</c:v>
                </c:pt>
                <c:pt idx="15920">
                  <c:v>44083.5</c:v>
                </c:pt>
                <c:pt idx="15921">
                  <c:v>44084.5</c:v>
                </c:pt>
                <c:pt idx="15922">
                  <c:v>44085.5</c:v>
                </c:pt>
                <c:pt idx="15923">
                  <c:v>44086.5</c:v>
                </c:pt>
                <c:pt idx="15924">
                  <c:v>44087.5</c:v>
                </c:pt>
                <c:pt idx="15925">
                  <c:v>44088.5</c:v>
                </c:pt>
                <c:pt idx="15926">
                  <c:v>44089.5</c:v>
                </c:pt>
                <c:pt idx="15927">
                  <c:v>44090.5</c:v>
                </c:pt>
                <c:pt idx="15928">
                  <c:v>44091.5</c:v>
                </c:pt>
                <c:pt idx="15929">
                  <c:v>44092.5</c:v>
                </c:pt>
                <c:pt idx="15930">
                  <c:v>44093.5</c:v>
                </c:pt>
                <c:pt idx="15931">
                  <c:v>44094.5</c:v>
                </c:pt>
                <c:pt idx="15932">
                  <c:v>44095.5</c:v>
                </c:pt>
                <c:pt idx="15933">
                  <c:v>44096.5</c:v>
                </c:pt>
                <c:pt idx="15934">
                  <c:v>44097.5</c:v>
                </c:pt>
                <c:pt idx="15935">
                  <c:v>44098.5</c:v>
                </c:pt>
                <c:pt idx="15936">
                  <c:v>44099.5</c:v>
                </c:pt>
                <c:pt idx="15937">
                  <c:v>44100.5</c:v>
                </c:pt>
                <c:pt idx="15938">
                  <c:v>44101.5</c:v>
                </c:pt>
                <c:pt idx="15939">
                  <c:v>44102.5</c:v>
                </c:pt>
                <c:pt idx="15940">
                  <c:v>44103.5</c:v>
                </c:pt>
                <c:pt idx="15941">
                  <c:v>44104.5</c:v>
                </c:pt>
                <c:pt idx="15942">
                  <c:v>44105.5</c:v>
                </c:pt>
                <c:pt idx="15943">
                  <c:v>44106.5</c:v>
                </c:pt>
                <c:pt idx="15944">
                  <c:v>44107.5</c:v>
                </c:pt>
                <c:pt idx="15945">
                  <c:v>44108.5</c:v>
                </c:pt>
                <c:pt idx="15946">
                  <c:v>44109.5</c:v>
                </c:pt>
                <c:pt idx="15947">
                  <c:v>44110.5</c:v>
                </c:pt>
                <c:pt idx="15948">
                  <c:v>44111.5</c:v>
                </c:pt>
                <c:pt idx="15949">
                  <c:v>44112.5</c:v>
                </c:pt>
                <c:pt idx="15950">
                  <c:v>44113.5</c:v>
                </c:pt>
                <c:pt idx="15951">
                  <c:v>44114.5</c:v>
                </c:pt>
                <c:pt idx="15952">
                  <c:v>44115.5</c:v>
                </c:pt>
                <c:pt idx="15953">
                  <c:v>44116.5</c:v>
                </c:pt>
                <c:pt idx="15954">
                  <c:v>44117.5</c:v>
                </c:pt>
                <c:pt idx="15955">
                  <c:v>44118.5</c:v>
                </c:pt>
                <c:pt idx="15956">
                  <c:v>44119.5</c:v>
                </c:pt>
                <c:pt idx="15957">
                  <c:v>44120.5</c:v>
                </c:pt>
                <c:pt idx="15958">
                  <c:v>44121.5</c:v>
                </c:pt>
                <c:pt idx="15959">
                  <c:v>44122.5</c:v>
                </c:pt>
                <c:pt idx="15960">
                  <c:v>44123.5</c:v>
                </c:pt>
                <c:pt idx="15961">
                  <c:v>44124.5</c:v>
                </c:pt>
                <c:pt idx="15962">
                  <c:v>44125.5</c:v>
                </c:pt>
                <c:pt idx="15963">
                  <c:v>44126.5</c:v>
                </c:pt>
                <c:pt idx="15964">
                  <c:v>44127.5</c:v>
                </c:pt>
                <c:pt idx="15965">
                  <c:v>44128.5</c:v>
                </c:pt>
                <c:pt idx="15966">
                  <c:v>44129.5</c:v>
                </c:pt>
                <c:pt idx="15967">
                  <c:v>44130.5</c:v>
                </c:pt>
                <c:pt idx="15968">
                  <c:v>44131.5</c:v>
                </c:pt>
                <c:pt idx="15969">
                  <c:v>44132.5</c:v>
                </c:pt>
                <c:pt idx="15970">
                  <c:v>44133.5</c:v>
                </c:pt>
                <c:pt idx="15971">
                  <c:v>44134.5</c:v>
                </c:pt>
                <c:pt idx="15972">
                  <c:v>44135.5</c:v>
                </c:pt>
                <c:pt idx="15973">
                  <c:v>44136.5</c:v>
                </c:pt>
                <c:pt idx="15974">
                  <c:v>44137.5</c:v>
                </c:pt>
                <c:pt idx="15975">
                  <c:v>44138.5</c:v>
                </c:pt>
                <c:pt idx="15976">
                  <c:v>44139.5</c:v>
                </c:pt>
                <c:pt idx="15977">
                  <c:v>44140.5</c:v>
                </c:pt>
                <c:pt idx="15978">
                  <c:v>44141.5</c:v>
                </c:pt>
                <c:pt idx="15979">
                  <c:v>44142.5</c:v>
                </c:pt>
                <c:pt idx="15980">
                  <c:v>44143.5</c:v>
                </c:pt>
                <c:pt idx="15981">
                  <c:v>44144.5</c:v>
                </c:pt>
                <c:pt idx="15982">
                  <c:v>44145.5</c:v>
                </c:pt>
                <c:pt idx="15983">
                  <c:v>44146.5</c:v>
                </c:pt>
                <c:pt idx="15984">
                  <c:v>44147.5</c:v>
                </c:pt>
                <c:pt idx="15985">
                  <c:v>44148.5</c:v>
                </c:pt>
                <c:pt idx="15986">
                  <c:v>44149.5</c:v>
                </c:pt>
                <c:pt idx="15987">
                  <c:v>44150.5</c:v>
                </c:pt>
                <c:pt idx="15988">
                  <c:v>44151.5</c:v>
                </c:pt>
                <c:pt idx="15989">
                  <c:v>44152.5</c:v>
                </c:pt>
                <c:pt idx="15990">
                  <c:v>44153.5</c:v>
                </c:pt>
                <c:pt idx="15991">
                  <c:v>44154.5</c:v>
                </c:pt>
                <c:pt idx="15992">
                  <c:v>44155.5</c:v>
                </c:pt>
                <c:pt idx="15993">
                  <c:v>44156.5</c:v>
                </c:pt>
                <c:pt idx="15994">
                  <c:v>44157.5</c:v>
                </c:pt>
                <c:pt idx="15995">
                  <c:v>44158.5</c:v>
                </c:pt>
                <c:pt idx="15996">
                  <c:v>44159.5</c:v>
                </c:pt>
                <c:pt idx="15997">
                  <c:v>44160.5</c:v>
                </c:pt>
                <c:pt idx="15998">
                  <c:v>44161.5</c:v>
                </c:pt>
                <c:pt idx="15999">
                  <c:v>44162.5</c:v>
                </c:pt>
                <c:pt idx="16000">
                  <c:v>44163.5</c:v>
                </c:pt>
                <c:pt idx="16001">
                  <c:v>44164.5</c:v>
                </c:pt>
                <c:pt idx="16002">
                  <c:v>44165.5</c:v>
                </c:pt>
                <c:pt idx="16003">
                  <c:v>44166.5</c:v>
                </c:pt>
                <c:pt idx="16004">
                  <c:v>44167.5</c:v>
                </c:pt>
                <c:pt idx="16005">
                  <c:v>44168.5</c:v>
                </c:pt>
                <c:pt idx="16006">
                  <c:v>44169.5</c:v>
                </c:pt>
                <c:pt idx="16007">
                  <c:v>44170.5</c:v>
                </c:pt>
                <c:pt idx="16008">
                  <c:v>44171.5</c:v>
                </c:pt>
                <c:pt idx="16009">
                  <c:v>44172.5</c:v>
                </c:pt>
                <c:pt idx="16010">
                  <c:v>44173.5</c:v>
                </c:pt>
                <c:pt idx="16011">
                  <c:v>44174.5</c:v>
                </c:pt>
                <c:pt idx="16012">
                  <c:v>44175.5</c:v>
                </c:pt>
                <c:pt idx="16013">
                  <c:v>44176.5</c:v>
                </c:pt>
                <c:pt idx="16014">
                  <c:v>44177.5</c:v>
                </c:pt>
                <c:pt idx="16015">
                  <c:v>44178.5</c:v>
                </c:pt>
                <c:pt idx="16016">
                  <c:v>44179.5</c:v>
                </c:pt>
                <c:pt idx="16017">
                  <c:v>44180.5</c:v>
                </c:pt>
                <c:pt idx="16018">
                  <c:v>44181.5</c:v>
                </c:pt>
                <c:pt idx="16019">
                  <c:v>44182.5</c:v>
                </c:pt>
                <c:pt idx="16020">
                  <c:v>44183.5</c:v>
                </c:pt>
                <c:pt idx="16021">
                  <c:v>44184.5</c:v>
                </c:pt>
                <c:pt idx="16022">
                  <c:v>44185.5</c:v>
                </c:pt>
                <c:pt idx="16023">
                  <c:v>44186.5</c:v>
                </c:pt>
                <c:pt idx="16024">
                  <c:v>44187.5</c:v>
                </c:pt>
                <c:pt idx="16025">
                  <c:v>44188.5</c:v>
                </c:pt>
                <c:pt idx="16026">
                  <c:v>44189.5</c:v>
                </c:pt>
                <c:pt idx="16027">
                  <c:v>44190.5</c:v>
                </c:pt>
                <c:pt idx="16028">
                  <c:v>44191.5</c:v>
                </c:pt>
                <c:pt idx="16029">
                  <c:v>44192.5</c:v>
                </c:pt>
                <c:pt idx="16030">
                  <c:v>44193.5</c:v>
                </c:pt>
                <c:pt idx="16031">
                  <c:v>44194.5</c:v>
                </c:pt>
                <c:pt idx="16032">
                  <c:v>44195.5</c:v>
                </c:pt>
                <c:pt idx="16033">
                  <c:v>44196.5</c:v>
                </c:pt>
                <c:pt idx="16034">
                  <c:v>44197.5</c:v>
                </c:pt>
                <c:pt idx="16035">
                  <c:v>44198.5</c:v>
                </c:pt>
                <c:pt idx="16036">
                  <c:v>44199.5</c:v>
                </c:pt>
                <c:pt idx="16037">
                  <c:v>44200.5</c:v>
                </c:pt>
                <c:pt idx="16038">
                  <c:v>44201.5</c:v>
                </c:pt>
                <c:pt idx="16039">
                  <c:v>44202.5</c:v>
                </c:pt>
                <c:pt idx="16040">
                  <c:v>44203.5</c:v>
                </c:pt>
                <c:pt idx="16041">
                  <c:v>44204.5</c:v>
                </c:pt>
                <c:pt idx="16042">
                  <c:v>44205.5</c:v>
                </c:pt>
                <c:pt idx="16043">
                  <c:v>44206.5</c:v>
                </c:pt>
                <c:pt idx="16044">
                  <c:v>44207.5</c:v>
                </c:pt>
                <c:pt idx="16045">
                  <c:v>44208.5</c:v>
                </c:pt>
                <c:pt idx="16046">
                  <c:v>44209.5</c:v>
                </c:pt>
                <c:pt idx="16047">
                  <c:v>44210.5</c:v>
                </c:pt>
                <c:pt idx="16048">
                  <c:v>44211.5</c:v>
                </c:pt>
                <c:pt idx="16049">
                  <c:v>44212.5</c:v>
                </c:pt>
                <c:pt idx="16050">
                  <c:v>44213.5</c:v>
                </c:pt>
                <c:pt idx="16051">
                  <c:v>44214.5</c:v>
                </c:pt>
                <c:pt idx="16052">
                  <c:v>44215.5</c:v>
                </c:pt>
                <c:pt idx="16053">
                  <c:v>44216.5</c:v>
                </c:pt>
                <c:pt idx="16054">
                  <c:v>44217.5</c:v>
                </c:pt>
                <c:pt idx="16055">
                  <c:v>44218.5</c:v>
                </c:pt>
                <c:pt idx="16056">
                  <c:v>44219.5</c:v>
                </c:pt>
                <c:pt idx="16057">
                  <c:v>44220.5</c:v>
                </c:pt>
                <c:pt idx="16058">
                  <c:v>44221.5</c:v>
                </c:pt>
                <c:pt idx="16059">
                  <c:v>44222.5</c:v>
                </c:pt>
                <c:pt idx="16060">
                  <c:v>44223.5</c:v>
                </c:pt>
                <c:pt idx="16061">
                  <c:v>44224.5</c:v>
                </c:pt>
                <c:pt idx="16062">
                  <c:v>44225.5</c:v>
                </c:pt>
                <c:pt idx="16063">
                  <c:v>44226.5</c:v>
                </c:pt>
                <c:pt idx="16064">
                  <c:v>44227.5</c:v>
                </c:pt>
                <c:pt idx="16065">
                  <c:v>44228.5</c:v>
                </c:pt>
                <c:pt idx="16066">
                  <c:v>44229.5</c:v>
                </c:pt>
                <c:pt idx="16067">
                  <c:v>44230.5</c:v>
                </c:pt>
                <c:pt idx="16068">
                  <c:v>44231.5</c:v>
                </c:pt>
                <c:pt idx="16069">
                  <c:v>44232.5</c:v>
                </c:pt>
                <c:pt idx="16070">
                  <c:v>44233.5</c:v>
                </c:pt>
                <c:pt idx="16071">
                  <c:v>44234.5</c:v>
                </c:pt>
                <c:pt idx="16072">
                  <c:v>44235.5</c:v>
                </c:pt>
                <c:pt idx="16073">
                  <c:v>44236.5</c:v>
                </c:pt>
                <c:pt idx="16074">
                  <c:v>44237.5</c:v>
                </c:pt>
                <c:pt idx="16075">
                  <c:v>44238.5</c:v>
                </c:pt>
                <c:pt idx="16076">
                  <c:v>44239.5</c:v>
                </c:pt>
                <c:pt idx="16077">
                  <c:v>44240.5</c:v>
                </c:pt>
                <c:pt idx="16078">
                  <c:v>44241.5</c:v>
                </c:pt>
                <c:pt idx="16079">
                  <c:v>44242.5</c:v>
                </c:pt>
                <c:pt idx="16080">
                  <c:v>44243.5</c:v>
                </c:pt>
                <c:pt idx="16081">
                  <c:v>44244.5</c:v>
                </c:pt>
                <c:pt idx="16082">
                  <c:v>44245.5</c:v>
                </c:pt>
                <c:pt idx="16083">
                  <c:v>44246.5</c:v>
                </c:pt>
                <c:pt idx="16084">
                  <c:v>44247.5</c:v>
                </c:pt>
                <c:pt idx="16085">
                  <c:v>44248.5</c:v>
                </c:pt>
                <c:pt idx="16086">
                  <c:v>44249.5</c:v>
                </c:pt>
                <c:pt idx="16087">
                  <c:v>44250.5</c:v>
                </c:pt>
                <c:pt idx="16088">
                  <c:v>44251.5</c:v>
                </c:pt>
                <c:pt idx="16089">
                  <c:v>44252.5</c:v>
                </c:pt>
                <c:pt idx="16090">
                  <c:v>44253.5</c:v>
                </c:pt>
                <c:pt idx="16091">
                  <c:v>44254.5</c:v>
                </c:pt>
                <c:pt idx="16092">
                  <c:v>44255.5</c:v>
                </c:pt>
                <c:pt idx="16093">
                  <c:v>44256.5</c:v>
                </c:pt>
                <c:pt idx="16094">
                  <c:v>44257.5</c:v>
                </c:pt>
                <c:pt idx="16095">
                  <c:v>44258.5</c:v>
                </c:pt>
                <c:pt idx="16096">
                  <c:v>44259.5</c:v>
                </c:pt>
                <c:pt idx="16097">
                  <c:v>44260.5</c:v>
                </c:pt>
                <c:pt idx="16098">
                  <c:v>44261.5</c:v>
                </c:pt>
                <c:pt idx="16099">
                  <c:v>44262.5</c:v>
                </c:pt>
                <c:pt idx="16100">
                  <c:v>44263.5</c:v>
                </c:pt>
                <c:pt idx="16101">
                  <c:v>44264.5</c:v>
                </c:pt>
                <c:pt idx="16102">
                  <c:v>44265.5</c:v>
                </c:pt>
                <c:pt idx="16103">
                  <c:v>44266.5</c:v>
                </c:pt>
                <c:pt idx="16104">
                  <c:v>44267.5</c:v>
                </c:pt>
                <c:pt idx="16105">
                  <c:v>44268.5</c:v>
                </c:pt>
                <c:pt idx="16106">
                  <c:v>44269.5</c:v>
                </c:pt>
                <c:pt idx="16107">
                  <c:v>44270.5</c:v>
                </c:pt>
                <c:pt idx="16108">
                  <c:v>44271.5</c:v>
                </c:pt>
                <c:pt idx="16109">
                  <c:v>44272.5</c:v>
                </c:pt>
                <c:pt idx="16110">
                  <c:v>44273.5</c:v>
                </c:pt>
                <c:pt idx="16111">
                  <c:v>44274.5</c:v>
                </c:pt>
                <c:pt idx="16112">
                  <c:v>44275.5</c:v>
                </c:pt>
                <c:pt idx="16113">
                  <c:v>44276.5</c:v>
                </c:pt>
                <c:pt idx="16114">
                  <c:v>44277.5</c:v>
                </c:pt>
                <c:pt idx="16115">
                  <c:v>44278.5</c:v>
                </c:pt>
                <c:pt idx="16116">
                  <c:v>44279.5</c:v>
                </c:pt>
                <c:pt idx="16117">
                  <c:v>44280.5</c:v>
                </c:pt>
                <c:pt idx="16118">
                  <c:v>44281.5</c:v>
                </c:pt>
                <c:pt idx="16119">
                  <c:v>44282.5</c:v>
                </c:pt>
                <c:pt idx="16120">
                  <c:v>44283.5</c:v>
                </c:pt>
                <c:pt idx="16121">
                  <c:v>44284.5</c:v>
                </c:pt>
                <c:pt idx="16122">
                  <c:v>44285.5</c:v>
                </c:pt>
                <c:pt idx="16123">
                  <c:v>44286.5</c:v>
                </c:pt>
                <c:pt idx="16124">
                  <c:v>44287.5</c:v>
                </c:pt>
                <c:pt idx="16125">
                  <c:v>44288.5</c:v>
                </c:pt>
                <c:pt idx="16126">
                  <c:v>44289.5</c:v>
                </c:pt>
                <c:pt idx="16127">
                  <c:v>44290.5</c:v>
                </c:pt>
                <c:pt idx="16128">
                  <c:v>44291.5</c:v>
                </c:pt>
                <c:pt idx="16129">
                  <c:v>44292.5</c:v>
                </c:pt>
                <c:pt idx="16130">
                  <c:v>44293.5</c:v>
                </c:pt>
                <c:pt idx="16131">
                  <c:v>44294.5</c:v>
                </c:pt>
                <c:pt idx="16132">
                  <c:v>44295.5</c:v>
                </c:pt>
                <c:pt idx="16133">
                  <c:v>44296.5</c:v>
                </c:pt>
                <c:pt idx="16134">
                  <c:v>44297.5</c:v>
                </c:pt>
                <c:pt idx="16135">
                  <c:v>44298.5</c:v>
                </c:pt>
                <c:pt idx="16136">
                  <c:v>44299.5</c:v>
                </c:pt>
                <c:pt idx="16137">
                  <c:v>44300.5</c:v>
                </c:pt>
                <c:pt idx="16138">
                  <c:v>44301.5</c:v>
                </c:pt>
                <c:pt idx="16139">
                  <c:v>44302.5</c:v>
                </c:pt>
                <c:pt idx="16140">
                  <c:v>44303.5</c:v>
                </c:pt>
                <c:pt idx="16141">
                  <c:v>44304.5</c:v>
                </c:pt>
                <c:pt idx="16142">
                  <c:v>44305.5</c:v>
                </c:pt>
                <c:pt idx="16143">
                  <c:v>44306.5</c:v>
                </c:pt>
                <c:pt idx="16144">
                  <c:v>44307.5</c:v>
                </c:pt>
                <c:pt idx="16145">
                  <c:v>44308.5</c:v>
                </c:pt>
                <c:pt idx="16146">
                  <c:v>44309.5</c:v>
                </c:pt>
                <c:pt idx="16147">
                  <c:v>44310.5</c:v>
                </c:pt>
                <c:pt idx="16148">
                  <c:v>44311.5</c:v>
                </c:pt>
                <c:pt idx="16149">
                  <c:v>44312.5</c:v>
                </c:pt>
                <c:pt idx="16150">
                  <c:v>44313.5</c:v>
                </c:pt>
                <c:pt idx="16151">
                  <c:v>44314.5</c:v>
                </c:pt>
                <c:pt idx="16152">
                  <c:v>44315.5</c:v>
                </c:pt>
                <c:pt idx="16153">
                  <c:v>44316.5</c:v>
                </c:pt>
                <c:pt idx="16154">
                  <c:v>44317.5</c:v>
                </c:pt>
                <c:pt idx="16155">
                  <c:v>44318.5</c:v>
                </c:pt>
                <c:pt idx="16156">
                  <c:v>44319.5</c:v>
                </c:pt>
                <c:pt idx="16157">
                  <c:v>44320.5</c:v>
                </c:pt>
                <c:pt idx="16158">
                  <c:v>44321.5</c:v>
                </c:pt>
                <c:pt idx="16159">
                  <c:v>44322.5</c:v>
                </c:pt>
                <c:pt idx="16160">
                  <c:v>44323.5</c:v>
                </c:pt>
                <c:pt idx="16161">
                  <c:v>44324.5</c:v>
                </c:pt>
                <c:pt idx="16162">
                  <c:v>44325.5</c:v>
                </c:pt>
                <c:pt idx="16163">
                  <c:v>44326.5</c:v>
                </c:pt>
                <c:pt idx="16164">
                  <c:v>44327.5</c:v>
                </c:pt>
                <c:pt idx="16165">
                  <c:v>44328.5</c:v>
                </c:pt>
                <c:pt idx="16166">
                  <c:v>44329.5</c:v>
                </c:pt>
                <c:pt idx="16167">
                  <c:v>44330.5</c:v>
                </c:pt>
                <c:pt idx="16168">
                  <c:v>44331.5</c:v>
                </c:pt>
                <c:pt idx="16169">
                  <c:v>44332.5</c:v>
                </c:pt>
                <c:pt idx="16170">
                  <c:v>44333.5</c:v>
                </c:pt>
                <c:pt idx="16171">
                  <c:v>44334.5</c:v>
                </c:pt>
                <c:pt idx="16172">
                  <c:v>44335.5</c:v>
                </c:pt>
                <c:pt idx="16173">
                  <c:v>44336.5</c:v>
                </c:pt>
                <c:pt idx="16174">
                  <c:v>44337.5</c:v>
                </c:pt>
                <c:pt idx="16175">
                  <c:v>44338.5</c:v>
                </c:pt>
                <c:pt idx="16176">
                  <c:v>44339.5</c:v>
                </c:pt>
                <c:pt idx="16177">
                  <c:v>44340.5</c:v>
                </c:pt>
                <c:pt idx="16178">
                  <c:v>44341.5</c:v>
                </c:pt>
                <c:pt idx="16179">
                  <c:v>44342.5</c:v>
                </c:pt>
                <c:pt idx="16180">
                  <c:v>44343.5</c:v>
                </c:pt>
                <c:pt idx="16181">
                  <c:v>44344.5</c:v>
                </c:pt>
                <c:pt idx="16182">
                  <c:v>44345.5</c:v>
                </c:pt>
                <c:pt idx="16183">
                  <c:v>44346.5</c:v>
                </c:pt>
                <c:pt idx="16184">
                  <c:v>44347.5</c:v>
                </c:pt>
                <c:pt idx="16185">
                  <c:v>44348.5</c:v>
                </c:pt>
                <c:pt idx="16186">
                  <c:v>44349.5</c:v>
                </c:pt>
                <c:pt idx="16187">
                  <c:v>44350.5</c:v>
                </c:pt>
                <c:pt idx="16188">
                  <c:v>44351.5</c:v>
                </c:pt>
                <c:pt idx="16189">
                  <c:v>44352.5</c:v>
                </c:pt>
                <c:pt idx="16190">
                  <c:v>44353.5</c:v>
                </c:pt>
                <c:pt idx="16191">
                  <c:v>44354.5</c:v>
                </c:pt>
                <c:pt idx="16192">
                  <c:v>44355.5</c:v>
                </c:pt>
                <c:pt idx="16193">
                  <c:v>44356.5</c:v>
                </c:pt>
                <c:pt idx="16194">
                  <c:v>44357.5</c:v>
                </c:pt>
                <c:pt idx="16195">
                  <c:v>44358.5</c:v>
                </c:pt>
                <c:pt idx="16196">
                  <c:v>44359.5</c:v>
                </c:pt>
                <c:pt idx="16197">
                  <c:v>44360.5</c:v>
                </c:pt>
                <c:pt idx="16198">
                  <c:v>44361.5</c:v>
                </c:pt>
                <c:pt idx="16199">
                  <c:v>44362.5</c:v>
                </c:pt>
                <c:pt idx="16200">
                  <c:v>44363.5</c:v>
                </c:pt>
                <c:pt idx="16201">
                  <c:v>44364.5</c:v>
                </c:pt>
                <c:pt idx="16202">
                  <c:v>44365.5</c:v>
                </c:pt>
                <c:pt idx="16203">
                  <c:v>44366.5</c:v>
                </c:pt>
                <c:pt idx="16204">
                  <c:v>44367.5</c:v>
                </c:pt>
                <c:pt idx="16205">
                  <c:v>44368.5</c:v>
                </c:pt>
                <c:pt idx="16206">
                  <c:v>44369.5</c:v>
                </c:pt>
                <c:pt idx="16207">
                  <c:v>44370.5</c:v>
                </c:pt>
                <c:pt idx="16208">
                  <c:v>44371.5</c:v>
                </c:pt>
                <c:pt idx="16209">
                  <c:v>44372.5</c:v>
                </c:pt>
                <c:pt idx="16210">
                  <c:v>44373.5</c:v>
                </c:pt>
                <c:pt idx="16211">
                  <c:v>44374.5</c:v>
                </c:pt>
                <c:pt idx="16212">
                  <c:v>44375.5</c:v>
                </c:pt>
                <c:pt idx="16213">
                  <c:v>44376.5</c:v>
                </c:pt>
                <c:pt idx="16214">
                  <c:v>44377.5</c:v>
                </c:pt>
                <c:pt idx="16215">
                  <c:v>44378.5</c:v>
                </c:pt>
                <c:pt idx="16216">
                  <c:v>44379.5</c:v>
                </c:pt>
                <c:pt idx="16217">
                  <c:v>44380.5</c:v>
                </c:pt>
                <c:pt idx="16218">
                  <c:v>44381.5</c:v>
                </c:pt>
                <c:pt idx="16219">
                  <c:v>44382.5</c:v>
                </c:pt>
                <c:pt idx="16220">
                  <c:v>44383.5</c:v>
                </c:pt>
                <c:pt idx="16221">
                  <c:v>44384.5</c:v>
                </c:pt>
                <c:pt idx="16222">
                  <c:v>44385.5</c:v>
                </c:pt>
                <c:pt idx="16223">
                  <c:v>44386.5</c:v>
                </c:pt>
                <c:pt idx="16224">
                  <c:v>44387.5</c:v>
                </c:pt>
                <c:pt idx="16225">
                  <c:v>44388.5</c:v>
                </c:pt>
                <c:pt idx="16226">
                  <c:v>44389.5</c:v>
                </c:pt>
                <c:pt idx="16227">
                  <c:v>44390.5</c:v>
                </c:pt>
                <c:pt idx="16228">
                  <c:v>44391.5</c:v>
                </c:pt>
                <c:pt idx="16229">
                  <c:v>44392.5</c:v>
                </c:pt>
                <c:pt idx="16230">
                  <c:v>44393.5</c:v>
                </c:pt>
                <c:pt idx="16231">
                  <c:v>44391.5</c:v>
                </c:pt>
                <c:pt idx="16232">
                  <c:v>44392.5</c:v>
                </c:pt>
                <c:pt idx="16233">
                  <c:v>44393.5</c:v>
                </c:pt>
                <c:pt idx="16234">
                  <c:v>44394.5</c:v>
                </c:pt>
                <c:pt idx="16235">
                  <c:v>44395.5</c:v>
                </c:pt>
                <c:pt idx="16236">
                  <c:v>44396.5</c:v>
                </c:pt>
                <c:pt idx="16237">
                  <c:v>44397.5</c:v>
                </c:pt>
                <c:pt idx="16238">
                  <c:v>44398.5</c:v>
                </c:pt>
                <c:pt idx="16239">
                  <c:v>44399.5</c:v>
                </c:pt>
                <c:pt idx="16240">
                  <c:v>44400.5</c:v>
                </c:pt>
                <c:pt idx="16241">
                  <c:v>44401.5</c:v>
                </c:pt>
                <c:pt idx="16242">
                  <c:v>44402.5</c:v>
                </c:pt>
                <c:pt idx="16243">
                  <c:v>44403.5</c:v>
                </c:pt>
                <c:pt idx="16244">
                  <c:v>44404.5</c:v>
                </c:pt>
                <c:pt idx="16245">
                  <c:v>44405.5</c:v>
                </c:pt>
                <c:pt idx="16246">
                  <c:v>44406.5</c:v>
                </c:pt>
                <c:pt idx="16247">
                  <c:v>44407.5</c:v>
                </c:pt>
                <c:pt idx="16248">
                  <c:v>44408.5</c:v>
                </c:pt>
                <c:pt idx="16249">
                  <c:v>44409.5</c:v>
                </c:pt>
                <c:pt idx="16250">
                  <c:v>44410.5</c:v>
                </c:pt>
                <c:pt idx="16251">
                  <c:v>44411</c:v>
                </c:pt>
                <c:pt idx="16252">
                  <c:v>44412</c:v>
                </c:pt>
                <c:pt idx="16253">
                  <c:v>44413</c:v>
                </c:pt>
                <c:pt idx="16254">
                  <c:v>44414</c:v>
                </c:pt>
                <c:pt idx="16255">
                  <c:v>44415</c:v>
                </c:pt>
                <c:pt idx="16256">
                  <c:v>44416</c:v>
                </c:pt>
                <c:pt idx="16257">
                  <c:v>44417</c:v>
                </c:pt>
                <c:pt idx="16258">
                  <c:v>44418</c:v>
                </c:pt>
                <c:pt idx="16259">
                  <c:v>44419</c:v>
                </c:pt>
                <c:pt idx="16260">
                  <c:v>44420</c:v>
                </c:pt>
                <c:pt idx="16261">
                  <c:v>44421</c:v>
                </c:pt>
                <c:pt idx="16262">
                  <c:v>44422</c:v>
                </c:pt>
                <c:pt idx="16263">
                  <c:v>44423</c:v>
                </c:pt>
                <c:pt idx="16264">
                  <c:v>44424</c:v>
                </c:pt>
                <c:pt idx="16265">
                  <c:v>44425</c:v>
                </c:pt>
                <c:pt idx="16266">
                  <c:v>44426</c:v>
                </c:pt>
                <c:pt idx="16267">
                  <c:v>44427</c:v>
                </c:pt>
                <c:pt idx="16268">
                  <c:v>44428</c:v>
                </c:pt>
                <c:pt idx="16269">
                  <c:v>44429</c:v>
                </c:pt>
                <c:pt idx="16270">
                  <c:v>44430</c:v>
                </c:pt>
                <c:pt idx="16271">
                  <c:v>44431</c:v>
                </c:pt>
                <c:pt idx="16272">
                  <c:v>44432</c:v>
                </c:pt>
                <c:pt idx="16273">
                  <c:v>44433</c:v>
                </c:pt>
                <c:pt idx="16274">
                  <c:v>44434</c:v>
                </c:pt>
                <c:pt idx="16275">
                  <c:v>44435</c:v>
                </c:pt>
                <c:pt idx="16276">
                  <c:v>44436</c:v>
                </c:pt>
                <c:pt idx="16277">
                  <c:v>44437</c:v>
                </c:pt>
                <c:pt idx="16278">
                  <c:v>44438</c:v>
                </c:pt>
                <c:pt idx="16279">
                  <c:v>44439</c:v>
                </c:pt>
                <c:pt idx="16280">
                  <c:v>44440</c:v>
                </c:pt>
                <c:pt idx="16281">
                  <c:v>44441</c:v>
                </c:pt>
                <c:pt idx="16282">
                  <c:v>44442</c:v>
                </c:pt>
                <c:pt idx="16283">
                  <c:v>44443</c:v>
                </c:pt>
                <c:pt idx="16284">
                  <c:v>44444</c:v>
                </c:pt>
                <c:pt idx="16285">
                  <c:v>44445</c:v>
                </c:pt>
                <c:pt idx="16286">
                  <c:v>44446</c:v>
                </c:pt>
                <c:pt idx="16287">
                  <c:v>44447</c:v>
                </c:pt>
                <c:pt idx="16288">
                  <c:v>44448</c:v>
                </c:pt>
                <c:pt idx="16289">
                  <c:v>44449</c:v>
                </c:pt>
                <c:pt idx="16290">
                  <c:v>44450</c:v>
                </c:pt>
                <c:pt idx="16291">
                  <c:v>44451</c:v>
                </c:pt>
                <c:pt idx="16292">
                  <c:v>44452</c:v>
                </c:pt>
                <c:pt idx="16293">
                  <c:v>44453</c:v>
                </c:pt>
                <c:pt idx="16294">
                  <c:v>44454</c:v>
                </c:pt>
                <c:pt idx="16295">
                  <c:v>44455</c:v>
                </c:pt>
                <c:pt idx="16296">
                  <c:v>44456</c:v>
                </c:pt>
                <c:pt idx="16297">
                  <c:v>44457</c:v>
                </c:pt>
                <c:pt idx="16298">
                  <c:v>44458</c:v>
                </c:pt>
                <c:pt idx="16299">
                  <c:v>44459</c:v>
                </c:pt>
                <c:pt idx="16300">
                  <c:v>44460</c:v>
                </c:pt>
                <c:pt idx="16301">
                  <c:v>44461</c:v>
                </c:pt>
                <c:pt idx="16302">
                  <c:v>44462</c:v>
                </c:pt>
                <c:pt idx="16303">
                  <c:v>44463</c:v>
                </c:pt>
                <c:pt idx="16304">
                  <c:v>44464</c:v>
                </c:pt>
                <c:pt idx="16305">
                  <c:v>44465</c:v>
                </c:pt>
                <c:pt idx="16306">
                  <c:v>44466</c:v>
                </c:pt>
                <c:pt idx="16307">
                  <c:v>44467</c:v>
                </c:pt>
                <c:pt idx="16308">
                  <c:v>44468</c:v>
                </c:pt>
                <c:pt idx="16309">
                  <c:v>44469</c:v>
                </c:pt>
                <c:pt idx="16310">
                  <c:v>44470</c:v>
                </c:pt>
                <c:pt idx="16311">
                  <c:v>44471</c:v>
                </c:pt>
                <c:pt idx="16312">
                  <c:v>44472</c:v>
                </c:pt>
                <c:pt idx="16313">
                  <c:v>44473</c:v>
                </c:pt>
                <c:pt idx="16314">
                  <c:v>44474</c:v>
                </c:pt>
                <c:pt idx="16315">
                  <c:v>44475</c:v>
                </c:pt>
                <c:pt idx="16316">
                  <c:v>44476</c:v>
                </c:pt>
                <c:pt idx="16317">
                  <c:v>44477</c:v>
                </c:pt>
                <c:pt idx="16318">
                  <c:v>44478</c:v>
                </c:pt>
                <c:pt idx="16319">
                  <c:v>44479</c:v>
                </c:pt>
                <c:pt idx="16320">
                  <c:v>44480</c:v>
                </c:pt>
                <c:pt idx="16321">
                  <c:v>44481</c:v>
                </c:pt>
                <c:pt idx="16322">
                  <c:v>44482</c:v>
                </c:pt>
                <c:pt idx="16323">
                  <c:v>44483</c:v>
                </c:pt>
                <c:pt idx="16324">
                  <c:v>44484</c:v>
                </c:pt>
                <c:pt idx="16325">
                  <c:v>44485</c:v>
                </c:pt>
                <c:pt idx="16326">
                  <c:v>44486</c:v>
                </c:pt>
                <c:pt idx="16327">
                  <c:v>44487</c:v>
                </c:pt>
                <c:pt idx="16328">
                  <c:v>44488</c:v>
                </c:pt>
                <c:pt idx="16329">
                  <c:v>44489</c:v>
                </c:pt>
                <c:pt idx="16330">
                  <c:v>44490</c:v>
                </c:pt>
                <c:pt idx="16331">
                  <c:v>44491</c:v>
                </c:pt>
                <c:pt idx="16332">
                  <c:v>44492</c:v>
                </c:pt>
                <c:pt idx="16333">
                  <c:v>44493</c:v>
                </c:pt>
                <c:pt idx="16334">
                  <c:v>44494</c:v>
                </c:pt>
                <c:pt idx="16335">
                  <c:v>44495</c:v>
                </c:pt>
                <c:pt idx="16336">
                  <c:v>44496</c:v>
                </c:pt>
                <c:pt idx="16337">
                  <c:v>44497</c:v>
                </c:pt>
                <c:pt idx="16338">
                  <c:v>44498</c:v>
                </c:pt>
                <c:pt idx="16339">
                  <c:v>44499</c:v>
                </c:pt>
                <c:pt idx="16340">
                  <c:v>44500</c:v>
                </c:pt>
                <c:pt idx="16341">
                  <c:v>44501</c:v>
                </c:pt>
                <c:pt idx="16342">
                  <c:v>44502</c:v>
                </c:pt>
                <c:pt idx="16343">
                  <c:v>44503</c:v>
                </c:pt>
                <c:pt idx="16344">
                  <c:v>44504</c:v>
                </c:pt>
                <c:pt idx="16345">
                  <c:v>44505</c:v>
                </c:pt>
                <c:pt idx="16346">
                  <c:v>44506</c:v>
                </c:pt>
                <c:pt idx="16347">
                  <c:v>44507</c:v>
                </c:pt>
                <c:pt idx="16348">
                  <c:v>44508</c:v>
                </c:pt>
                <c:pt idx="16349">
                  <c:v>44509</c:v>
                </c:pt>
                <c:pt idx="16350">
                  <c:v>44510</c:v>
                </c:pt>
                <c:pt idx="16351">
                  <c:v>44511</c:v>
                </c:pt>
                <c:pt idx="16352">
                  <c:v>44512</c:v>
                </c:pt>
                <c:pt idx="16353">
                  <c:v>44513</c:v>
                </c:pt>
                <c:pt idx="16354">
                  <c:v>44514</c:v>
                </c:pt>
                <c:pt idx="16355">
                  <c:v>44515</c:v>
                </c:pt>
                <c:pt idx="16356">
                  <c:v>44516</c:v>
                </c:pt>
                <c:pt idx="16357">
                  <c:v>44517</c:v>
                </c:pt>
                <c:pt idx="16358">
                  <c:v>44518</c:v>
                </c:pt>
                <c:pt idx="16359">
                  <c:v>44519</c:v>
                </c:pt>
                <c:pt idx="16360">
                  <c:v>44520</c:v>
                </c:pt>
                <c:pt idx="16361">
                  <c:v>44521</c:v>
                </c:pt>
                <c:pt idx="16362">
                  <c:v>44522</c:v>
                </c:pt>
                <c:pt idx="16363">
                  <c:v>44523</c:v>
                </c:pt>
                <c:pt idx="16364">
                  <c:v>44524</c:v>
                </c:pt>
                <c:pt idx="16365">
                  <c:v>44525</c:v>
                </c:pt>
                <c:pt idx="16366">
                  <c:v>44526</c:v>
                </c:pt>
                <c:pt idx="16367">
                  <c:v>44527</c:v>
                </c:pt>
                <c:pt idx="16368">
                  <c:v>44528</c:v>
                </c:pt>
                <c:pt idx="16369">
                  <c:v>44529</c:v>
                </c:pt>
                <c:pt idx="16370">
                  <c:v>44530</c:v>
                </c:pt>
                <c:pt idx="16371">
                  <c:v>44531</c:v>
                </c:pt>
                <c:pt idx="16372">
                  <c:v>44532</c:v>
                </c:pt>
                <c:pt idx="16373">
                  <c:v>44533</c:v>
                </c:pt>
                <c:pt idx="16374">
                  <c:v>44534</c:v>
                </c:pt>
                <c:pt idx="16375">
                  <c:v>44535</c:v>
                </c:pt>
                <c:pt idx="16376">
                  <c:v>44536</c:v>
                </c:pt>
                <c:pt idx="16377">
                  <c:v>44537</c:v>
                </c:pt>
                <c:pt idx="16378">
                  <c:v>44538</c:v>
                </c:pt>
                <c:pt idx="16379">
                  <c:v>44539</c:v>
                </c:pt>
                <c:pt idx="16380">
                  <c:v>44540</c:v>
                </c:pt>
                <c:pt idx="16381">
                  <c:v>44541</c:v>
                </c:pt>
                <c:pt idx="16382">
                  <c:v>44542</c:v>
                </c:pt>
                <c:pt idx="16383">
                  <c:v>44543</c:v>
                </c:pt>
                <c:pt idx="16384">
                  <c:v>44544</c:v>
                </c:pt>
                <c:pt idx="16385">
                  <c:v>44545</c:v>
                </c:pt>
                <c:pt idx="16386">
                  <c:v>44546</c:v>
                </c:pt>
                <c:pt idx="16387">
                  <c:v>44547</c:v>
                </c:pt>
                <c:pt idx="16388">
                  <c:v>44548</c:v>
                </c:pt>
                <c:pt idx="16389">
                  <c:v>44549</c:v>
                </c:pt>
                <c:pt idx="16390">
                  <c:v>44550</c:v>
                </c:pt>
                <c:pt idx="16391">
                  <c:v>44551</c:v>
                </c:pt>
                <c:pt idx="16392">
                  <c:v>44552</c:v>
                </c:pt>
                <c:pt idx="16393">
                  <c:v>44553</c:v>
                </c:pt>
                <c:pt idx="16394">
                  <c:v>44554</c:v>
                </c:pt>
                <c:pt idx="16395">
                  <c:v>44555</c:v>
                </c:pt>
                <c:pt idx="16396">
                  <c:v>44556</c:v>
                </c:pt>
                <c:pt idx="16397">
                  <c:v>44557</c:v>
                </c:pt>
                <c:pt idx="16398">
                  <c:v>44558</c:v>
                </c:pt>
                <c:pt idx="16399">
                  <c:v>44559</c:v>
                </c:pt>
                <c:pt idx="16400">
                  <c:v>44560</c:v>
                </c:pt>
                <c:pt idx="16401">
                  <c:v>44561</c:v>
                </c:pt>
                <c:pt idx="16402">
                  <c:v>44562</c:v>
                </c:pt>
                <c:pt idx="16403">
                  <c:v>44563</c:v>
                </c:pt>
                <c:pt idx="16404">
                  <c:v>44564</c:v>
                </c:pt>
                <c:pt idx="16405">
                  <c:v>44565</c:v>
                </c:pt>
                <c:pt idx="16406">
                  <c:v>44566</c:v>
                </c:pt>
                <c:pt idx="16407">
                  <c:v>44567</c:v>
                </c:pt>
                <c:pt idx="16408">
                  <c:v>44568</c:v>
                </c:pt>
                <c:pt idx="16409">
                  <c:v>44569</c:v>
                </c:pt>
                <c:pt idx="16410">
                  <c:v>44570</c:v>
                </c:pt>
                <c:pt idx="16411">
                  <c:v>44571</c:v>
                </c:pt>
                <c:pt idx="16412">
                  <c:v>44572</c:v>
                </c:pt>
                <c:pt idx="16413">
                  <c:v>44573</c:v>
                </c:pt>
                <c:pt idx="16414">
                  <c:v>44574</c:v>
                </c:pt>
                <c:pt idx="16415">
                  <c:v>44575</c:v>
                </c:pt>
                <c:pt idx="16416">
                  <c:v>44576</c:v>
                </c:pt>
                <c:pt idx="16417">
                  <c:v>44577</c:v>
                </c:pt>
                <c:pt idx="16418">
                  <c:v>44578</c:v>
                </c:pt>
                <c:pt idx="16419">
                  <c:v>44579</c:v>
                </c:pt>
                <c:pt idx="16420">
                  <c:v>44580</c:v>
                </c:pt>
                <c:pt idx="16421">
                  <c:v>44581</c:v>
                </c:pt>
                <c:pt idx="16422">
                  <c:v>44582</c:v>
                </c:pt>
                <c:pt idx="16423">
                  <c:v>44583</c:v>
                </c:pt>
                <c:pt idx="16424">
                  <c:v>44584</c:v>
                </c:pt>
                <c:pt idx="16425">
                  <c:v>44585.5</c:v>
                </c:pt>
                <c:pt idx="16426">
                  <c:v>44586.5</c:v>
                </c:pt>
                <c:pt idx="16427">
                  <c:v>44587.5</c:v>
                </c:pt>
                <c:pt idx="16428">
                  <c:v>44588.5</c:v>
                </c:pt>
                <c:pt idx="16429">
                  <c:v>44589.5</c:v>
                </c:pt>
                <c:pt idx="16430">
                  <c:v>44590.5</c:v>
                </c:pt>
                <c:pt idx="16431">
                  <c:v>44591.5</c:v>
                </c:pt>
                <c:pt idx="16432">
                  <c:v>44592.5</c:v>
                </c:pt>
                <c:pt idx="16433">
                  <c:v>44593.5</c:v>
                </c:pt>
                <c:pt idx="16434">
                  <c:v>44594.5</c:v>
                </c:pt>
                <c:pt idx="16435">
                  <c:v>44595.5</c:v>
                </c:pt>
                <c:pt idx="16436">
                  <c:v>44596.5</c:v>
                </c:pt>
                <c:pt idx="16437">
                  <c:v>44597.5</c:v>
                </c:pt>
                <c:pt idx="16438">
                  <c:v>44598.5</c:v>
                </c:pt>
                <c:pt idx="16439">
                  <c:v>44599.5</c:v>
                </c:pt>
                <c:pt idx="16440">
                  <c:v>44600.5</c:v>
                </c:pt>
                <c:pt idx="16441">
                  <c:v>44601.5</c:v>
                </c:pt>
                <c:pt idx="16442">
                  <c:v>44602.5</c:v>
                </c:pt>
                <c:pt idx="16443">
                  <c:v>44603.5</c:v>
                </c:pt>
                <c:pt idx="16444">
                  <c:v>44604.5</c:v>
                </c:pt>
                <c:pt idx="16445">
                  <c:v>44605.5</c:v>
                </c:pt>
                <c:pt idx="16446">
                  <c:v>44606.5</c:v>
                </c:pt>
                <c:pt idx="16447">
                  <c:v>44607.5</c:v>
                </c:pt>
                <c:pt idx="16448">
                  <c:v>44608.5</c:v>
                </c:pt>
                <c:pt idx="16449">
                  <c:v>44609.5</c:v>
                </c:pt>
                <c:pt idx="16450">
                  <c:v>44610.5</c:v>
                </c:pt>
                <c:pt idx="16451">
                  <c:v>44611.5</c:v>
                </c:pt>
                <c:pt idx="16452">
                  <c:v>44612.5</c:v>
                </c:pt>
                <c:pt idx="16453">
                  <c:v>44613.5</c:v>
                </c:pt>
                <c:pt idx="16454">
                  <c:v>44614.5</c:v>
                </c:pt>
                <c:pt idx="16455">
                  <c:v>44615.5</c:v>
                </c:pt>
                <c:pt idx="16456">
                  <c:v>44616.5</c:v>
                </c:pt>
                <c:pt idx="16457">
                  <c:v>44617.5</c:v>
                </c:pt>
                <c:pt idx="16458">
                  <c:v>44618.5</c:v>
                </c:pt>
                <c:pt idx="16459">
                  <c:v>44619.5</c:v>
                </c:pt>
                <c:pt idx="16460">
                  <c:v>44620.5</c:v>
                </c:pt>
                <c:pt idx="16461">
                  <c:v>44621.5</c:v>
                </c:pt>
                <c:pt idx="16462">
                  <c:v>44622.5</c:v>
                </c:pt>
                <c:pt idx="16463">
                  <c:v>44623.5</c:v>
                </c:pt>
                <c:pt idx="16464">
                  <c:v>44624.5</c:v>
                </c:pt>
                <c:pt idx="16465">
                  <c:v>44625.5</c:v>
                </c:pt>
                <c:pt idx="16466">
                  <c:v>44626.5</c:v>
                </c:pt>
                <c:pt idx="16467">
                  <c:v>44627.5</c:v>
                </c:pt>
                <c:pt idx="16468">
                  <c:v>44628.5</c:v>
                </c:pt>
                <c:pt idx="16469">
                  <c:v>44629.5</c:v>
                </c:pt>
                <c:pt idx="16470">
                  <c:v>44630.5</c:v>
                </c:pt>
                <c:pt idx="16471">
                  <c:v>44631.5</c:v>
                </c:pt>
                <c:pt idx="16472">
                  <c:v>44632.5</c:v>
                </c:pt>
                <c:pt idx="16473">
                  <c:v>44633.5</c:v>
                </c:pt>
                <c:pt idx="16474">
                  <c:v>44634.5</c:v>
                </c:pt>
                <c:pt idx="16475">
                  <c:v>44635.5</c:v>
                </c:pt>
                <c:pt idx="16476">
                  <c:v>44636.5</c:v>
                </c:pt>
                <c:pt idx="16477">
                  <c:v>44637.5</c:v>
                </c:pt>
                <c:pt idx="16478">
                  <c:v>44638.5</c:v>
                </c:pt>
                <c:pt idx="16479">
                  <c:v>44639.5</c:v>
                </c:pt>
                <c:pt idx="16480">
                  <c:v>44640.5</c:v>
                </c:pt>
                <c:pt idx="16481">
                  <c:v>44641.5</c:v>
                </c:pt>
                <c:pt idx="16482">
                  <c:v>44642.5</c:v>
                </c:pt>
                <c:pt idx="16483">
                  <c:v>44643.5</c:v>
                </c:pt>
                <c:pt idx="16484">
                  <c:v>44644.5</c:v>
                </c:pt>
                <c:pt idx="16485">
                  <c:v>44645.5</c:v>
                </c:pt>
                <c:pt idx="16486">
                  <c:v>44646.5</c:v>
                </c:pt>
                <c:pt idx="16487">
                  <c:v>44647.5</c:v>
                </c:pt>
                <c:pt idx="16488">
                  <c:v>44648.5</c:v>
                </c:pt>
                <c:pt idx="16489">
                  <c:v>44649.5</c:v>
                </c:pt>
                <c:pt idx="16490">
                  <c:v>44650.5</c:v>
                </c:pt>
                <c:pt idx="16491">
                  <c:v>44651.5</c:v>
                </c:pt>
                <c:pt idx="16492">
                  <c:v>44652.5</c:v>
                </c:pt>
                <c:pt idx="16493">
                  <c:v>44653.5</c:v>
                </c:pt>
                <c:pt idx="16494">
                  <c:v>44654.5</c:v>
                </c:pt>
                <c:pt idx="16495">
                  <c:v>44655.5</c:v>
                </c:pt>
                <c:pt idx="16496">
                  <c:v>44656.5</c:v>
                </c:pt>
                <c:pt idx="16497">
                  <c:v>44657.5</c:v>
                </c:pt>
                <c:pt idx="16498">
                  <c:v>44658.5</c:v>
                </c:pt>
                <c:pt idx="16499">
                  <c:v>44659.5</c:v>
                </c:pt>
                <c:pt idx="16500">
                  <c:v>44660.5</c:v>
                </c:pt>
                <c:pt idx="16501">
                  <c:v>44661.5</c:v>
                </c:pt>
                <c:pt idx="16502">
                  <c:v>44662.5</c:v>
                </c:pt>
                <c:pt idx="16503">
                  <c:v>44663.5</c:v>
                </c:pt>
                <c:pt idx="16504">
                  <c:v>44664.5</c:v>
                </c:pt>
                <c:pt idx="16505">
                  <c:v>44665.5</c:v>
                </c:pt>
                <c:pt idx="16506">
                  <c:v>44666.5</c:v>
                </c:pt>
                <c:pt idx="16507">
                  <c:v>44667.5</c:v>
                </c:pt>
                <c:pt idx="16508">
                  <c:v>44668.5</c:v>
                </c:pt>
                <c:pt idx="16509">
                  <c:v>44669.5</c:v>
                </c:pt>
                <c:pt idx="16510">
                  <c:v>44670.5</c:v>
                </c:pt>
                <c:pt idx="16511">
                  <c:v>44671.5</c:v>
                </c:pt>
                <c:pt idx="16512">
                  <c:v>44672.5</c:v>
                </c:pt>
                <c:pt idx="16513">
                  <c:v>44673.5</c:v>
                </c:pt>
                <c:pt idx="16514">
                  <c:v>44674.5</c:v>
                </c:pt>
                <c:pt idx="16515">
                  <c:v>44675.5</c:v>
                </c:pt>
                <c:pt idx="16516">
                  <c:v>44676.5</c:v>
                </c:pt>
                <c:pt idx="16517">
                  <c:v>44677.5</c:v>
                </c:pt>
                <c:pt idx="16518">
                  <c:v>44678.5</c:v>
                </c:pt>
                <c:pt idx="16519">
                  <c:v>44679.5</c:v>
                </c:pt>
                <c:pt idx="16520">
                  <c:v>44680.5</c:v>
                </c:pt>
                <c:pt idx="16521">
                  <c:v>44681.5</c:v>
                </c:pt>
                <c:pt idx="16522">
                  <c:v>44682.5</c:v>
                </c:pt>
                <c:pt idx="16523">
                  <c:v>44683.5</c:v>
                </c:pt>
                <c:pt idx="16524">
                  <c:v>44684.5</c:v>
                </c:pt>
                <c:pt idx="16525">
                  <c:v>44685.5</c:v>
                </c:pt>
                <c:pt idx="16526">
                  <c:v>44686.5</c:v>
                </c:pt>
                <c:pt idx="16527">
                  <c:v>44687.5</c:v>
                </c:pt>
                <c:pt idx="16528">
                  <c:v>44688.5</c:v>
                </c:pt>
                <c:pt idx="16529">
                  <c:v>44689.5</c:v>
                </c:pt>
                <c:pt idx="16530">
                  <c:v>44690.5</c:v>
                </c:pt>
                <c:pt idx="16531">
                  <c:v>44691.5</c:v>
                </c:pt>
                <c:pt idx="16532">
                  <c:v>44692.5</c:v>
                </c:pt>
                <c:pt idx="16533">
                  <c:v>44693.5</c:v>
                </c:pt>
                <c:pt idx="16534">
                  <c:v>44694.5</c:v>
                </c:pt>
                <c:pt idx="16535">
                  <c:v>44695.5</c:v>
                </c:pt>
                <c:pt idx="16536">
                  <c:v>44696.5</c:v>
                </c:pt>
                <c:pt idx="16537">
                  <c:v>44697.5</c:v>
                </c:pt>
                <c:pt idx="16538">
                  <c:v>44698.5</c:v>
                </c:pt>
                <c:pt idx="16539">
                  <c:v>44699.5</c:v>
                </c:pt>
                <c:pt idx="16540">
                  <c:v>44700.5</c:v>
                </c:pt>
                <c:pt idx="16541">
                  <c:v>44701.5</c:v>
                </c:pt>
                <c:pt idx="16542">
                  <c:v>44702.5</c:v>
                </c:pt>
                <c:pt idx="16543">
                  <c:v>44703.5</c:v>
                </c:pt>
                <c:pt idx="16544">
                  <c:v>44704.5</c:v>
                </c:pt>
                <c:pt idx="16545">
                  <c:v>44705.5</c:v>
                </c:pt>
                <c:pt idx="16546">
                  <c:v>44706.5</c:v>
                </c:pt>
                <c:pt idx="16547">
                  <c:v>44707.5</c:v>
                </c:pt>
                <c:pt idx="16548">
                  <c:v>44708.5</c:v>
                </c:pt>
                <c:pt idx="16549">
                  <c:v>44709.5</c:v>
                </c:pt>
                <c:pt idx="16550">
                  <c:v>44710.5</c:v>
                </c:pt>
                <c:pt idx="16551">
                  <c:v>44711.5</c:v>
                </c:pt>
                <c:pt idx="16552">
                  <c:v>44712.5</c:v>
                </c:pt>
                <c:pt idx="16553">
                  <c:v>44713.5</c:v>
                </c:pt>
                <c:pt idx="16554">
                  <c:v>44714.5</c:v>
                </c:pt>
                <c:pt idx="16555">
                  <c:v>44715.5</c:v>
                </c:pt>
                <c:pt idx="16556">
                  <c:v>44716.5</c:v>
                </c:pt>
                <c:pt idx="16557">
                  <c:v>44717.5</c:v>
                </c:pt>
                <c:pt idx="16558">
                  <c:v>44718.5</c:v>
                </c:pt>
                <c:pt idx="16559">
                  <c:v>44719.5</c:v>
                </c:pt>
                <c:pt idx="16560">
                  <c:v>44720.5</c:v>
                </c:pt>
                <c:pt idx="16561">
                  <c:v>44721.5</c:v>
                </c:pt>
                <c:pt idx="16562">
                  <c:v>44722.5</c:v>
                </c:pt>
                <c:pt idx="16563">
                  <c:v>44723.5</c:v>
                </c:pt>
                <c:pt idx="16564">
                  <c:v>44724.5</c:v>
                </c:pt>
                <c:pt idx="16565">
                  <c:v>44725.5</c:v>
                </c:pt>
                <c:pt idx="16566">
                  <c:v>44726.5</c:v>
                </c:pt>
                <c:pt idx="16567">
                  <c:v>44727.5</c:v>
                </c:pt>
                <c:pt idx="16568">
                  <c:v>44728.5</c:v>
                </c:pt>
                <c:pt idx="16569">
                  <c:v>44729.5</c:v>
                </c:pt>
                <c:pt idx="16570">
                  <c:v>44730.5</c:v>
                </c:pt>
                <c:pt idx="16571">
                  <c:v>44731.5</c:v>
                </c:pt>
                <c:pt idx="16572">
                  <c:v>44732.5</c:v>
                </c:pt>
                <c:pt idx="16573">
                  <c:v>44733.5</c:v>
                </c:pt>
                <c:pt idx="16574">
                  <c:v>44734.5</c:v>
                </c:pt>
                <c:pt idx="16575">
                  <c:v>44735.5</c:v>
                </c:pt>
                <c:pt idx="16576">
                  <c:v>44736.5</c:v>
                </c:pt>
                <c:pt idx="16577">
                  <c:v>44737.5</c:v>
                </c:pt>
                <c:pt idx="16578">
                  <c:v>44738.5</c:v>
                </c:pt>
                <c:pt idx="16579">
                  <c:v>44739.5</c:v>
                </c:pt>
                <c:pt idx="16580">
                  <c:v>44740.5</c:v>
                </c:pt>
                <c:pt idx="16581">
                  <c:v>44741.5</c:v>
                </c:pt>
                <c:pt idx="16582">
                  <c:v>44742.5</c:v>
                </c:pt>
                <c:pt idx="16583">
                  <c:v>44743.5</c:v>
                </c:pt>
                <c:pt idx="16584">
                  <c:v>44744.5</c:v>
                </c:pt>
                <c:pt idx="16585">
                  <c:v>44745.5</c:v>
                </c:pt>
                <c:pt idx="16586">
                  <c:v>44746.5</c:v>
                </c:pt>
                <c:pt idx="16587">
                  <c:v>44747.5</c:v>
                </c:pt>
                <c:pt idx="16588">
                  <c:v>44748.5</c:v>
                </c:pt>
                <c:pt idx="16589">
                  <c:v>44749.5</c:v>
                </c:pt>
                <c:pt idx="16590">
                  <c:v>44750.5</c:v>
                </c:pt>
                <c:pt idx="16591">
                  <c:v>44751.5</c:v>
                </c:pt>
                <c:pt idx="16592">
                  <c:v>44752.5</c:v>
                </c:pt>
                <c:pt idx="16593">
                  <c:v>44753.5</c:v>
                </c:pt>
                <c:pt idx="16594">
                  <c:v>44754.5</c:v>
                </c:pt>
                <c:pt idx="16595">
                  <c:v>44755.5</c:v>
                </c:pt>
                <c:pt idx="16596">
                  <c:v>44756.5</c:v>
                </c:pt>
                <c:pt idx="16597">
                  <c:v>44757.5</c:v>
                </c:pt>
                <c:pt idx="16598">
                  <c:v>44758.5</c:v>
                </c:pt>
                <c:pt idx="16599">
                  <c:v>44759.5</c:v>
                </c:pt>
                <c:pt idx="16600">
                  <c:v>44760.5</c:v>
                </c:pt>
                <c:pt idx="16601">
                  <c:v>44761.5</c:v>
                </c:pt>
                <c:pt idx="16602">
                  <c:v>44762.5</c:v>
                </c:pt>
                <c:pt idx="16603">
                  <c:v>44763.5</c:v>
                </c:pt>
                <c:pt idx="16604">
                  <c:v>44764.5</c:v>
                </c:pt>
                <c:pt idx="16605">
                  <c:v>44765.5</c:v>
                </c:pt>
                <c:pt idx="16606">
                  <c:v>44766.5</c:v>
                </c:pt>
                <c:pt idx="16607">
                  <c:v>44767.5</c:v>
                </c:pt>
                <c:pt idx="16608">
                  <c:v>44768.5</c:v>
                </c:pt>
                <c:pt idx="16609">
                  <c:v>44769.5</c:v>
                </c:pt>
                <c:pt idx="16610">
                  <c:v>44770.5</c:v>
                </c:pt>
                <c:pt idx="16611">
                  <c:v>44771.5</c:v>
                </c:pt>
                <c:pt idx="16612">
                  <c:v>44772.5</c:v>
                </c:pt>
                <c:pt idx="16613">
                  <c:v>44773.5</c:v>
                </c:pt>
                <c:pt idx="16614">
                  <c:v>44774.5</c:v>
                </c:pt>
                <c:pt idx="16615">
                  <c:v>44775.5</c:v>
                </c:pt>
                <c:pt idx="16616">
                  <c:v>44776.5</c:v>
                </c:pt>
                <c:pt idx="16617">
                  <c:v>44777.5</c:v>
                </c:pt>
                <c:pt idx="16618">
                  <c:v>44778.5</c:v>
                </c:pt>
                <c:pt idx="16619">
                  <c:v>44779.5</c:v>
                </c:pt>
                <c:pt idx="16620">
                  <c:v>44780.5</c:v>
                </c:pt>
                <c:pt idx="16621">
                  <c:v>44781.5</c:v>
                </c:pt>
                <c:pt idx="16622">
                  <c:v>44782.5</c:v>
                </c:pt>
                <c:pt idx="16623">
                  <c:v>44783.5</c:v>
                </c:pt>
                <c:pt idx="16624">
                  <c:v>44784.5</c:v>
                </c:pt>
                <c:pt idx="16625">
                  <c:v>44785.5</c:v>
                </c:pt>
                <c:pt idx="16626">
                  <c:v>44786.5</c:v>
                </c:pt>
                <c:pt idx="16627">
                  <c:v>44787.5</c:v>
                </c:pt>
                <c:pt idx="16628">
                  <c:v>44788.5</c:v>
                </c:pt>
                <c:pt idx="16629">
                  <c:v>44789.5</c:v>
                </c:pt>
                <c:pt idx="16630">
                  <c:v>44790.5</c:v>
                </c:pt>
                <c:pt idx="16631">
                  <c:v>44791.5</c:v>
                </c:pt>
                <c:pt idx="16632">
                  <c:v>44792.5</c:v>
                </c:pt>
                <c:pt idx="16633">
                  <c:v>44793.5</c:v>
                </c:pt>
                <c:pt idx="16634">
                  <c:v>44794.5</c:v>
                </c:pt>
                <c:pt idx="16635">
                  <c:v>44795.5</c:v>
                </c:pt>
                <c:pt idx="16636">
                  <c:v>44796.5</c:v>
                </c:pt>
                <c:pt idx="16637">
                  <c:v>44797.5</c:v>
                </c:pt>
                <c:pt idx="16638">
                  <c:v>44798.5</c:v>
                </c:pt>
                <c:pt idx="16639">
                  <c:v>44799.5</c:v>
                </c:pt>
                <c:pt idx="16640">
                  <c:v>44800.5</c:v>
                </c:pt>
                <c:pt idx="16641">
                  <c:v>44801.5</c:v>
                </c:pt>
                <c:pt idx="16642">
                  <c:v>44802.5</c:v>
                </c:pt>
                <c:pt idx="16643">
                  <c:v>44803.5</c:v>
                </c:pt>
                <c:pt idx="16644">
                  <c:v>44804.5</c:v>
                </c:pt>
                <c:pt idx="16645">
                  <c:v>44805.5</c:v>
                </c:pt>
                <c:pt idx="16646">
                  <c:v>44806.5</c:v>
                </c:pt>
                <c:pt idx="16647">
                  <c:v>44807.5</c:v>
                </c:pt>
                <c:pt idx="16648">
                  <c:v>44808.5</c:v>
                </c:pt>
                <c:pt idx="16649">
                  <c:v>44809.5</c:v>
                </c:pt>
                <c:pt idx="16650">
                  <c:v>44810.5</c:v>
                </c:pt>
                <c:pt idx="16651">
                  <c:v>44811.5</c:v>
                </c:pt>
                <c:pt idx="16652">
                  <c:v>44812.5</c:v>
                </c:pt>
                <c:pt idx="16653">
                  <c:v>44813.5</c:v>
                </c:pt>
                <c:pt idx="16654">
                  <c:v>44814.5</c:v>
                </c:pt>
                <c:pt idx="16655">
                  <c:v>44815.5</c:v>
                </c:pt>
                <c:pt idx="16656">
                  <c:v>44816.5</c:v>
                </c:pt>
                <c:pt idx="16657">
                  <c:v>44817.5</c:v>
                </c:pt>
                <c:pt idx="16658">
                  <c:v>44818.5</c:v>
                </c:pt>
                <c:pt idx="16659">
                  <c:v>44819.5</c:v>
                </c:pt>
                <c:pt idx="16660">
                  <c:v>44820.5</c:v>
                </c:pt>
                <c:pt idx="16661">
                  <c:v>44821.5</c:v>
                </c:pt>
                <c:pt idx="16662">
                  <c:v>44822.5</c:v>
                </c:pt>
                <c:pt idx="16663">
                  <c:v>44823.5</c:v>
                </c:pt>
                <c:pt idx="16664">
                  <c:v>44824.5</c:v>
                </c:pt>
                <c:pt idx="16665">
                  <c:v>44825.5</c:v>
                </c:pt>
                <c:pt idx="16666">
                  <c:v>44826.5</c:v>
                </c:pt>
                <c:pt idx="16667">
                  <c:v>44827.5</c:v>
                </c:pt>
                <c:pt idx="16668">
                  <c:v>44828.5</c:v>
                </c:pt>
                <c:pt idx="16669">
                  <c:v>44829.5</c:v>
                </c:pt>
                <c:pt idx="16670">
                  <c:v>44830.5</c:v>
                </c:pt>
                <c:pt idx="16671">
                  <c:v>44831.5</c:v>
                </c:pt>
                <c:pt idx="16672">
                  <c:v>44832.5</c:v>
                </c:pt>
                <c:pt idx="16673">
                  <c:v>44833.5</c:v>
                </c:pt>
                <c:pt idx="16674">
                  <c:v>44834.5</c:v>
                </c:pt>
                <c:pt idx="16675">
                  <c:v>44835.5</c:v>
                </c:pt>
                <c:pt idx="16676">
                  <c:v>44836.5</c:v>
                </c:pt>
                <c:pt idx="16677">
                  <c:v>44837.5</c:v>
                </c:pt>
                <c:pt idx="16678">
                  <c:v>44838.5</c:v>
                </c:pt>
                <c:pt idx="16679">
                  <c:v>44839.5</c:v>
                </c:pt>
                <c:pt idx="16680">
                  <c:v>44840.5</c:v>
                </c:pt>
                <c:pt idx="16681">
                  <c:v>44841.5</c:v>
                </c:pt>
                <c:pt idx="16682">
                  <c:v>44842.5</c:v>
                </c:pt>
                <c:pt idx="16683">
                  <c:v>44843.5</c:v>
                </c:pt>
                <c:pt idx="16684">
                  <c:v>44844.5</c:v>
                </c:pt>
                <c:pt idx="16685">
                  <c:v>44845.5</c:v>
                </c:pt>
                <c:pt idx="16686">
                  <c:v>44846.5</c:v>
                </c:pt>
                <c:pt idx="16687">
                  <c:v>44847.5</c:v>
                </c:pt>
                <c:pt idx="16688">
                  <c:v>44848.5</c:v>
                </c:pt>
                <c:pt idx="16689">
                  <c:v>44849.5</c:v>
                </c:pt>
                <c:pt idx="16690">
                  <c:v>44850.5</c:v>
                </c:pt>
                <c:pt idx="16691">
                  <c:v>44851.5</c:v>
                </c:pt>
                <c:pt idx="16692">
                  <c:v>44852.5</c:v>
                </c:pt>
                <c:pt idx="16693">
                  <c:v>44853.5</c:v>
                </c:pt>
                <c:pt idx="16694">
                  <c:v>44854.5</c:v>
                </c:pt>
                <c:pt idx="16695">
                  <c:v>44855.5</c:v>
                </c:pt>
                <c:pt idx="16696">
                  <c:v>44856.5</c:v>
                </c:pt>
                <c:pt idx="16697">
                  <c:v>44857.5</c:v>
                </c:pt>
                <c:pt idx="16698">
                  <c:v>44858.5</c:v>
                </c:pt>
                <c:pt idx="16699">
                  <c:v>44859.5</c:v>
                </c:pt>
                <c:pt idx="16700">
                  <c:v>44860.5</c:v>
                </c:pt>
                <c:pt idx="16701">
                  <c:v>44861.5</c:v>
                </c:pt>
                <c:pt idx="16702">
                  <c:v>44862.5</c:v>
                </c:pt>
                <c:pt idx="16703">
                  <c:v>44863.5</c:v>
                </c:pt>
                <c:pt idx="16704">
                  <c:v>44864.5</c:v>
                </c:pt>
                <c:pt idx="16705">
                  <c:v>44865.5</c:v>
                </c:pt>
                <c:pt idx="16706">
                  <c:v>44866.5</c:v>
                </c:pt>
                <c:pt idx="16707">
                  <c:v>44867.5</c:v>
                </c:pt>
                <c:pt idx="16708">
                  <c:v>44868.5</c:v>
                </c:pt>
                <c:pt idx="16709">
                  <c:v>44869.5</c:v>
                </c:pt>
                <c:pt idx="16710">
                  <c:v>44870.5</c:v>
                </c:pt>
                <c:pt idx="16711">
                  <c:v>44871.5</c:v>
                </c:pt>
                <c:pt idx="16712">
                  <c:v>44872.5</c:v>
                </c:pt>
                <c:pt idx="16713">
                  <c:v>44873.5</c:v>
                </c:pt>
                <c:pt idx="16714">
                  <c:v>44874.5</c:v>
                </c:pt>
                <c:pt idx="16715">
                  <c:v>44875.5</c:v>
                </c:pt>
                <c:pt idx="16716">
                  <c:v>44876.5</c:v>
                </c:pt>
                <c:pt idx="16717">
                  <c:v>44877.5</c:v>
                </c:pt>
                <c:pt idx="16718">
                  <c:v>44878.5</c:v>
                </c:pt>
                <c:pt idx="16719">
                  <c:v>44879.5</c:v>
                </c:pt>
                <c:pt idx="16720">
                  <c:v>44880.5</c:v>
                </c:pt>
                <c:pt idx="16721">
                  <c:v>44881.5</c:v>
                </c:pt>
                <c:pt idx="16722">
                  <c:v>44882.5</c:v>
                </c:pt>
                <c:pt idx="16723">
                  <c:v>44883.5</c:v>
                </c:pt>
                <c:pt idx="16724">
                  <c:v>44884.5</c:v>
                </c:pt>
                <c:pt idx="16725">
                  <c:v>44888.5</c:v>
                </c:pt>
                <c:pt idx="16726">
                  <c:v>44889.5</c:v>
                </c:pt>
                <c:pt idx="16727">
                  <c:v>44890.5</c:v>
                </c:pt>
                <c:pt idx="16728">
                  <c:v>44891.5</c:v>
                </c:pt>
                <c:pt idx="16729">
                  <c:v>44892.5</c:v>
                </c:pt>
                <c:pt idx="16730">
                  <c:v>44893.5</c:v>
                </c:pt>
                <c:pt idx="16731">
                  <c:v>44894.5</c:v>
                </c:pt>
                <c:pt idx="16732">
                  <c:v>44895.5</c:v>
                </c:pt>
                <c:pt idx="16733">
                  <c:v>44896.5</c:v>
                </c:pt>
                <c:pt idx="16734">
                  <c:v>44897.5</c:v>
                </c:pt>
                <c:pt idx="16735">
                  <c:v>44898.5</c:v>
                </c:pt>
                <c:pt idx="16736">
                  <c:v>44899.5</c:v>
                </c:pt>
                <c:pt idx="16737">
                  <c:v>44900.5</c:v>
                </c:pt>
                <c:pt idx="16738">
                  <c:v>44901.5</c:v>
                </c:pt>
                <c:pt idx="16739">
                  <c:v>44902.5</c:v>
                </c:pt>
                <c:pt idx="16740">
                  <c:v>44903.5</c:v>
                </c:pt>
                <c:pt idx="16741">
                  <c:v>44904.5</c:v>
                </c:pt>
                <c:pt idx="16742">
                  <c:v>44905.5</c:v>
                </c:pt>
                <c:pt idx="16743">
                  <c:v>44906.5</c:v>
                </c:pt>
                <c:pt idx="16744">
                  <c:v>44907.5</c:v>
                </c:pt>
                <c:pt idx="16745">
                  <c:v>44908.5</c:v>
                </c:pt>
                <c:pt idx="16746">
                  <c:v>44909.5</c:v>
                </c:pt>
                <c:pt idx="16747">
                  <c:v>44910.5</c:v>
                </c:pt>
                <c:pt idx="16748">
                  <c:v>44911.5</c:v>
                </c:pt>
                <c:pt idx="16749">
                  <c:v>44912.5</c:v>
                </c:pt>
                <c:pt idx="16750">
                  <c:v>44913.5</c:v>
                </c:pt>
                <c:pt idx="16751">
                  <c:v>44914.5</c:v>
                </c:pt>
                <c:pt idx="16752">
                  <c:v>44915.5</c:v>
                </c:pt>
                <c:pt idx="16753">
                  <c:v>44916.5</c:v>
                </c:pt>
                <c:pt idx="16754">
                  <c:v>44917.5</c:v>
                </c:pt>
                <c:pt idx="16755">
                  <c:v>44918.5</c:v>
                </c:pt>
                <c:pt idx="16756">
                  <c:v>44919.5</c:v>
                </c:pt>
                <c:pt idx="16757">
                  <c:v>44920.5</c:v>
                </c:pt>
                <c:pt idx="16758">
                  <c:v>44921.5</c:v>
                </c:pt>
                <c:pt idx="16759">
                  <c:v>44922.5</c:v>
                </c:pt>
                <c:pt idx="16760">
                  <c:v>44923.5</c:v>
                </c:pt>
                <c:pt idx="16761">
                  <c:v>44924.5</c:v>
                </c:pt>
                <c:pt idx="16762">
                  <c:v>44925.5</c:v>
                </c:pt>
                <c:pt idx="16763">
                  <c:v>44926.5</c:v>
                </c:pt>
                <c:pt idx="16764">
                  <c:v>44927.5</c:v>
                </c:pt>
                <c:pt idx="16765">
                  <c:v>44928.5</c:v>
                </c:pt>
                <c:pt idx="16766">
                  <c:v>44929.5</c:v>
                </c:pt>
                <c:pt idx="16767">
                  <c:v>44930.5</c:v>
                </c:pt>
                <c:pt idx="16768">
                  <c:v>44931.5</c:v>
                </c:pt>
                <c:pt idx="16769">
                  <c:v>44932.5</c:v>
                </c:pt>
                <c:pt idx="16770">
                  <c:v>44933.5</c:v>
                </c:pt>
                <c:pt idx="16771">
                  <c:v>44934.5</c:v>
                </c:pt>
                <c:pt idx="16772">
                  <c:v>44935.5</c:v>
                </c:pt>
                <c:pt idx="16773">
                  <c:v>44936.5</c:v>
                </c:pt>
                <c:pt idx="16774">
                  <c:v>44937.5</c:v>
                </c:pt>
                <c:pt idx="16775">
                  <c:v>44938.5</c:v>
                </c:pt>
                <c:pt idx="16776">
                  <c:v>44939.5</c:v>
                </c:pt>
                <c:pt idx="16777">
                  <c:v>44940.5</c:v>
                </c:pt>
                <c:pt idx="16778">
                  <c:v>44941.5</c:v>
                </c:pt>
                <c:pt idx="16779">
                  <c:v>44942.5</c:v>
                </c:pt>
                <c:pt idx="16780">
                  <c:v>44943.5</c:v>
                </c:pt>
                <c:pt idx="16781">
                  <c:v>44944.5</c:v>
                </c:pt>
                <c:pt idx="16782">
                  <c:v>44945.5</c:v>
                </c:pt>
                <c:pt idx="16783">
                  <c:v>44946.5</c:v>
                </c:pt>
                <c:pt idx="16784">
                  <c:v>44947.5</c:v>
                </c:pt>
                <c:pt idx="16785">
                  <c:v>44948.5</c:v>
                </c:pt>
                <c:pt idx="16786">
                  <c:v>44949.5</c:v>
                </c:pt>
                <c:pt idx="16787">
                  <c:v>44950.5</c:v>
                </c:pt>
                <c:pt idx="16788">
                  <c:v>44951.5</c:v>
                </c:pt>
                <c:pt idx="16789">
                  <c:v>44952.5</c:v>
                </c:pt>
                <c:pt idx="16790">
                  <c:v>44953.5</c:v>
                </c:pt>
                <c:pt idx="16791">
                  <c:v>44954.5</c:v>
                </c:pt>
                <c:pt idx="16792">
                  <c:v>44955.5</c:v>
                </c:pt>
                <c:pt idx="16793">
                  <c:v>44956.5</c:v>
                </c:pt>
                <c:pt idx="16794">
                  <c:v>44957.5</c:v>
                </c:pt>
                <c:pt idx="16795">
                  <c:v>44958.5</c:v>
                </c:pt>
                <c:pt idx="16796">
                  <c:v>44959.5</c:v>
                </c:pt>
                <c:pt idx="16797">
                  <c:v>44960.5</c:v>
                </c:pt>
                <c:pt idx="16798">
                  <c:v>44961.5</c:v>
                </c:pt>
                <c:pt idx="16799">
                  <c:v>44962.5</c:v>
                </c:pt>
                <c:pt idx="16800">
                  <c:v>44963.5</c:v>
                </c:pt>
                <c:pt idx="16801">
                  <c:v>44964.5</c:v>
                </c:pt>
                <c:pt idx="16802">
                  <c:v>44965.5</c:v>
                </c:pt>
                <c:pt idx="16803">
                  <c:v>44966.5</c:v>
                </c:pt>
                <c:pt idx="16804">
                  <c:v>44967.5</c:v>
                </c:pt>
                <c:pt idx="16805">
                  <c:v>44968.5</c:v>
                </c:pt>
                <c:pt idx="16806">
                  <c:v>44969.5</c:v>
                </c:pt>
                <c:pt idx="16807">
                  <c:v>44970.5</c:v>
                </c:pt>
                <c:pt idx="16808">
                  <c:v>44971.5</c:v>
                </c:pt>
                <c:pt idx="16809">
                  <c:v>44972.5</c:v>
                </c:pt>
                <c:pt idx="16810">
                  <c:v>44973.5</c:v>
                </c:pt>
                <c:pt idx="16811">
                  <c:v>44974.5</c:v>
                </c:pt>
                <c:pt idx="16812">
                  <c:v>44975.5</c:v>
                </c:pt>
                <c:pt idx="16813">
                  <c:v>44976.5</c:v>
                </c:pt>
                <c:pt idx="16814">
                  <c:v>44977.5</c:v>
                </c:pt>
                <c:pt idx="16815">
                  <c:v>44978.5</c:v>
                </c:pt>
                <c:pt idx="16816">
                  <c:v>44979.5</c:v>
                </c:pt>
                <c:pt idx="16817">
                  <c:v>44980.5</c:v>
                </c:pt>
                <c:pt idx="16818">
                  <c:v>44981.5</c:v>
                </c:pt>
                <c:pt idx="16819">
                  <c:v>44982.5</c:v>
                </c:pt>
                <c:pt idx="16820">
                  <c:v>44983.5</c:v>
                </c:pt>
                <c:pt idx="16821">
                  <c:v>44984.5</c:v>
                </c:pt>
                <c:pt idx="16822">
                  <c:v>44985.5</c:v>
                </c:pt>
                <c:pt idx="16823">
                  <c:v>44986.5</c:v>
                </c:pt>
                <c:pt idx="16824">
                  <c:v>44987.5</c:v>
                </c:pt>
                <c:pt idx="16825">
                  <c:v>44988.5</c:v>
                </c:pt>
                <c:pt idx="16826">
                  <c:v>44989.5</c:v>
                </c:pt>
                <c:pt idx="16827">
                  <c:v>44990.5</c:v>
                </c:pt>
                <c:pt idx="16828">
                  <c:v>44991.5</c:v>
                </c:pt>
                <c:pt idx="16829">
                  <c:v>44992.5</c:v>
                </c:pt>
                <c:pt idx="16830">
                  <c:v>44993.5</c:v>
                </c:pt>
                <c:pt idx="16831">
                  <c:v>44994.5</c:v>
                </c:pt>
                <c:pt idx="16832">
                  <c:v>44995.5</c:v>
                </c:pt>
                <c:pt idx="16833">
                  <c:v>44996.5</c:v>
                </c:pt>
                <c:pt idx="16834">
                  <c:v>44997.5</c:v>
                </c:pt>
                <c:pt idx="16835">
                  <c:v>44998.5</c:v>
                </c:pt>
                <c:pt idx="16836">
                  <c:v>44999.5</c:v>
                </c:pt>
                <c:pt idx="16837">
                  <c:v>45000.5</c:v>
                </c:pt>
                <c:pt idx="16838">
                  <c:v>45001.5</c:v>
                </c:pt>
                <c:pt idx="16839">
                  <c:v>45002.5</c:v>
                </c:pt>
                <c:pt idx="16840">
                  <c:v>45003.5</c:v>
                </c:pt>
                <c:pt idx="16841">
                  <c:v>45004.5</c:v>
                </c:pt>
                <c:pt idx="16842">
                  <c:v>45005.5</c:v>
                </c:pt>
                <c:pt idx="16843">
                  <c:v>45006.5</c:v>
                </c:pt>
                <c:pt idx="16844">
                  <c:v>45007.5</c:v>
                </c:pt>
                <c:pt idx="16845">
                  <c:v>45008.5</c:v>
                </c:pt>
                <c:pt idx="16846">
                  <c:v>45009.5</c:v>
                </c:pt>
                <c:pt idx="16847">
                  <c:v>45010.5</c:v>
                </c:pt>
                <c:pt idx="16848">
                  <c:v>45011.5</c:v>
                </c:pt>
                <c:pt idx="16849">
                  <c:v>45012.5</c:v>
                </c:pt>
                <c:pt idx="16850">
                  <c:v>45013.5</c:v>
                </c:pt>
                <c:pt idx="16851">
                  <c:v>45014.5</c:v>
                </c:pt>
                <c:pt idx="16852">
                  <c:v>45015.5</c:v>
                </c:pt>
                <c:pt idx="16853">
                  <c:v>45016.5</c:v>
                </c:pt>
                <c:pt idx="16854">
                  <c:v>45017.5</c:v>
                </c:pt>
                <c:pt idx="16855">
                  <c:v>45018.5</c:v>
                </c:pt>
                <c:pt idx="16856">
                  <c:v>45019.5</c:v>
                </c:pt>
                <c:pt idx="16857">
                  <c:v>45020.5</c:v>
                </c:pt>
                <c:pt idx="16858">
                  <c:v>45021.5</c:v>
                </c:pt>
                <c:pt idx="16859">
                  <c:v>45022.5</c:v>
                </c:pt>
                <c:pt idx="16860">
                  <c:v>45023.5</c:v>
                </c:pt>
                <c:pt idx="16861">
                  <c:v>45024.5</c:v>
                </c:pt>
                <c:pt idx="16862">
                  <c:v>45025.5</c:v>
                </c:pt>
                <c:pt idx="16863">
                  <c:v>45026.5</c:v>
                </c:pt>
                <c:pt idx="16864">
                  <c:v>45027.5</c:v>
                </c:pt>
                <c:pt idx="16865">
                  <c:v>45028.5</c:v>
                </c:pt>
                <c:pt idx="16866">
                  <c:v>45029.5</c:v>
                </c:pt>
                <c:pt idx="16867">
                  <c:v>45030.5</c:v>
                </c:pt>
                <c:pt idx="16868">
                  <c:v>45031.5</c:v>
                </c:pt>
                <c:pt idx="16869">
                  <c:v>45032.5</c:v>
                </c:pt>
                <c:pt idx="16870">
                  <c:v>45033.5</c:v>
                </c:pt>
                <c:pt idx="16871">
                  <c:v>45034.5</c:v>
                </c:pt>
                <c:pt idx="16872">
                  <c:v>45035.5</c:v>
                </c:pt>
                <c:pt idx="16873">
                  <c:v>45036.5</c:v>
                </c:pt>
                <c:pt idx="16874">
                  <c:v>45037.5</c:v>
                </c:pt>
                <c:pt idx="16875">
                  <c:v>45038.5</c:v>
                </c:pt>
                <c:pt idx="16876">
                  <c:v>45039.5</c:v>
                </c:pt>
                <c:pt idx="16877">
                  <c:v>45040.5</c:v>
                </c:pt>
                <c:pt idx="16878">
                  <c:v>45041.5</c:v>
                </c:pt>
                <c:pt idx="16879">
                  <c:v>45042.5</c:v>
                </c:pt>
                <c:pt idx="16880">
                  <c:v>45043.5</c:v>
                </c:pt>
                <c:pt idx="16881">
                  <c:v>45044.5</c:v>
                </c:pt>
                <c:pt idx="16882">
                  <c:v>45045.5</c:v>
                </c:pt>
                <c:pt idx="16883">
                  <c:v>45046.5</c:v>
                </c:pt>
                <c:pt idx="16884">
                  <c:v>45047.5</c:v>
                </c:pt>
                <c:pt idx="16885">
                  <c:v>45048.5</c:v>
                </c:pt>
                <c:pt idx="16886">
                  <c:v>45049.5</c:v>
                </c:pt>
                <c:pt idx="16887">
                  <c:v>45050.5</c:v>
                </c:pt>
                <c:pt idx="16888">
                  <c:v>45051.5</c:v>
                </c:pt>
                <c:pt idx="16889">
                  <c:v>45052.5</c:v>
                </c:pt>
                <c:pt idx="16890">
                  <c:v>45053.5</c:v>
                </c:pt>
                <c:pt idx="16891">
                  <c:v>45054.5</c:v>
                </c:pt>
                <c:pt idx="16892">
                  <c:v>45055.5</c:v>
                </c:pt>
                <c:pt idx="16893">
                  <c:v>45056.5</c:v>
                </c:pt>
                <c:pt idx="16894">
                  <c:v>45057.5</c:v>
                </c:pt>
                <c:pt idx="16895">
                  <c:v>45058.5</c:v>
                </c:pt>
                <c:pt idx="16896">
                  <c:v>45059.5</c:v>
                </c:pt>
                <c:pt idx="16897">
                  <c:v>45060.5</c:v>
                </c:pt>
                <c:pt idx="16898">
                  <c:v>45061.5</c:v>
                </c:pt>
                <c:pt idx="16899">
                  <c:v>45062.5</c:v>
                </c:pt>
                <c:pt idx="16900">
                  <c:v>45063.5</c:v>
                </c:pt>
                <c:pt idx="16901">
                  <c:v>45064.5</c:v>
                </c:pt>
                <c:pt idx="16902">
                  <c:v>45065.5</c:v>
                </c:pt>
                <c:pt idx="16903">
                  <c:v>45066.5</c:v>
                </c:pt>
                <c:pt idx="16904">
                  <c:v>45067.5</c:v>
                </c:pt>
                <c:pt idx="16905">
                  <c:v>45068.5</c:v>
                </c:pt>
                <c:pt idx="16906">
                  <c:v>45069.5</c:v>
                </c:pt>
                <c:pt idx="16907">
                  <c:v>45070.5</c:v>
                </c:pt>
                <c:pt idx="16908">
                  <c:v>45071.5</c:v>
                </c:pt>
                <c:pt idx="16909">
                  <c:v>45072.5</c:v>
                </c:pt>
                <c:pt idx="16910">
                  <c:v>45073.5</c:v>
                </c:pt>
                <c:pt idx="16911">
                  <c:v>45074.5</c:v>
                </c:pt>
                <c:pt idx="16912">
                  <c:v>45075.5</c:v>
                </c:pt>
                <c:pt idx="16913">
                  <c:v>45076.5</c:v>
                </c:pt>
                <c:pt idx="16914">
                  <c:v>45077.5</c:v>
                </c:pt>
                <c:pt idx="16915">
                  <c:v>45078.5</c:v>
                </c:pt>
                <c:pt idx="16916">
                  <c:v>45079.5</c:v>
                </c:pt>
                <c:pt idx="16917">
                  <c:v>45080.5</c:v>
                </c:pt>
                <c:pt idx="16918">
                  <c:v>45081.5</c:v>
                </c:pt>
                <c:pt idx="16919">
                  <c:v>45082.5</c:v>
                </c:pt>
                <c:pt idx="16920">
                  <c:v>45083.5</c:v>
                </c:pt>
                <c:pt idx="16921">
                  <c:v>45084.5</c:v>
                </c:pt>
                <c:pt idx="16922">
                  <c:v>45085.5</c:v>
                </c:pt>
                <c:pt idx="16923">
                  <c:v>45086.5</c:v>
                </c:pt>
                <c:pt idx="16924">
                  <c:v>45087.5</c:v>
                </c:pt>
                <c:pt idx="16925">
                  <c:v>45088.5</c:v>
                </c:pt>
                <c:pt idx="16926">
                  <c:v>45089.5</c:v>
                </c:pt>
                <c:pt idx="16927">
                  <c:v>45090.5</c:v>
                </c:pt>
                <c:pt idx="16928">
                  <c:v>45091.5</c:v>
                </c:pt>
                <c:pt idx="16929">
                  <c:v>45092.5</c:v>
                </c:pt>
                <c:pt idx="16930">
                  <c:v>45093.5</c:v>
                </c:pt>
                <c:pt idx="16931">
                  <c:v>45094.5</c:v>
                </c:pt>
                <c:pt idx="16932">
                  <c:v>45095.5</c:v>
                </c:pt>
                <c:pt idx="16933">
                  <c:v>45096.5</c:v>
                </c:pt>
                <c:pt idx="16934">
                  <c:v>45097.5</c:v>
                </c:pt>
                <c:pt idx="16935">
                  <c:v>45098.5</c:v>
                </c:pt>
                <c:pt idx="16936">
                  <c:v>45099.5</c:v>
                </c:pt>
                <c:pt idx="16937">
                  <c:v>45100.5</c:v>
                </c:pt>
                <c:pt idx="16938">
                  <c:v>45101.5</c:v>
                </c:pt>
                <c:pt idx="16939">
                  <c:v>45102.5</c:v>
                </c:pt>
                <c:pt idx="16940">
                  <c:v>45103.5</c:v>
                </c:pt>
                <c:pt idx="16941">
                  <c:v>45104.5</c:v>
                </c:pt>
                <c:pt idx="16942">
                  <c:v>45105.5</c:v>
                </c:pt>
                <c:pt idx="16943">
                  <c:v>45106.5</c:v>
                </c:pt>
                <c:pt idx="16944">
                  <c:v>45107.5</c:v>
                </c:pt>
                <c:pt idx="16945">
                  <c:v>45108.5</c:v>
                </c:pt>
                <c:pt idx="16946">
                  <c:v>45109.5</c:v>
                </c:pt>
                <c:pt idx="16947">
                  <c:v>45110.5</c:v>
                </c:pt>
                <c:pt idx="16948">
                  <c:v>45111.5</c:v>
                </c:pt>
                <c:pt idx="16949">
                  <c:v>45112.5</c:v>
                </c:pt>
                <c:pt idx="16950">
                  <c:v>45113.5</c:v>
                </c:pt>
                <c:pt idx="16951">
                  <c:v>45114.5</c:v>
                </c:pt>
                <c:pt idx="16952">
                  <c:v>45115.5</c:v>
                </c:pt>
                <c:pt idx="16953">
                  <c:v>45116.5</c:v>
                </c:pt>
                <c:pt idx="16954">
                  <c:v>45117.5</c:v>
                </c:pt>
                <c:pt idx="16955">
                  <c:v>45118.5</c:v>
                </c:pt>
                <c:pt idx="16956">
                  <c:v>45119.5</c:v>
                </c:pt>
                <c:pt idx="16957">
                  <c:v>45120.5</c:v>
                </c:pt>
                <c:pt idx="16958">
                  <c:v>45121.5</c:v>
                </c:pt>
                <c:pt idx="16959">
                  <c:v>45122.5</c:v>
                </c:pt>
                <c:pt idx="16960">
                  <c:v>45123.5</c:v>
                </c:pt>
                <c:pt idx="16961">
                  <c:v>45124.5</c:v>
                </c:pt>
                <c:pt idx="16962">
                  <c:v>45125.5</c:v>
                </c:pt>
                <c:pt idx="16963">
                  <c:v>45126.5</c:v>
                </c:pt>
                <c:pt idx="16964">
                  <c:v>45127.5</c:v>
                </c:pt>
                <c:pt idx="16965">
                  <c:v>45128.5</c:v>
                </c:pt>
                <c:pt idx="16966">
                  <c:v>45129.5</c:v>
                </c:pt>
                <c:pt idx="16967">
                  <c:v>45130.5</c:v>
                </c:pt>
                <c:pt idx="16968">
                  <c:v>45131.5</c:v>
                </c:pt>
                <c:pt idx="16969">
                  <c:v>45132.5</c:v>
                </c:pt>
                <c:pt idx="16970">
                  <c:v>45133.5</c:v>
                </c:pt>
                <c:pt idx="16971">
                  <c:v>45134.5</c:v>
                </c:pt>
                <c:pt idx="16972">
                  <c:v>45135.5</c:v>
                </c:pt>
                <c:pt idx="16973">
                  <c:v>45136.5</c:v>
                </c:pt>
                <c:pt idx="16974">
                  <c:v>45137.5</c:v>
                </c:pt>
                <c:pt idx="16975">
                  <c:v>45138.5</c:v>
                </c:pt>
              </c:numCache>
            </c:numRef>
          </c:cat>
          <c:val>
            <c:numRef>
              <c:f>Data!$B$4:$B$18464</c:f>
              <c:numCache>
                <c:formatCode>#,##0</c:formatCode>
                <c:ptCount val="18461"/>
                <c:pt idx="0">
                  <c:v>974655</c:v>
                </c:pt>
                <c:pt idx="1">
                  <c:v>972001</c:v>
                </c:pt>
                <c:pt idx="2">
                  <c:v>968740</c:v>
                </c:pt>
                <c:pt idx="3">
                  <c:v>966412</c:v>
                </c:pt>
                <c:pt idx="4">
                  <c:v>964859</c:v>
                </c:pt>
                <c:pt idx="5">
                  <c:v>962530</c:v>
                </c:pt>
                <c:pt idx="6">
                  <c:v>960978</c:v>
                </c:pt>
                <c:pt idx="7">
                  <c:v>961133</c:v>
                </c:pt>
                <c:pt idx="8">
                  <c:v>958960</c:v>
                </c:pt>
                <c:pt idx="9">
                  <c:v>957407</c:v>
                </c:pt>
                <c:pt idx="10">
                  <c:v>956171</c:v>
                </c:pt>
                <c:pt idx="11">
                  <c:v>954938</c:v>
                </c:pt>
                <c:pt idx="12">
                  <c:v>953705</c:v>
                </c:pt>
                <c:pt idx="13">
                  <c:v>951392</c:v>
                </c:pt>
                <c:pt idx="14">
                  <c:v>949543</c:v>
                </c:pt>
                <c:pt idx="15">
                  <c:v>948156</c:v>
                </c:pt>
                <c:pt idx="16">
                  <c:v>947077</c:v>
                </c:pt>
                <c:pt idx="17">
                  <c:v>945998</c:v>
                </c:pt>
                <c:pt idx="18">
                  <c:v>944919</c:v>
                </c:pt>
                <c:pt idx="19">
                  <c:v>943994</c:v>
                </c:pt>
                <c:pt idx="20">
                  <c:v>946614</c:v>
                </c:pt>
                <c:pt idx="21">
                  <c:v>945690</c:v>
                </c:pt>
                <c:pt idx="22">
                  <c:v>944457</c:v>
                </c:pt>
                <c:pt idx="23">
                  <c:v>949081</c:v>
                </c:pt>
                <c:pt idx="24">
                  <c:v>950467</c:v>
                </c:pt>
                <c:pt idx="25">
                  <c:v>966412</c:v>
                </c:pt>
                <c:pt idx="26">
                  <c:v>987324</c:v>
                </c:pt>
                <c:pt idx="27">
                  <c:v>1086069</c:v>
                </c:pt>
                <c:pt idx="28">
                  <c:v>1094438</c:v>
                </c:pt>
                <c:pt idx="29">
                  <c:v>1096900</c:v>
                </c:pt>
                <c:pt idx="30">
                  <c:v>1098048</c:v>
                </c:pt>
                <c:pt idx="31">
                  <c:v>1123341</c:v>
                </c:pt>
                <c:pt idx="32">
                  <c:v>1134316</c:v>
                </c:pt>
                <c:pt idx="33">
                  <c:v>1137662</c:v>
                </c:pt>
                <c:pt idx="34">
                  <c:v>1142346</c:v>
                </c:pt>
                <c:pt idx="35">
                  <c:v>1144187</c:v>
                </c:pt>
                <c:pt idx="36">
                  <c:v>1143518</c:v>
                </c:pt>
                <c:pt idx="37">
                  <c:v>1142012</c:v>
                </c:pt>
                <c:pt idx="38">
                  <c:v>1143518</c:v>
                </c:pt>
                <c:pt idx="39">
                  <c:v>1143350</c:v>
                </c:pt>
                <c:pt idx="40">
                  <c:v>1141008</c:v>
                </c:pt>
                <c:pt idx="41">
                  <c:v>1137327</c:v>
                </c:pt>
                <c:pt idx="42">
                  <c:v>1135989</c:v>
                </c:pt>
                <c:pt idx="43">
                  <c:v>1133150</c:v>
                </c:pt>
                <c:pt idx="44">
                  <c:v>1127664</c:v>
                </c:pt>
                <c:pt idx="45">
                  <c:v>1122177</c:v>
                </c:pt>
                <c:pt idx="46">
                  <c:v>1114548</c:v>
                </c:pt>
                <c:pt idx="47">
                  <c:v>1107115</c:v>
                </c:pt>
                <c:pt idx="48">
                  <c:v>1100510</c:v>
                </c:pt>
                <c:pt idx="49">
                  <c:v>1093125</c:v>
                </c:pt>
                <c:pt idx="50">
                  <c:v>1086561</c:v>
                </c:pt>
                <c:pt idx="51">
                  <c:v>1080189</c:v>
                </c:pt>
                <c:pt idx="52">
                  <c:v>1073015</c:v>
                </c:pt>
                <c:pt idx="53">
                  <c:v>1066343</c:v>
                </c:pt>
                <c:pt idx="54">
                  <c:v>1060027</c:v>
                </c:pt>
                <c:pt idx="55">
                  <c:v>1053549</c:v>
                </c:pt>
                <c:pt idx="56">
                  <c:v>1047748</c:v>
                </c:pt>
                <c:pt idx="57">
                  <c:v>1042763</c:v>
                </c:pt>
                <c:pt idx="58">
                  <c:v>1038742</c:v>
                </c:pt>
                <c:pt idx="59">
                  <c:v>1034818</c:v>
                </c:pt>
                <c:pt idx="60">
                  <c:v>1030895</c:v>
                </c:pt>
                <c:pt idx="61">
                  <c:v>1027541</c:v>
                </c:pt>
                <c:pt idx="62">
                  <c:v>1024187</c:v>
                </c:pt>
                <c:pt idx="63">
                  <c:v>1021312</c:v>
                </c:pt>
                <c:pt idx="64">
                  <c:v>1019557</c:v>
                </c:pt>
                <c:pt idx="65">
                  <c:v>1017971</c:v>
                </c:pt>
                <c:pt idx="66">
                  <c:v>1017336</c:v>
                </c:pt>
                <c:pt idx="67">
                  <c:v>1018129</c:v>
                </c:pt>
                <c:pt idx="68">
                  <c:v>1016702</c:v>
                </c:pt>
                <c:pt idx="69">
                  <c:v>1029298</c:v>
                </c:pt>
                <c:pt idx="70">
                  <c:v>1034889</c:v>
                </c:pt>
                <c:pt idx="71">
                  <c:v>1036169</c:v>
                </c:pt>
                <c:pt idx="72">
                  <c:v>1041476</c:v>
                </c:pt>
                <c:pt idx="73">
                  <c:v>1041798</c:v>
                </c:pt>
                <c:pt idx="74">
                  <c:v>1041959</c:v>
                </c:pt>
                <c:pt idx="75">
                  <c:v>1042602</c:v>
                </c:pt>
                <c:pt idx="76">
                  <c:v>1042119</c:v>
                </c:pt>
                <c:pt idx="77">
                  <c:v>1048392</c:v>
                </c:pt>
                <c:pt idx="78">
                  <c:v>1082472</c:v>
                </c:pt>
                <c:pt idx="79">
                  <c:v>1089515</c:v>
                </c:pt>
                <c:pt idx="80">
                  <c:v>1103811</c:v>
                </c:pt>
                <c:pt idx="81">
                  <c:v>1107280</c:v>
                </c:pt>
                <c:pt idx="82">
                  <c:v>1108436</c:v>
                </c:pt>
                <c:pt idx="83">
                  <c:v>1110088</c:v>
                </c:pt>
                <c:pt idx="84">
                  <c:v>1118852</c:v>
                </c:pt>
                <c:pt idx="85">
                  <c:v>1128994</c:v>
                </c:pt>
                <c:pt idx="86">
                  <c:v>1132817</c:v>
                </c:pt>
                <c:pt idx="87">
                  <c:v>1133482</c:v>
                </c:pt>
                <c:pt idx="88">
                  <c:v>1131986</c:v>
                </c:pt>
                <c:pt idx="89">
                  <c:v>1129825</c:v>
                </c:pt>
                <c:pt idx="90">
                  <c:v>1130324</c:v>
                </c:pt>
                <c:pt idx="91">
                  <c:v>1127497</c:v>
                </c:pt>
                <c:pt idx="92">
                  <c:v>1122676</c:v>
                </c:pt>
                <c:pt idx="93">
                  <c:v>1117688</c:v>
                </c:pt>
                <c:pt idx="94">
                  <c:v>1111575</c:v>
                </c:pt>
                <c:pt idx="95">
                  <c:v>1105628</c:v>
                </c:pt>
                <c:pt idx="96">
                  <c:v>1100346</c:v>
                </c:pt>
                <c:pt idx="97">
                  <c:v>1093618</c:v>
                </c:pt>
                <c:pt idx="98">
                  <c:v>1084756</c:v>
                </c:pt>
                <c:pt idx="99">
                  <c:v>1075950</c:v>
                </c:pt>
                <c:pt idx="100">
                  <c:v>1069102</c:v>
                </c:pt>
                <c:pt idx="101">
                  <c:v>1061646</c:v>
                </c:pt>
                <c:pt idx="102">
                  <c:v>1052254</c:v>
                </c:pt>
                <c:pt idx="103">
                  <c:v>1044693</c:v>
                </c:pt>
                <c:pt idx="104">
                  <c:v>1037294</c:v>
                </c:pt>
                <c:pt idx="105">
                  <c:v>1030416</c:v>
                </c:pt>
                <c:pt idx="106">
                  <c:v>1022909</c:v>
                </c:pt>
                <c:pt idx="107">
                  <c:v>1016860</c:v>
                </c:pt>
                <c:pt idx="108">
                  <c:v>1010991</c:v>
                </c:pt>
                <c:pt idx="109">
                  <c:v>1004488</c:v>
                </c:pt>
                <c:pt idx="110">
                  <c:v>998814</c:v>
                </c:pt>
                <c:pt idx="111">
                  <c:v>994562</c:v>
                </c:pt>
                <c:pt idx="112">
                  <c:v>991254</c:v>
                </c:pt>
                <c:pt idx="113">
                  <c:v>987949</c:v>
                </c:pt>
                <c:pt idx="114">
                  <c:v>983726</c:v>
                </c:pt>
                <c:pt idx="115">
                  <c:v>982162</c:v>
                </c:pt>
                <c:pt idx="116">
                  <c:v>980129</c:v>
                </c:pt>
                <c:pt idx="117">
                  <c:v>977940</c:v>
                </c:pt>
                <c:pt idx="118">
                  <c:v>977001</c:v>
                </c:pt>
                <c:pt idx="119">
                  <c:v>975124</c:v>
                </c:pt>
                <c:pt idx="120">
                  <c:v>974030</c:v>
                </c:pt>
                <c:pt idx="121">
                  <c:v>979504</c:v>
                </c:pt>
                <c:pt idx="122">
                  <c:v>994877</c:v>
                </c:pt>
                <c:pt idx="123">
                  <c:v>994562</c:v>
                </c:pt>
                <c:pt idx="124">
                  <c:v>995664</c:v>
                </c:pt>
                <c:pt idx="125">
                  <c:v>995822</c:v>
                </c:pt>
                <c:pt idx="126">
                  <c:v>995350</c:v>
                </c:pt>
                <c:pt idx="127">
                  <c:v>994247</c:v>
                </c:pt>
                <c:pt idx="128">
                  <c:v>993932</c:v>
                </c:pt>
                <c:pt idx="129">
                  <c:v>999602</c:v>
                </c:pt>
                <c:pt idx="130">
                  <c:v>999917</c:v>
                </c:pt>
                <c:pt idx="131">
                  <c:v>1005122</c:v>
                </c:pt>
                <c:pt idx="132">
                  <c:v>1125502</c:v>
                </c:pt>
                <c:pt idx="133">
                  <c:v>1158457</c:v>
                </c:pt>
                <c:pt idx="134">
                  <c:v>1170600</c:v>
                </c:pt>
                <c:pt idx="135">
                  <c:v>1219734</c:v>
                </c:pt>
                <c:pt idx="136">
                  <c:v>1230780</c:v>
                </c:pt>
                <c:pt idx="137">
                  <c:v>1237347</c:v>
                </c:pt>
                <c:pt idx="138">
                  <c:v>1241862</c:v>
                </c:pt>
                <c:pt idx="139">
                  <c:v>1243425</c:v>
                </c:pt>
                <c:pt idx="140">
                  <c:v>1242556</c:v>
                </c:pt>
                <c:pt idx="141">
                  <c:v>1240125</c:v>
                </c:pt>
                <c:pt idx="142">
                  <c:v>1237000</c:v>
                </c:pt>
                <c:pt idx="143">
                  <c:v>1233196</c:v>
                </c:pt>
                <c:pt idx="144">
                  <c:v>1227501</c:v>
                </c:pt>
                <c:pt idx="145">
                  <c:v>1221460</c:v>
                </c:pt>
                <c:pt idx="146">
                  <c:v>1214238</c:v>
                </c:pt>
                <c:pt idx="147">
                  <c:v>1207719</c:v>
                </c:pt>
                <c:pt idx="148">
                  <c:v>1200521</c:v>
                </c:pt>
                <c:pt idx="149">
                  <c:v>1191826</c:v>
                </c:pt>
                <c:pt idx="150">
                  <c:v>1184664</c:v>
                </c:pt>
                <c:pt idx="151">
                  <c:v>1176361</c:v>
                </c:pt>
                <c:pt idx="152">
                  <c:v>1167550</c:v>
                </c:pt>
                <c:pt idx="153">
                  <c:v>1159299</c:v>
                </c:pt>
                <c:pt idx="154">
                  <c:v>1151049</c:v>
                </c:pt>
                <c:pt idx="155">
                  <c:v>1142179</c:v>
                </c:pt>
                <c:pt idx="156">
                  <c:v>1133981</c:v>
                </c:pt>
                <c:pt idx="157">
                  <c:v>1126001</c:v>
                </c:pt>
                <c:pt idx="158">
                  <c:v>1119850</c:v>
                </c:pt>
                <c:pt idx="159">
                  <c:v>1113061</c:v>
                </c:pt>
                <c:pt idx="160">
                  <c:v>1105959</c:v>
                </c:pt>
                <c:pt idx="161">
                  <c:v>1100018</c:v>
                </c:pt>
                <c:pt idx="162">
                  <c:v>1093289</c:v>
                </c:pt>
                <c:pt idx="163">
                  <c:v>1088530</c:v>
                </c:pt>
                <c:pt idx="164">
                  <c:v>1084428</c:v>
                </c:pt>
                <c:pt idx="165">
                  <c:v>1081167</c:v>
                </c:pt>
                <c:pt idx="166">
                  <c:v>1081167</c:v>
                </c:pt>
                <c:pt idx="167">
                  <c:v>1155258</c:v>
                </c:pt>
                <c:pt idx="168">
                  <c:v>1156437</c:v>
                </c:pt>
                <c:pt idx="169">
                  <c:v>1156774</c:v>
                </c:pt>
                <c:pt idx="170">
                  <c:v>1156605</c:v>
                </c:pt>
                <c:pt idx="171">
                  <c:v>1156269</c:v>
                </c:pt>
                <c:pt idx="172">
                  <c:v>1155763</c:v>
                </c:pt>
                <c:pt idx="173">
                  <c:v>1156942</c:v>
                </c:pt>
                <c:pt idx="174">
                  <c:v>1159805</c:v>
                </c:pt>
                <c:pt idx="175">
                  <c:v>1161152</c:v>
                </c:pt>
                <c:pt idx="176">
                  <c:v>1198304</c:v>
                </c:pt>
                <c:pt idx="177">
                  <c:v>1201374</c:v>
                </c:pt>
                <c:pt idx="178">
                  <c:v>1202745</c:v>
                </c:pt>
                <c:pt idx="179">
                  <c:v>1202402</c:v>
                </c:pt>
                <c:pt idx="180">
                  <c:v>1202059</c:v>
                </c:pt>
                <c:pt idx="181">
                  <c:v>1201716</c:v>
                </c:pt>
                <c:pt idx="182">
                  <c:v>1348500</c:v>
                </c:pt>
                <c:pt idx="183">
                  <c:v>1385533</c:v>
                </c:pt>
                <c:pt idx="184">
                  <c:v>1423355</c:v>
                </c:pt>
                <c:pt idx="185">
                  <c:v>1436236</c:v>
                </c:pt>
                <c:pt idx="186">
                  <c:v>1441778</c:v>
                </c:pt>
                <c:pt idx="187">
                  <c:v>1443625</c:v>
                </c:pt>
                <c:pt idx="188">
                  <c:v>1445288</c:v>
                </c:pt>
                <c:pt idx="189">
                  <c:v>1450644</c:v>
                </c:pt>
                <c:pt idx="190">
                  <c:v>1483583</c:v>
                </c:pt>
                <c:pt idx="191">
                  <c:v>1508674</c:v>
                </c:pt>
                <c:pt idx="192">
                  <c:v>1548642</c:v>
                </c:pt>
                <c:pt idx="193">
                  <c:v>1597275</c:v>
                </c:pt>
                <c:pt idx="194">
                  <c:v>1611948</c:v>
                </c:pt>
                <c:pt idx="195">
                  <c:v>1613302</c:v>
                </c:pt>
                <c:pt idx="196">
                  <c:v>1611561</c:v>
                </c:pt>
                <c:pt idx="197">
                  <c:v>1611368</c:v>
                </c:pt>
                <c:pt idx="198">
                  <c:v>1608273</c:v>
                </c:pt>
                <c:pt idx="199">
                  <c:v>1605566</c:v>
                </c:pt>
                <c:pt idx="200">
                  <c:v>1600546</c:v>
                </c:pt>
                <c:pt idx="201">
                  <c:v>1595350</c:v>
                </c:pt>
                <c:pt idx="202">
                  <c:v>1588422</c:v>
                </c:pt>
                <c:pt idx="203">
                  <c:v>1579396</c:v>
                </c:pt>
                <c:pt idx="204">
                  <c:v>1570778</c:v>
                </c:pt>
                <c:pt idx="205">
                  <c:v>1563122</c:v>
                </c:pt>
                <c:pt idx="206">
                  <c:v>1553596</c:v>
                </c:pt>
                <c:pt idx="207">
                  <c:v>1544642</c:v>
                </c:pt>
                <c:pt idx="208">
                  <c:v>1536111</c:v>
                </c:pt>
                <c:pt idx="209">
                  <c:v>1527960</c:v>
                </c:pt>
                <c:pt idx="210">
                  <c:v>1520216</c:v>
                </c:pt>
                <c:pt idx="211">
                  <c:v>1512106</c:v>
                </c:pt>
                <c:pt idx="212">
                  <c:v>1504575</c:v>
                </c:pt>
                <c:pt idx="213">
                  <c:v>1502323</c:v>
                </c:pt>
                <c:pt idx="214">
                  <c:v>1496319</c:v>
                </c:pt>
                <c:pt idx="215">
                  <c:v>1490126</c:v>
                </c:pt>
                <c:pt idx="216">
                  <c:v>1486383</c:v>
                </c:pt>
                <c:pt idx="217">
                  <c:v>1481530</c:v>
                </c:pt>
                <c:pt idx="218">
                  <c:v>1478170</c:v>
                </c:pt>
                <c:pt idx="219">
                  <c:v>1477236</c:v>
                </c:pt>
                <c:pt idx="220">
                  <c:v>1476303</c:v>
                </c:pt>
                <c:pt idx="221">
                  <c:v>1474810</c:v>
                </c:pt>
                <c:pt idx="222">
                  <c:v>1478357</c:v>
                </c:pt>
                <c:pt idx="223">
                  <c:v>1482277</c:v>
                </c:pt>
                <c:pt idx="224">
                  <c:v>1491064</c:v>
                </c:pt>
                <c:pt idx="225">
                  <c:v>1499883</c:v>
                </c:pt>
                <c:pt idx="226">
                  <c:v>1500634</c:v>
                </c:pt>
                <c:pt idx="227">
                  <c:v>1500071</c:v>
                </c:pt>
                <c:pt idx="228">
                  <c:v>1500446</c:v>
                </c:pt>
                <c:pt idx="229">
                  <c:v>1501197</c:v>
                </c:pt>
                <c:pt idx="230">
                  <c:v>1501572</c:v>
                </c:pt>
                <c:pt idx="231">
                  <c:v>1501385</c:v>
                </c:pt>
                <c:pt idx="232">
                  <c:v>1500634</c:v>
                </c:pt>
                <c:pt idx="233">
                  <c:v>1547690</c:v>
                </c:pt>
                <c:pt idx="234">
                  <c:v>1556644</c:v>
                </c:pt>
                <c:pt idx="235">
                  <c:v>1558168</c:v>
                </c:pt>
                <c:pt idx="236">
                  <c:v>1558740</c:v>
                </c:pt>
                <c:pt idx="237">
                  <c:v>1558549</c:v>
                </c:pt>
                <c:pt idx="238">
                  <c:v>1558549</c:v>
                </c:pt>
                <c:pt idx="239">
                  <c:v>1559692</c:v>
                </c:pt>
                <c:pt idx="240">
                  <c:v>1559502</c:v>
                </c:pt>
                <c:pt idx="241">
                  <c:v>1559121</c:v>
                </c:pt>
                <c:pt idx="242">
                  <c:v>1559311</c:v>
                </c:pt>
                <c:pt idx="243">
                  <c:v>1558549</c:v>
                </c:pt>
                <c:pt idx="244">
                  <c:v>1556263</c:v>
                </c:pt>
                <c:pt idx="245">
                  <c:v>1551882</c:v>
                </c:pt>
                <c:pt idx="246">
                  <c:v>1545785</c:v>
                </c:pt>
                <c:pt idx="247">
                  <c:v>1541040</c:v>
                </c:pt>
                <c:pt idx="248">
                  <c:v>1533647</c:v>
                </c:pt>
                <c:pt idx="249">
                  <c:v>1525489</c:v>
                </c:pt>
                <c:pt idx="250">
                  <c:v>1517387</c:v>
                </c:pt>
                <c:pt idx="251">
                  <c:v>1509654</c:v>
                </c:pt>
                <c:pt idx="252">
                  <c:v>1501385</c:v>
                </c:pt>
                <c:pt idx="253">
                  <c:v>1495756</c:v>
                </c:pt>
                <c:pt idx="254">
                  <c:v>1489376</c:v>
                </c:pt>
                <c:pt idx="255">
                  <c:v>1480783</c:v>
                </c:pt>
                <c:pt idx="256">
                  <c:v>1470330</c:v>
                </c:pt>
                <c:pt idx="257">
                  <c:v>1460484</c:v>
                </c:pt>
                <c:pt idx="258">
                  <c:v>1450460</c:v>
                </c:pt>
                <c:pt idx="259">
                  <c:v>1439746</c:v>
                </c:pt>
                <c:pt idx="260">
                  <c:v>1429602</c:v>
                </c:pt>
                <c:pt idx="261">
                  <c:v>1419680</c:v>
                </c:pt>
                <c:pt idx="262">
                  <c:v>1410330</c:v>
                </c:pt>
                <c:pt idx="263">
                  <c:v>1400826</c:v>
                </c:pt>
                <c:pt idx="264">
                  <c:v>1392257</c:v>
                </c:pt>
                <c:pt idx="265">
                  <c:v>1383534</c:v>
                </c:pt>
                <c:pt idx="266">
                  <c:v>1377537</c:v>
                </c:pt>
                <c:pt idx="267">
                  <c:v>1371573</c:v>
                </c:pt>
                <c:pt idx="268">
                  <c:v>1364342</c:v>
                </c:pt>
                <c:pt idx="269">
                  <c:v>1358385</c:v>
                </c:pt>
                <c:pt idx="270">
                  <c:v>1353712</c:v>
                </c:pt>
                <c:pt idx="271">
                  <c:v>1349758</c:v>
                </c:pt>
                <c:pt idx="272">
                  <c:v>1346703</c:v>
                </c:pt>
                <c:pt idx="273">
                  <c:v>1347242</c:v>
                </c:pt>
                <c:pt idx="274">
                  <c:v>1346703</c:v>
                </c:pt>
                <c:pt idx="275">
                  <c:v>1357846</c:v>
                </c:pt>
                <c:pt idx="276">
                  <c:v>1356048</c:v>
                </c:pt>
                <c:pt idx="277">
                  <c:v>1356048</c:v>
                </c:pt>
                <c:pt idx="278">
                  <c:v>1355509</c:v>
                </c:pt>
                <c:pt idx="279">
                  <c:v>1355329</c:v>
                </c:pt>
                <c:pt idx="280">
                  <c:v>1354431</c:v>
                </c:pt>
                <c:pt idx="281">
                  <c:v>1519839</c:v>
                </c:pt>
                <c:pt idx="282">
                  <c:v>1567714</c:v>
                </c:pt>
                <c:pt idx="283">
                  <c:v>1684143</c:v>
                </c:pt>
                <c:pt idx="284">
                  <c:v>1646325</c:v>
                </c:pt>
                <c:pt idx="285">
                  <c:v>1629975</c:v>
                </c:pt>
                <c:pt idx="286">
                  <c:v>1617750</c:v>
                </c:pt>
                <c:pt idx="287">
                  <c:v>1600354</c:v>
                </c:pt>
                <c:pt idx="288">
                  <c:v>1589384</c:v>
                </c:pt>
                <c:pt idx="289">
                  <c:v>1592848</c:v>
                </c:pt>
                <c:pt idx="290">
                  <c:v>1594580</c:v>
                </c:pt>
                <c:pt idx="291">
                  <c:v>1596890</c:v>
                </c:pt>
                <c:pt idx="292">
                  <c:v>1598621</c:v>
                </c:pt>
                <c:pt idx="293">
                  <c:v>1599391</c:v>
                </c:pt>
                <c:pt idx="294">
                  <c:v>1598429</c:v>
                </c:pt>
                <c:pt idx="295">
                  <c:v>1600643</c:v>
                </c:pt>
                <c:pt idx="296">
                  <c:v>1602858</c:v>
                </c:pt>
                <c:pt idx="297">
                  <c:v>1613882</c:v>
                </c:pt>
                <c:pt idx="298">
                  <c:v>1621038</c:v>
                </c:pt>
                <c:pt idx="299">
                  <c:v>1617170</c:v>
                </c:pt>
                <c:pt idx="300">
                  <c:v>1611174</c:v>
                </c:pt>
                <c:pt idx="301">
                  <c:v>1607693</c:v>
                </c:pt>
                <c:pt idx="302">
                  <c:v>1601316</c:v>
                </c:pt>
                <c:pt idx="303">
                  <c:v>1594580</c:v>
                </c:pt>
                <c:pt idx="304">
                  <c:v>1585535</c:v>
                </c:pt>
                <c:pt idx="305">
                  <c:v>1576906</c:v>
                </c:pt>
                <c:pt idx="306">
                  <c:v>1567331</c:v>
                </c:pt>
                <c:pt idx="307">
                  <c:v>1558740</c:v>
                </c:pt>
                <c:pt idx="308">
                  <c:v>1549023</c:v>
                </c:pt>
                <c:pt idx="309">
                  <c:v>1540093</c:v>
                </c:pt>
                <c:pt idx="310">
                  <c:v>1530045</c:v>
                </c:pt>
                <c:pt idx="311">
                  <c:v>1520027</c:v>
                </c:pt>
                <c:pt idx="312">
                  <c:v>1509843</c:v>
                </c:pt>
                <c:pt idx="313">
                  <c:v>1500634</c:v>
                </c:pt>
                <c:pt idx="314">
                  <c:v>1493504</c:v>
                </c:pt>
                <c:pt idx="315">
                  <c:v>1484717</c:v>
                </c:pt>
                <c:pt idx="316">
                  <c:v>1475930</c:v>
                </c:pt>
                <c:pt idx="317">
                  <c:v>1466426</c:v>
                </c:pt>
                <c:pt idx="318">
                  <c:v>1455099</c:v>
                </c:pt>
                <c:pt idx="319">
                  <c:v>1445287</c:v>
                </c:pt>
                <c:pt idx="320">
                  <c:v>1436052</c:v>
                </c:pt>
                <c:pt idx="321">
                  <c:v>1428867</c:v>
                </c:pt>
                <c:pt idx="322">
                  <c:v>1422620</c:v>
                </c:pt>
                <c:pt idx="323">
                  <c:v>1417291</c:v>
                </c:pt>
                <c:pt idx="324">
                  <c:v>1411427</c:v>
                </c:pt>
                <c:pt idx="325">
                  <c:v>1406309</c:v>
                </c:pt>
                <c:pt idx="326">
                  <c:v>1403202</c:v>
                </c:pt>
                <c:pt idx="327">
                  <c:v>1401740</c:v>
                </c:pt>
                <c:pt idx="328">
                  <c:v>1414168</c:v>
                </c:pt>
                <c:pt idx="329">
                  <c:v>1421150</c:v>
                </c:pt>
                <c:pt idx="330">
                  <c:v>1421701</c:v>
                </c:pt>
                <c:pt idx="331">
                  <c:v>1421518</c:v>
                </c:pt>
                <c:pt idx="332">
                  <c:v>1421334</c:v>
                </c:pt>
                <c:pt idx="333">
                  <c:v>1420231</c:v>
                </c:pt>
                <c:pt idx="334">
                  <c:v>1450091</c:v>
                </c:pt>
                <c:pt idx="335">
                  <c:v>1545594</c:v>
                </c:pt>
                <c:pt idx="336">
                  <c:v>1559502</c:v>
                </c:pt>
                <c:pt idx="337">
                  <c:v>1562741</c:v>
                </c:pt>
                <c:pt idx="338">
                  <c:v>1564843</c:v>
                </c:pt>
                <c:pt idx="339">
                  <c:v>1588807</c:v>
                </c:pt>
                <c:pt idx="340">
                  <c:v>1610788</c:v>
                </c:pt>
                <c:pt idx="341">
                  <c:v>1611948</c:v>
                </c:pt>
                <c:pt idx="342">
                  <c:v>1616396</c:v>
                </c:pt>
                <c:pt idx="343">
                  <c:v>1615430</c:v>
                </c:pt>
                <c:pt idx="344">
                  <c:v>1614660</c:v>
                </c:pt>
                <c:pt idx="345">
                  <c:v>1613500</c:v>
                </c:pt>
                <c:pt idx="346">
                  <c:v>1611370</c:v>
                </c:pt>
                <c:pt idx="347">
                  <c:v>1610010</c:v>
                </c:pt>
                <c:pt idx="348">
                  <c:v>1607500</c:v>
                </c:pt>
                <c:pt idx="349">
                  <c:v>1605760</c:v>
                </c:pt>
                <c:pt idx="350">
                  <c:v>1599780</c:v>
                </c:pt>
                <c:pt idx="351">
                  <c:v>1593230</c:v>
                </c:pt>
                <c:pt idx="352">
                  <c:v>1585340</c:v>
                </c:pt>
                <c:pt idx="353">
                  <c:v>1576720</c:v>
                </c:pt>
                <c:pt idx="354">
                  <c:v>1568480</c:v>
                </c:pt>
                <c:pt idx="355">
                  <c:v>1557790</c:v>
                </c:pt>
                <c:pt idx="356">
                  <c:v>1549210</c:v>
                </c:pt>
                <c:pt idx="357">
                  <c:v>1541230</c:v>
                </c:pt>
                <c:pt idx="358">
                  <c:v>1531941</c:v>
                </c:pt>
                <c:pt idx="359">
                  <c:v>1520780</c:v>
                </c:pt>
                <c:pt idx="360">
                  <c:v>1510600</c:v>
                </c:pt>
                <c:pt idx="361">
                  <c:v>1499320</c:v>
                </c:pt>
                <c:pt idx="362">
                  <c:v>1488630</c:v>
                </c:pt>
                <c:pt idx="363">
                  <c:v>1480040</c:v>
                </c:pt>
                <c:pt idx="364">
                  <c:v>1469210</c:v>
                </c:pt>
                <c:pt idx="365">
                  <c:v>1460110</c:v>
                </c:pt>
                <c:pt idx="366">
                  <c:v>1450280</c:v>
                </c:pt>
                <c:pt idx="367">
                  <c:v>1440490</c:v>
                </c:pt>
                <c:pt idx="368">
                  <c:v>1430890</c:v>
                </c:pt>
                <c:pt idx="369">
                  <c:v>1423720</c:v>
                </c:pt>
                <c:pt idx="370">
                  <c:v>1416740</c:v>
                </c:pt>
                <c:pt idx="371">
                  <c:v>1405030</c:v>
                </c:pt>
                <c:pt idx="372">
                  <c:v>1397170</c:v>
                </c:pt>
                <c:pt idx="373">
                  <c:v>1387530</c:v>
                </c:pt>
                <c:pt idx="374">
                  <c:v>1377720</c:v>
                </c:pt>
                <c:pt idx="375">
                  <c:v>1369220</c:v>
                </c:pt>
                <c:pt idx="376">
                  <c:v>1360910</c:v>
                </c:pt>
                <c:pt idx="377">
                  <c:v>1354070</c:v>
                </c:pt>
                <c:pt idx="378">
                  <c:v>1346880</c:v>
                </c:pt>
                <c:pt idx="379">
                  <c:v>1344190</c:v>
                </c:pt>
                <c:pt idx="380">
                  <c:v>1347780</c:v>
                </c:pt>
                <c:pt idx="381">
                  <c:v>1373920</c:v>
                </c:pt>
                <c:pt idx="382">
                  <c:v>1380260</c:v>
                </c:pt>
                <c:pt idx="383">
                  <c:v>1461220</c:v>
                </c:pt>
                <c:pt idx="384">
                  <c:v>1470890</c:v>
                </c:pt>
                <c:pt idx="385">
                  <c:v>1473880</c:v>
                </c:pt>
                <c:pt idx="386">
                  <c:v>1474620</c:v>
                </c:pt>
                <c:pt idx="387">
                  <c:v>1474060</c:v>
                </c:pt>
                <c:pt idx="388">
                  <c:v>1473780</c:v>
                </c:pt>
                <c:pt idx="389">
                  <c:v>1473500</c:v>
                </c:pt>
                <c:pt idx="390">
                  <c:v>1635610</c:v>
                </c:pt>
                <c:pt idx="391">
                  <c:v>1669800</c:v>
                </c:pt>
                <c:pt idx="392">
                  <c:v>1641830</c:v>
                </c:pt>
                <c:pt idx="393">
                  <c:v>1626870</c:v>
                </c:pt>
                <c:pt idx="394">
                  <c:v>1619490</c:v>
                </c:pt>
                <c:pt idx="395">
                  <c:v>1616200</c:v>
                </c:pt>
                <c:pt idx="396">
                  <c:v>1613110</c:v>
                </c:pt>
                <c:pt idx="397">
                  <c:v>1647500</c:v>
                </c:pt>
                <c:pt idx="398">
                  <c:v>1636970</c:v>
                </c:pt>
                <c:pt idx="399">
                  <c:v>1630360</c:v>
                </c:pt>
                <c:pt idx="400">
                  <c:v>1635030</c:v>
                </c:pt>
                <c:pt idx="401">
                  <c:v>1632500</c:v>
                </c:pt>
                <c:pt idx="402">
                  <c:v>1638140</c:v>
                </c:pt>
                <c:pt idx="403">
                  <c:v>1633670</c:v>
                </c:pt>
                <c:pt idx="404">
                  <c:v>1618140</c:v>
                </c:pt>
                <c:pt idx="405">
                  <c:v>1612340</c:v>
                </c:pt>
                <c:pt idx="406">
                  <c:v>1612720</c:v>
                </c:pt>
                <c:pt idx="407">
                  <c:v>1609630</c:v>
                </c:pt>
                <c:pt idx="408">
                  <c:v>1604990</c:v>
                </c:pt>
                <c:pt idx="409">
                  <c:v>1608080</c:v>
                </c:pt>
                <c:pt idx="410">
                  <c:v>1604410</c:v>
                </c:pt>
                <c:pt idx="411">
                  <c:v>1598050</c:v>
                </c:pt>
                <c:pt idx="412">
                  <c:v>1590350</c:v>
                </c:pt>
                <c:pt idx="413">
                  <c:v>1579590</c:v>
                </c:pt>
                <c:pt idx="414">
                  <c:v>1569820</c:v>
                </c:pt>
                <c:pt idx="415">
                  <c:v>1558360</c:v>
                </c:pt>
                <c:pt idx="416">
                  <c:v>1548640</c:v>
                </c:pt>
                <c:pt idx="417">
                  <c:v>1538010</c:v>
                </c:pt>
                <c:pt idx="418">
                  <c:v>1527200</c:v>
                </c:pt>
                <c:pt idx="419">
                  <c:v>1517200</c:v>
                </c:pt>
                <c:pt idx="420">
                  <c:v>1507014</c:v>
                </c:pt>
                <c:pt idx="421">
                  <c:v>1498010</c:v>
                </c:pt>
                <c:pt idx="422">
                  <c:v>1489380</c:v>
                </c:pt>
                <c:pt idx="423">
                  <c:v>1481900</c:v>
                </c:pt>
                <c:pt idx="424">
                  <c:v>1475930</c:v>
                </c:pt>
                <c:pt idx="425">
                  <c:v>1470330</c:v>
                </c:pt>
                <c:pt idx="426">
                  <c:v>1463830</c:v>
                </c:pt>
                <c:pt idx="427">
                  <c:v>1454730</c:v>
                </c:pt>
                <c:pt idx="428">
                  <c:v>1445470</c:v>
                </c:pt>
                <c:pt idx="429">
                  <c:v>1438640</c:v>
                </c:pt>
                <c:pt idx="430">
                  <c:v>1433466</c:v>
                </c:pt>
                <c:pt idx="431">
                  <c:v>1428130</c:v>
                </c:pt>
                <c:pt idx="432">
                  <c:v>1426300</c:v>
                </c:pt>
                <c:pt idx="433">
                  <c:v>1424090</c:v>
                </c:pt>
                <c:pt idx="434">
                  <c:v>1424460</c:v>
                </c:pt>
                <c:pt idx="435">
                  <c:v>1433280</c:v>
                </c:pt>
                <c:pt idx="436">
                  <c:v>1431810</c:v>
                </c:pt>
                <c:pt idx="437">
                  <c:v>1432180</c:v>
                </c:pt>
                <c:pt idx="438">
                  <c:v>1432360</c:v>
                </c:pt>
                <c:pt idx="439">
                  <c:v>1431070</c:v>
                </c:pt>
                <c:pt idx="440">
                  <c:v>1443810</c:v>
                </c:pt>
                <c:pt idx="441">
                  <c:v>1462900</c:v>
                </c:pt>
                <c:pt idx="442">
                  <c:v>1464770</c:v>
                </c:pt>
                <c:pt idx="443">
                  <c:v>1532260</c:v>
                </c:pt>
                <c:pt idx="444">
                  <c:v>1547500</c:v>
                </c:pt>
                <c:pt idx="445">
                  <c:v>1551120</c:v>
                </c:pt>
                <c:pt idx="446">
                  <c:v>1591120</c:v>
                </c:pt>
                <c:pt idx="447">
                  <c:v>1600550</c:v>
                </c:pt>
                <c:pt idx="448">
                  <c:v>1604790</c:v>
                </c:pt>
                <c:pt idx="449">
                  <c:v>1615820</c:v>
                </c:pt>
                <c:pt idx="450">
                  <c:v>1623750</c:v>
                </c:pt>
                <c:pt idx="451">
                  <c:v>1618140</c:v>
                </c:pt>
                <c:pt idx="452">
                  <c:v>1614460</c:v>
                </c:pt>
                <c:pt idx="453">
                  <c:v>1611560</c:v>
                </c:pt>
                <c:pt idx="454">
                  <c:v>1606340</c:v>
                </c:pt>
                <c:pt idx="455">
                  <c:v>1600740</c:v>
                </c:pt>
                <c:pt idx="456">
                  <c:v>1593811</c:v>
                </c:pt>
                <c:pt idx="457">
                  <c:v>1585340</c:v>
                </c:pt>
                <c:pt idx="458">
                  <c:v>1577290</c:v>
                </c:pt>
                <c:pt idx="459">
                  <c:v>1568670</c:v>
                </c:pt>
                <c:pt idx="460">
                  <c:v>1559880</c:v>
                </c:pt>
                <c:pt idx="461">
                  <c:v>1549980</c:v>
                </c:pt>
                <c:pt idx="462">
                  <c:v>1540850</c:v>
                </c:pt>
                <c:pt idx="463">
                  <c:v>1531180</c:v>
                </c:pt>
                <c:pt idx="464">
                  <c:v>1519650</c:v>
                </c:pt>
                <c:pt idx="465">
                  <c:v>1508520</c:v>
                </c:pt>
                <c:pt idx="466">
                  <c:v>1496880</c:v>
                </c:pt>
                <c:pt idx="467">
                  <c:v>1485260</c:v>
                </c:pt>
                <c:pt idx="468">
                  <c:v>1474090</c:v>
                </c:pt>
                <c:pt idx="469">
                  <c:v>1461780</c:v>
                </c:pt>
                <c:pt idx="470">
                  <c:v>1450830</c:v>
                </c:pt>
                <c:pt idx="471">
                  <c:v>1439560</c:v>
                </c:pt>
                <c:pt idx="472">
                  <c:v>1430370</c:v>
                </c:pt>
                <c:pt idx="473">
                  <c:v>1420050</c:v>
                </c:pt>
                <c:pt idx="474">
                  <c:v>1410510</c:v>
                </c:pt>
                <c:pt idx="475">
                  <c:v>1400280</c:v>
                </c:pt>
                <c:pt idx="476">
                  <c:v>1389350</c:v>
                </c:pt>
                <c:pt idx="477">
                  <c:v>1378260</c:v>
                </c:pt>
                <c:pt idx="478">
                  <c:v>1367960</c:v>
                </c:pt>
                <c:pt idx="479">
                  <c:v>1358570</c:v>
                </c:pt>
                <c:pt idx="480">
                  <c:v>1352270</c:v>
                </c:pt>
                <c:pt idx="481">
                  <c:v>1345980</c:v>
                </c:pt>
                <c:pt idx="482">
                  <c:v>1342930</c:v>
                </c:pt>
                <c:pt idx="483">
                  <c:v>1343290</c:v>
                </c:pt>
                <c:pt idx="484">
                  <c:v>1341670</c:v>
                </c:pt>
                <c:pt idx="485">
                  <c:v>1343110</c:v>
                </c:pt>
                <c:pt idx="486">
                  <c:v>1342210</c:v>
                </c:pt>
                <c:pt idx="487">
                  <c:v>1340060</c:v>
                </c:pt>
                <c:pt idx="488">
                  <c:v>1350480</c:v>
                </c:pt>
                <c:pt idx="489">
                  <c:v>1372300</c:v>
                </c:pt>
                <c:pt idx="490">
                  <c:v>1398630</c:v>
                </c:pt>
                <c:pt idx="491">
                  <c:v>1409500</c:v>
                </c:pt>
                <c:pt idx="492">
                  <c:v>1411060</c:v>
                </c:pt>
                <c:pt idx="493">
                  <c:v>1485260</c:v>
                </c:pt>
                <c:pt idx="494">
                  <c:v>1618910</c:v>
                </c:pt>
                <c:pt idx="495">
                  <c:v>1649450</c:v>
                </c:pt>
                <c:pt idx="496">
                  <c:v>1649060</c:v>
                </c:pt>
                <c:pt idx="497">
                  <c:v>1663720</c:v>
                </c:pt>
                <c:pt idx="498">
                  <c:v>1659800</c:v>
                </c:pt>
                <c:pt idx="499">
                  <c:v>1655112</c:v>
                </c:pt>
                <c:pt idx="500">
                  <c:v>1650430</c:v>
                </c:pt>
                <c:pt idx="501">
                  <c:v>1636190</c:v>
                </c:pt>
                <c:pt idx="502">
                  <c:v>1627450</c:v>
                </c:pt>
                <c:pt idx="503">
                  <c:v>1622010</c:v>
                </c:pt>
                <c:pt idx="504">
                  <c:v>1618520</c:v>
                </c:pt>
                <c:pt idx="505">
                  <c:v>1618140</c:v>
                </c:pt>
                <c:pt idx="506">
                  <c:v>1614850</c:v>
                </c:pt>
                <c:pt idx="507">
                  <c:v>1614460</c:v>
                </c:pt>
                <c:pt idx="508">
                  <c:v>1611560</c:v>
                </c:pt>
                <c:pt idx="509">
                  <c:v>1605760</c:v>
                </c:pt>
                <c:pt idx="510">
                  <c:v>1599200</c:v>
                </c:pt>
                <c:pt idx="511">
                  <c:v>1591694</c:v>
                </c:pt>
                <c:pt idx="512">
                  <c:v>1583030</c:v>
                </c:pt>
                <c:pt idx="513">
                  <c:v>1573270</c:v>
                </c:pt>
                <c:pt idx="514">
                  <c:v>1563500</c:v>
                </c:pt>
                <c:pt idx="515">
                  <c:v>1554550</c:v>
                </c:pt>
                <c:pt idx="516">
                  <c:v>1545400</c:v>
                </c:pt>
                <c:pt idx="517">
                  <c:v>1535160</c:v>
                </c:pt>
                <c:pt idx="518">
                  <c:v>1524550</c:v>
                </c:pt>
                <c:pt idx="519">
                  <c:v>1513800</c:v>
                </c:pt>
                <c:pt idx="520">
                  <c:v>1501390</c:v>
                </c:pt>
                <c:pt idx="521">
                  <c:v>1491630</c:v>
                </c:pt>
                <c:pt idx="522">
                  <c:v>1482090</c:v>
                </c:pt>
                <c:pt idx="523">
                  <c:v>1471640</c:v>
                </c:pt>
                <c:pt idx="524">
                  <c:v>1462160</c:v>
                </c:pt>
                <c:pt idx="525">
                  <c:v>1453430</c:v>
                </c:pt>
                <c:pt idx="526">
                  <c:v>1445840</c:v>
                </c:pt>
                <c:pt idx="527">
                  <c:v>1438080</c:v>
                </c:pt>
                <c:pt idx="528">
                  <c:v>1431620</c:v>
                </c:pt>
                <c:pt idx="529">
                  <c:v>1425930</c:v>
                </c:pt>
                <c:pt idx="530">
                  <c:v>1419680</c:v>
                </c:pt>
                <c:pt idx="531">
                  <c:v>1413440</c:v>
                </c:pt>
                <c:pt idx="532">
                  <c:v>1413070</c:v>
                </c:pt>
                <c:pt idx="533">
                  <c:v>1411400</c:v>
                </c:pt>
                <c:pt idx="534">
                  <c:v>1409600</c:v>
                </c:pt>
                <c:pt idx="535">
                  <c:v>1409240</c:v>
                </c:pt>
                <c:pt idx="536">
                  <c:v>1408880</c:v>
                </c:pt>
                <c:pt idx="537">
                  <c:v>1406860</c:v>
                </c:pt>
                <c:pt idx="538">
                  <c:v>1405580</c:v>
                </c:pt>
                <c:pt idx="539">
                  <c:v>1404660</c:v>
                </c:pt>
                <c:pt idx="540">
                  <c:v>1406310</c:v>
                </c:pt>
                <c:pt idx="541">
                  <c:v>1415270</c:v>
                </c:pt>
                <c:pt idx="542">
                  <c:v>1466241</c:v>
                </c:pt>
                <c:pt idx="543">
                  <c:v>1517760</c:v>
                </c:pt>
                <c:pt idx="544">
                  <c:v>1522100</c:v>
                </c:pt>
                <c:pt idx="545">
                  <c:v>1563122</c:v>
                </c:pt>
                <c:pt idx="546">
                  <c:v>1646910</c:v>
                </c:pt>
                <c:pt idx="547">
                  <c:v>1689466</c:v>
                </c:pt>
                <c:pt idx="548">
                  <c:v>1634440</c:v>
                </c:pt>
                <c:pt idx="549">
                  <c:v>1625700</c:v>
                </c:pt>
                <c:pt idx="550">
                  <c:v>1628030</c:v>
                </c:pt>
                <c:pt idx="551">
                  <c:v>1610780</c:v>
                </c:pt>
                <c:pt idx="552">
                  <c:v>1615040</c:v>
                </c:pt>
                <c:pt idx="553">
                  <c:v>1609435</c:v>
                </c:pt>
                <c:pt idx="554">
                  <c:v>1603830</c:v>
                </c:pt>
                <c:pt idx="555">
                  <c:v>1604600</c:v>
                </c:pt>
                <c:pt idx="556">
                  <c:v>1604210</c:v>
                </c:pt>
                <c:pt idx="557">
                  <c:v>1601510</c:v>
                </c:pt>
                <c:pt idx="558">
                  <c:v>1596890</c:v>
                </c:pt>
                <c:pt idx="559">
                  <c:v>1591500</c:v>
                </c:pt>
                <c:pt idx="560">
                  <c:v>1585150</c:v>
                </c:pt>
                <c:pt idx="561">
                  <c:v>1578250</c:v>
                </c:pt>
                <c:pt idx="562">
                  <c:v>1570010</c:v>
                </c:pt>
                <c:pt idx="563">
                  <c:v>1561980</c:v>
                </c:pt>
                <c:pt idx="564">
                  <c:v>1553410</c:v>
                </c:pt>
                <c:pt idx="565">
                  <c:v>1545210</c:v>
                </c:pt>
                <c:pt idx="566">
                  <c:v>1536301</c:v>
                </c:pt>
                <c:pt idx="567">
                  <c:v>1527390</c:v>
                </c:pt>
                <c:pt idx="568">
                  <c:v>1517576</c:v>
                </c:pt>
                <c:pt idx="569">
                  <c:v>1505138</c:v>
                </c:pt>
                <c:pt idx="570">
                  <c:v>1497630</c:v>
                </c:pt>
                <c:pt idx="571">
                  <c:v>1485820</c:v>
                </c:pt>
                <c:pt idx="572">
                  <c:v>1475930</c:v>
                </c:pt>
                <c:pt idx="573">
                  <c:v>1462530</c:v>
                </c:pt>
                <c:pt idx="574">
                  <c:v>1454360</c:v>
                </c:pt>
                <c:pt idx="575">
                  <c:v>1445100</c:v>
                </c:pt>
                <c:pt idx="576">
                  <c:v>1430360</c:v>
                </c:pt>
                <c:pt idx="577">
                  <c:v>1423720</c:v>
                </c:pt>
                <c:pt idx="578">
                  <c:v>1413070</c:v>
                </c:pt>
                <c:pt idx="579">
                  <c:v>1406490</c:v>
                </c:pt>
                <c:pt idx="580">
                  <c:v>1397350</c:v>
                </c:pt>
                <c:pt idx="581">
                  <c:v>1388800</c:v>
                </c:pt>
                <c:pt idx="582">
                  <c:v>1380630</c:v>
                </c:pt>
                <c:pt idx="583">
                  <c:v>1371390</c:v>
                </c:pt>
                <c:pt idx="584">
                  <c:v>1363980</c:v>
                </c:pt>
                <c:pt idx="585">
                  <c:v>1358920</c:v>
                </c:pt>
                <c:pt idx="586">
                  <c:v>1352990</c:v>
                </c:pt>
                <c:pt idx="587">
                  <c:v>1350840</c:v>
                </c:pt>
                <c:pt idx="588">
                  <c:v>1349580</c:v>
                </c:pt>
                <c:pt idx="589">
                  <c:v>1347600</c:v>
                </c:pt>
                <c:pt idx="590">
                  <c:v>1347060</c:v>
                </c:pt>
                <c:pt idx="591">
                  <c:v>1478540</c:v>
                </c:pt>
                <c:pt idx="592">
                  <c:v>1500820</c:v>
                </c:pt>
                <c:pt idx="593">
                  <c:v>1516440</c:v>
                </c:pt>
                <c:pt idx="594">
                  <c:v>1543880</c:v>
                </c:pt>
                <c:pt idx="595">
                  <c:v>1562170</c:v>
                </c:pt>
                <c:pt idx="596">
                  <c:v>1570970</c:v>
                </c:pt>
                <c:pt idx="597">
                  <c:v>1589770</c:v>
                </c:pt>
                <c:pt idx="598">
                  <c:v>1616780</c:v>
                </c:pt>
                <c:pt idx="599">
                  <c:v>1617170</c:v>
                </c:pt>
                <c:pt idx="600">
                  <c:v>1615430</c:v>
                </c:pt>
                <c:pt idx="601">
                  <c:v>1613300</c:v>
                </c:pt>
                <c:pt idx="602">
                  <c:v>1611370</c:v>
                </c:pt>
                <c:pt idx="603">
                  <c:v>1609630</c:v>
                </c:pt>
                <c:pt idx="604">
                  <c:v>1607500</c:v>
                </c:pt>
                <c:pt idx="605">
                  <c:v>1606920</c:v>
                </c:pt>
                <c:pt idx="606">
                  <c:v>1616590</c:v>
                </c:pt>
                <c:pt idx="607">
                  <c:v>1616400</c:v>
                </c:pt>
                <c:pt idx="608">
                  <c:v>1621620</c:v>
                </c:pt>
                <c:pt idx="609">
                  <c:v>1616203</c:v>
                </c:pt>
                <c:pt idx="610">
                  <c:v>1613500</c:v>
                </c:pt>
                <c:pt idx="611">
                  <c:v>1609820</c:v>
                </c:pt>
                <c:pt idx="612">
                  <c:v>1605180</c:v>
                </c:pt>
                <c:pt idx="613">
                  <c:v>1601316</c:v>
                </c:pt>
                <c:pt idx="614">
                  <c:v>1597080</c:v>
                </c:pt>
                <c:pt idx="615">
                  <c:v>1588620</c:v>
                </c:pt>
                <c:pt idx="616">
                  <c:v>1577860</c:v>
                </c:pt>
                <c:pt idx="617">
                  <c:v>1570590</c:v>
                </c:pt>
                <c:pt idx="618">
                  <c:v>1561980</c:v>
                </c:pt>
                <c:pt idx="619">
                  <c:v>1552260</c:v>
                </c:pt>
                <c:pt idx="620">
                  <c:v>1541040</c:v>
                </c:pt>
                <c:pt idx="621">
                  <c:v>1529670</c:v>
                </c:pt>
                <c:pt idx="622">
                  <c:v>1519080</c:v>
                </c:pt>
                <c:pt idx="623">
                  <c:v>1505510</c:v>
                </c:pt>
                <c:pt idx="624">
                  <c:v>1495760</c:v>
                </c:pt>
                <c:pt idx="625">
                  <c:v>1482840</c:v>
                </c:pt>
                <c:pt idx="626">
                  <c:v>1471636</c:v>
                </c:pt>
                <c:pt idx="627">
                  <c:v>1460480</c:v>
                </c:pt>
                <c:pt idx="628">
                  <c:v>1450830</c:v>
                </c:pt>
                <c:pt idx="629">
                  <c:v>1441590</c:v>
                </c:pt>
                <c:pt idx="630">
                  <c:v>1432180</c:v>
                </c:pt>
                <c:pt idx="631">
                  <c:v>1423540</c:v>
                </c:pt>
                <c:pt idx="632">
                  <c:v>1414720</c:v>
                </c:pt>
                <c:pt idx="633">
                  <c:v>1404850</c:v>
                </c:pt>
                <c:pt idx="634">
                  <c:v>1394440</c:v>
                </c:pt>
                <c:pt idx="635">
                  <c:v>1385170</c:v>
                </c:pt>
                <c:pt idx="636">
                  <c:v>1376810</c:v>
                </c:pt>
                <c:pt idx="637">
                  <c:v>1368140</c:v>
                </c:pt>
                <c:pt idx="638">
                  <c:v>1360730</c:v>
                </c:pt>
                <c:pt idx="639">
                  <c:v>1355329</c:v>
                </c:pt>
                <c:pt idx="640">
                  <c:v>1353710</c:v>
                </c:pt>
                <c:pt idx="641">
                  <c:v>1351740</c:v>
                </c:pt>
                <c:pt idx="642">
                  <c:v>1350120</c:v>
                </c:pt>
                <c:pt idx="643">
                  <c:v>1349040</c:v>
                </c:pt>
                <c:pt idx="644">
                  <c:v>1347420</c:v>
                </c:pt>
                <c:pt idx="645">
                  <c:v>1349755</c:v>
                </c:pt>
                <c:pt idx="646">
                  <c:v>1352090</c:v>
                </c:pt>
                <c:pt idx="647">
                  <c:v>1367240</c:v>
                </c:pt>
                <c:pt idx="648">
                  <c:v>1367960</c:v>
                </c:pt>
                <c:pt idx="649">
                  <c:v>1367870</c:v>
                </c:pt>
                <c:pt idx="650">
                  <c:v>1367780</c:v>
                </c:pt>
                <c:pt idx="651">
                  <c:v>1374280</c:v>
                </c:pt>
                <c:pt idx="652">
                  <c:v>1376270</c:v>
                </c:pt>
                <c:pt idx="653">
                  <c:v>1391710</c:v>
                </c:pt>
                <c:pt idx="654">
                  <c:v>1393350</c:v>
                </c:pt>
                <c:pt idx="655">
                  <c:v>1396620</c:v>
                </c:pt>
                <c:pt idx="656">
                  <c:v>1399910</c:v>
                </c:pt>
                <c:pt idx="657">
                  <c:v>1401010</c:v>
                </c:pt>
                <c:pt idx="658">
                  <c:v>1399360</c:v>
                </c:pt>
                <c:pt idx="659">
                  <c:v>1394800</c:v>
                </c:pt>
                <c:pt idx="660">
                  <c:v>1389170</c:v>
                </c:pt>
                <c:pt idx="661">
                  <c:v>1383720</c:v>
                </c:pt>
                <c:pt idx="662">
                  <c:v>1380810</c:v>
                </c:pt>
                <c:pt idx="663">
                  <c:v>1375190</c:v>
                </c:pt>
                <c:pt idx="664">
                  <c:v>1366150</c:v>
                </c:pt>
                <c:pt idx="665">
                  <c:v>1355690</c:v>
                </c:pt>
                <c:pt idx="666">
                  <c:v>1346160</c:v>
                </c:pt>
                <c:pt idx="667">
                  <c:v>1335950</c:v>
                </c:pt>
                <c:pt idx="668">
                  <c:v>1327910</c:v>
                </c:pt>
                <c:pt idx="669">
                  <c:v>1318820</c:v>
                </c:pt>
                <c:pt idx="670">
                  <c:v>1307981</c:v>
                </c:pt>
                <c:pt idx="671">
                  <c:v>1297380</c:v>
                </c:pt>
                <c:pt idx="672">
                  <c:v>1286250</c:v>
                </c:pt>
                <c:pt idx="673">
                  <c:v>1275530</c:v>
                </c:pt>
                <c:pt idx="674">
                  <c:v>1263630</c:v>
                </c:pt>
                <c:pt idx="675">
                  <c:v>1250370</c:v>
                </c:pt>
                <c:pt idx="676">
                  <c:v>1238560</c:v>
                </c:pt>
                <c:pt idx="677">
                  <c:v>1227670</c:v>
                </c:pt>
                <c:pt idx="678">
                  <c:v>1217670</c:v>
                </c:pt>
                <c:pt idx="679">
                  <c:v>1207380</c:v>
                </c:pt>
                <c:pt idx="680">
                  <c:v>1196600</c:v>
                </c:pt>
                <c:pt idx="681">
                  <c:v>1187900</c:v>
                </c:pt>
                <c:pt idx="682">
                  <c:v>1178560</c:v>
                </c:pt>
                <c:pt idx="683">
                  <c:v>1170090</c:v>
                </c:pt>
                <c:pt idx="684">
                  <c:v>1161490</c:v>
                </c:pt>
                <c:pt idx="685">
                  <c:v>1154420</c:v>
                </c:pt>
                <c:pt idx="686">
                  <c:v>1148870</c:v>
                </c:pt>
                <c:pt idx="687">
                  <c:v>1145360</c:v>
                </c:pt>
                <c:pt idx="688">
                  <c:v>1148020</c:v>
                </c:pt>
                <c:pt idx="689">
                  <c:v>1145190</c:v>
                </c:pt>
                <c:pt idx="690">
                  <c:v>1143020</c:v>
                </c:pt>
                <c:pt idx="691">
                  <c:v>1139840</c:v>
                </c:pt>
                <c:pt idx="692">
                  <c:v>1139500</c:v>
                </c:pt>
                <c:pt idx="693">
                  <c:v>1146027</c:v>
                </c:pt>
                <c:pt idx="694">
                  <c:v>1158457</c:v>
                </c:pt>
                <c:pt idx="695">
                  <c:v>1165360</c:v>
                </c:pt>
                <c:pt idx="696">
                  <c:v>1166030</c:v>
                </c:pt>
                <c:pt idx="697">
                  <c:v>1164860</c:v>
                </c:pt>
                <c:pt idx="698">
                  <c:v>1182290</c:v>
                </c:pt>
                <c:pt idx="699">
                  <c:v>1185006</c:v>
                </c:pt>
                <c:pt idx="700">
                  <c:v>1187730</c:v>
                </c:pt>
                <c:pt idx="701">
                  <c:v>1234230</c:v>
                </c:pt>
                <c:pt idx="702">
                  <c:v>1375730</c:v>
                </c:pt>
                <c:pt idx="703">
                  <c:v>1405210</c:v>
                </c:pt>
                <c:pt idx="704">
                  <c:v>1425740</c:v>
                </c:pt>
                <c:pt idx="705">
                  <c:v>1475560</c:v>
                </c:pt>
                <c:pt idx="706">
                  <c:v>1532890</c:v>
                </c:pt>
                <c:pt idx="707">
                  <c:v>1550740</c:v>
                </c:pt>
                <c:pt idx="708">
                  <c:v>1599580</c:v>
                </c:pt>
                <c:pt idx="709">
                  <c:v>1623370</c:v>
                </c:pt>
                <c:pt idx="710">
                  <c:v>1622780</c:v>
                </c:pt>
                <c:pt idx="711">
                  <c:v>1625310</c:v>
                </c:pt>
                <c:pt idx="712">
                  <c:v>1621620</c:v>
                </c:pt>
                <c:pt idx="713">
                  <c:v>1617750</c:v>
                </c:pt>
                <c:pt idx="714">
                  <c:v>1614849</c:v>
                </c:pt>
                <c:pt idx="715">
                  <c:v>1612920</c:v>
                </c:pt>
                <c:pt idx="716">
                  <c:v>1609630</c:v>
                </c:pt>
                <c:pt idx="717">
                  <c:v>1603630</c:v>
                </c:pt>
                <c:pt idx="718">
                  <c:v>1595730</c:v>
                </c:pt>
                <c:pt idx="719">
                  <c:v>1586690</c:v>
                </c:pt>
                <c:pt idx="720">
                  <c:v>1576330</c:v>
                </c:pt>
                <c:pt idx="721">
                  <c:v>1565420</c:v>
                </c:pt>
                <c:pt idx="722">
                  <c:v>1554740</c:v>
                </c:pt>
                <c:pt idx="723">
                  <c:v>1542180</c:v>
                </c:pt>
                <c:pt idx="724">
                  <c:v>1530990</c:v>
                </c:pt>
                <c:pt idx="725">
                  <c:v>1520220</c:v>
                </c:pt>
                <c:pt idx="726">
                  <c:v>1508520</c:v>
                </c:pt>
                <c:pt idx="727">
                  <c:v>1496880</c:v>
                </c:pt>
                <c:pt idx="728">
                  <c:v>1483580</c:v>
                </c:pt>
                <c:pt idx="729">
                  <c:v>1472570</c:v>
                </c:pt>
                <c:pt idx="730">
                  <c:v>1461780</c:v>
                </c:pt>
                <c:pt idx="731">
                  <c:v>1450280</c:v>
                </c:pt>
                <c:pt idx="732">
                  <c:v>1440120</c:v>
                </c:pt>
                <c:pt idx="733">
                  <c:v>1429970</c:v>
                </c:pt>
                <c:pt idx="734">
                  <c:v>1420970</c:v>
                </c:pt>
                <c:pt idx="735">
                  <c:v>1413070</c:v>
                </c:pt>
                <c:pt idx="736">
                  <c:v>1405030</c:v>
                </c:pt>
                <c:pt idx="737">
                  <c:v>1398090</c:v>
                </c:pt>
                <c:pt idx="738">
                  <c:v>1391710</c:v>
                </c:pt>
                <c:pt idx="739">
                  <c:v>1385900</c:v>
                </c:pt>
                <c:pt idx="740">
                  <c:v>1382080</c:v>
                </c:pt>
                <c:pt idx="741">
                  <c:v>1379170</c:v>
                </c:pt>
                <c:pt idx="742">
                  <c:v>1377900</c:v>
                </c:pt>
                <c:pt idx="743">
                  <c:v>1376630</c:v>
                </c:pt>
                <c:pt idx="744">
                  <c:v>1380810</c:v>
                </c:pt>
                <c:pt idx="745">
                  <c:v>1437350</c:v>
                </c:pt>
                <c:pt idx="746">
                  <c:v>1479850</c:v>
                </c:pt>
                <c:pt idx="747">
                  <c:v>1484140</c:v>
                </c:pt>
                <c:pt idx="748">
                  <c:v>1514560</c:v>
                </c:pt>
                <c:pt idx="749">
                  <c:v>1522670</c:v>
                </c:pt>
                <c:pt idx="750">
                  <c:v>1529480</c:v>
                </c:pt>
                <c:pt idx="751">
                  <c:v>1552450</c:v>
                </c:pt>
                <c:pt idx="752">
                  <c:v>1563880</c:v>
                </c:pt>
                <c:pt idx="753">
                  <c:v>1576520</c:v>
                </c:pt>
                <c:pt idx="754">
                  <c:v>1649640</c:v>
                </c:pt>
                <c:pt idx="755">
                  <c:v>1642620</c:v>
                </c:pt>
                <c:pt idx="756">
                  <c:v>1628810</c:v>
                </c:pt>
                <c:pt idx="757">
                  <c:v>1621040</c:v>
                </c:pt>
                <c:pt idx="758">
                  <c:v>1616980</c:v>
                </c:pt>
                <c:pt idx="759">
                  <c:v>1618910</c:v>
                </c:pt>
                <c:pt idx="760">
                  <c:v>1639890</c:v>
                </c:pt>
                <c:pt idx="761">
                  <c:v>1650040</c:v>
                </c:pt>
                <c:pt idx="762">
                  <c:v>1641250</c:v>
                </c:pt>
                <c:pt idx="763">
                  <c:v>1629580</c:v>
                </c:pt>
                <c:pt idx="764">
                  <c:v>1631335</c:v>
                </c:pt>
                <c:pt idx="765">
                  <c:v>1655893</c:v>
                </c:pt>
                <c:pt idx="766">
                  <c:v>1629780</c:v>
                </c:pt>
                <c:pt idx="767">
                  <c:v>1623560</c:v>
                </c:pt>
                <c:pt idx="768">
                  <c:v>1620260</c:v>
                </c:pt>
                <c:pt idx="769">
                  <c:v>1616980</c:v>
                </c:pt>
                <c:pt idx="770">
                  <c:v>1612920</c:v>
                </c:pt>
                <c:pt idx="771">
                  <c:v>1604600</c:v>
                </c:pt>
                <c:pt idx="772">
                  <c:v>1596510</c:v>
                </c:pt>
                <c:pt idx="773">
                  <c:v>1587650</c:v>
                </c:pt>
                <c:pt idx="774">
                  <c:v>1577670</c:v>
                </c:pt>
                <c:pt idx="775">
                  <c:v>1565800</c:v>
                </c:pt>
                <c:pt idx="776">
                  <c:v>1554360</c:v>
                </c:pt>
                <c:pt idx="777">
                  <c:v>1543310</c:v>
                </c:pt>
                <c:pt idx="778">
                  <c:v>1531560</c:v>
                </c:pt>
                <c:pt idx="779">
                  <c:v>1522100</c:v>
                </c:pt>
                <c:pt idx="780">
                  <c:v>1512300</c:v>
                </c:pt>
                <c:pt idx="781">
                  <c:v>1499880</c:v>
                </c:pt>
                <c:pt idx="782">
                  <c:v>1487500</c:v>
                </c:pt>
                <c:pt idx="783">
                  <c:v>1475560</c:v>
                </c:pt>
                <c:pt idx="784">
                  <c:v>1463080</c:v>
                </c:pt>
                <c:pt idx="785">
                  <c:v>1452500</c:v>
                </c:pt>
                <c:pt idx="786">
                  <c:v>1441780</c:v>
                </c:pt>
                <c:pt idx="787">
                  <c:v>1432910</c:v>
                </c:pt>
                <c:pt idx="788">
                  <c:v>1424090</c:v>
                </c:pt>
                <c:pt idx="789">
                  <c:v>1416010</c:v>
                </c:pt>
                <c:pt idx="790">
                  <c:v>1408690</c:v>
                </c:pt>
                <c:pt idx="791">
                  <c:v>1402110</c:v>
                </c:pt>
                <c:pt idx="792">
                  <c:v>1396080</c:v>
                </c:pt>
                <c:pt idx="793">
                  <c:v>1390800</c:v>
                </c:pt>
                <c:pt idx="794">
                  <c:v>1384990</c:v>
                </c:pt>
                <c:pt idx="795">
                  <c:v>1382810</c:v>
                </c:pt>
                <c:pt idx="796">
                  <c:v>1380260</c:v>
                </c:pt>
                <c:pt idx="797">
                  <c:v>1379170</c:v>
                </c:pt>
                <c:pt idx="798">
                  <c:v>1377720</c:v>
                </c:pt>
                <c:pt idx="799">
                  <c:v>1376090</c:v>
                </c:pt>
                <c:pt idx="800">
                  <c:v>1379720</c:v>
                </c:pt>
                <c:pt idx="801">
                  <c:v>1379170</c:v>
                </c:pt>
                <c:pt idx="802">
                  <c:v>1377718</c:v>
                </c:pt>
                <c:pt idx="803">
                  <c:v>1376450</c:v>
                </c:pt>
                <c:pt idx="804">
                  <c:v>1381170</c:v>
                </c:pt>
                <c:pt idx="805">
                  <c:v>1383170</c:v>
                </c:pt>
                <c:pt idx="806">
                  <c:v>1383715</c:v>
                </c:pt>
                <c:pt idx="807">
                  <c:v>1383350</c:v>
                </c:pt>
                <c:pt idx="808">
                  <c:v>1382260</c:v>
                </c:pt>
                <c:pt idx="809">
                  <c:v>1417843</c:v>
                </c:pt>
                <c:pt idx="810">
                  <c:v>1514180</c:v>
                </c:pt>
                <c:pt idx="811">
                  <c:v>1532700</c:v>
                </c:pt>
                <c:pt idx="812">
                  <c:v>1537250</c:v>
                </c:pt>
                <c:pt idx="813">
                  <c:v>1542940</c:v>
                </c:pt>
                <c:pt idx="814">
                  <c:v>1576910</c:v>
                </c:pt>
                <c:pt idx="815">
                  <c:v>1610010</c:v>
                </c:pt>
                <c:pt idx="816">
                  <c:v>1631340</c:v>
                </c:pt>
                <c:pt idx="817">
                  <c:v>1625120</c:v>
                </c:pt>
                <c:pt idx="818">
                  <c:v>1621430</c:v>
                </c:pt>
                <c:pt idx="819">
                  <c:v>1616400</c:v>
                </c:pt>
                <c:pt idx="820">
                  <c:v>1614270</c:v>
                </c:pt>
                <c:pt idx="821">
                  <c:v>1600000</c:v>
                </c:pt>
                <c:pt idx="822">
                  <c:v>1605570</c:v>
                </c:pt>
                <c:pt idx="823">
                  <c:v>1597850</c:v>
                </c:pt>
                <c:pt idx="824">
                  <c:v>1587270</c:v>
                </c:pt>
                <c:pt idx="825">
                  <c:v>1575950</c:v>
                </c:pt>
                <c:pt idx="826">
                  <c:v>1564270</c:v>
                </c:pt>
                <c:pt idx="827">
                  <c:v>1552450</c:v>
                </c:pt>
                <c:pt idx="828">
                  <c:v>1539150</c:v>
                </c:pt>
                <c:pt idx="829">
                  <c:v>1527580</c:v>
                </c:pt>
                <c:pt idx="830">
                  <c:v>1515120</c:v>
                </c:pt>
                <c:pt idx="831">
                  <c:v>1504199</c:v>
                </c:pt>
                <c:pt idx="832">
                  <c:v>1493504</c:v>
                </c:pt>
                <c:pt idx="833">
                  <c:v>1482280</c:v>
                </c:pt>
                <c:pt idx="834">
                  <c:v>1468660</c:v>
                </c:pt>
                <c:pt idx="835">
                  <c:v>1456210</c:v>
                </c:pt>
                <c:pt idx="836">
                  <c:v>1443630</c:v>
                </c:pt>
                <c:pt idx="837">
                  <c:v>1432540</c:v>
                </c:pt>
                <c:pt idx="838">
                  <c:v>1421520</c:v>
                </c:pt>
                <c:pt idx="839">
                  <c:v>1411792</c:v>
                </c:pt>
                <c:pt idx="840">
                  <c:v>1402110</c:v>
                </c:pt>
                <c:pt idx="841">
                  <c:v>1393530</c:v>
                </c:pt>
                <c:pt idx="842">
                  <c:v>1386810</c:v>
                </c:pt>
                <c:pt idx="843">
                  <c:v>1379540</c:v>
                </c:pt>
                <c:pt idx="844">
                  <c:v>1373560</c:v>
                </c:pt>
                <c:pt idx="845">
                  <c:v>1372480</c:v>
                </c:pt>
                <c:pt idx="846">
                  <c:v>1369580</c:v>
                </c:pt>
                <c:pt idx="847">
                  <c:v>1368500</c:v>
                </c:pt>
                <c:pt idx="848">
                  <c:v>1367240</c:v>
                </c:pt>
                <c:pt idx="849">
                  <c:v>1365250</c:v>
                </c:pt>
                <c:pt idx="850">
                  <c:v>1363260</c:v>
                </c:pt>
                <c:pt idx="851">
                  <c:v>1361810</c:v>
                </c:pt>
                <c:pt idx="852">
                  <c:v>1360370</c:v>
                </c:pt>
                <c:pt idx="853">
                  <c:v>1360000</c:v>
                </c:pt>
                <c:pt idx="854">
                  <c:v>1358740</c:v>
                </c:pt>
                <c:pt idx="855">
                  <c:v>1358200</c:v>
                </c:pt>
                <c:pt idx="856">
                  <c:v>1356950</c:v>
                </c:pt>
                <c:pt idx="857">
                  <c:v>1356050</c:v>
                </c:pt>
                <c:pt idx="858">
                  <c:v>1354970</c:v>
                </c:pt>
                <c:pt idx="859">
                  <c:v>1353890</c:v>
                </c:pt>
                <c:pt idx="860">
                  <c:v>1349760</c:v>
                </c:pt>
                <c:pt idx="861">
                  <c:v>1342750</c:v>
                </c:pt>
                <c:pt idx="862">
                  <c:v>1337740</c:v>
                </c:pt>
                <c:pt idx="863">
                  <c:v>1334520</c:v>
                </c:pt>
                <c:pt idx="864">
                  <c:v>1330590</c:v>
                </c:pt>
                <c:pt idx="865">
                  <c:v>1333452</c:v>
                </c:pt>
                <c:pt idx="866">
                  <c:v>1331482</c:v>
                </c:pt>
                <c:pt idx="867">
                  <c:v>1325946</c:v>
                </c:pt>
                <c:pt idx="868">
                  <c:v>1318296</c:v>
                </c:pt>
                <c:pt idx="869">
                  <c:v>1309760</c:v>
                </c:pt>
                <c:pt idx="870">
                  <c:v>1302560</c:v>
                </c:pt>
                <c:pt idx="871">
                  <c:v>1300195</c:v>
                </c:pt>
                <c:pt idx="872">
                  <c:v>1291896</c:v>
                </c:pt>
                <c:pt idx="873">
                  <c:v>1279576</c:v>
                </c:pt>
                <c:pt idx="874">
                  <c:v>1267470</c:v>
                </c:pt>
                <c:pt idx="875">
                  <c:v>1255590</c:v>
                </c:pt>
                <c:pt idx="876">
                  <c:v>1242730</c:v>
                </c:pt>
                <c:pt idx="877">
                  <c:v>1230950</c:v>
                </c:pt>
                <c:pt idx="878">
                  <c:v>1219040</c:v>
                </c:pt>
                <c:pt idx="879">
                  <c:v>1208230</c:v>
                </c:pt>
                <c:pt idx="880">
                  <c:v>1196260</c:v>
                </c:pt>
                <c:pt idx="881">
                  <c:v>1183140</c:v>
                </c:pt>
                <c:pt idx="882">
                  <c:v>1169080</c:v>
                </c:pt>
                <c:pt idx="883">
                  <c:v>1155760</c:v>
                </c:pt>
                <c:pt idx="884">
                  <c:v>1142010</c:v>
                </c:pt>
                <c:pt idx="885">
                  <c:v>1128940</c:v>
                </c:pt>
                <c:pt idx="886">
                  <c:v>1114890</c:v>
                </c:pt>
                <c:pt idx="887">
                  <c:v>1102820</c:v>
                </c:pt>
                <c:pt idx="888">
                  <c:v>1091980</c:v>
                </c:pt>
                <c:pt idx="889">
                  <c:v>1083120</c:v>
                </c:pt>
                <c:pt idx="890">
                  <c:v>1075950</c:v>
                </c:pt>
                <c:pt idx="891">
                  <c:v>1067640</c:v>
                </c:pt>
                <c:pt idx="892">
                  <c:v>1058410</c:v>
                </c:pt>
                <c:pt idx="893">
                  <c:v>1050800</c:v>
                </c:pt>
                <c:pt idx="894">
                  <c:v>1043400</c:v>
                </c:pt>
                <c:pt idx="895">
                  <c:v>1037780</c:v>
                </c:pt>
                <c:pt idx="896">
                  <c:v>1033770</c:v>
                </c:pt>
                <c:pt idx="897">
                  <c:v>1028980</c:v>
                </c:pt>
                <c:pt idx="898">
                  <c:v>1024350</c:v>
                </c:pt>
                <c:pt idx="899">
                  <c:v>1019400</c:v>
                </c:pt>
                <c:pt idx="900">
                  <c:v>1015590</c:v>
                </c:pt>
                <c:pt idx="901">
                  <c:v>1013690</c:v>
                </c:pt>
                <c:pt idx="902">
                  <c:v>1012420</c:v>
                </c:pt>
                <c:pt idx="903">
                  <c:v>1009880</c:v>
                </c:pt>
                <c:pt idx="904">
                  <c:v>1007180</c:v>
                </c:pt>
                <c:pt idx="905">
                  <c:v>1004170</c:v>
                </c:pt>
                <c:pt idx="906">
                  <c:v>1002440</c:v>
                </c:pt>
                <c:pt idx="907">
                  <c:v>1000700</c:v>
                </c:pt>
                <c:pt idx="908">
                  <c:v>1000080</c:v>
                </c:pt>
                <c:pt idx="909">
                  <c:v>1001810</c:v>
                </c:pt>
                <c:pt idx="910">
                  <c:v>1000550</c:v>
                </c:pt>
                <c:pt idx="911">
                  <c:v>999290</c:v>
                </c:pt>
                <c:pt idx="912">
                  <c:v>998030</c:v>
                </c:pt>
                <c:pt idx="913">
                  <c:v>996767</c:v>
                </c:pt>
                <c:pt idx="914">
                  <c:v>996300</c:v>
                </c:pt>
                <c:pt idx="915">
                  <c:v>995040</c:v>
                </c:pt>
                <c:pt idx="916">
                  <c:v>995350</c:v>
                </c:pt>
                <c:pt idx="917">
                  <c:v>993930</c:v>
                </c:pt>
                <c:pt idx="918">
                  <c:v>989050</c:v>
                </c:pt>
                <c:pt idx="919">
                  <c:v>986390</c:v>
                </c:pt>
                <c:pt idx="920">
                  <c:v>985920</c:v>
                </c:pt>
                <c:pt idx="921">
                  <c:v>982160</c:v>
                </c:pt>
                <c:pt idx="922">
                  <c:v>975120</c:v>
                </c:pt>
                <c:pt idx="923">
                  <c:v>967340</c:v>
                </c:pt>
                <c:pt idx="924">
                  <c:v>957100</c:v>
                </c:pt>
                <c:pt idx="925">
                  <c:v>946310</c:v>
                </c:pt>
                <c:pt idx="926">
                  <c:v>939240</c:v>
                </c:pt>
                <c:pt idx="927">
                  <c:v>933270</c:v>
                </c:pt>
                <c:pt idx="928">
                  <c:v>926085</c:v>
                </c:pt>
                <c:pt idx="929">
                  <c:v>920010</c:v>
                </c:pt>
                <c:pt idx="930">
                  <c:v>911510</c:v>
                </c:pt>
                <c:pt idx="931">
                  <c:v>901860</c:v>
                </c:pt>
                <c:pt idx="932">
                  <c:v>890591</c:v>
                </c:pt>
                <c:pt idx="933">
                  <c:v>882660</c:v>
                </c:pt>
                <c:pt idx="934">
                  <c:v>871810</c:v>
                </c:pt>
                <c:pt idx="935">
                  <c:v>861760</c:v>
                </c:pt>
                <c:pt idx="936">
                  <c:v>850860</c:v>
                </c:pt>
                <c:pt idx="937">
                  <c:v>839910</c:v>
                </c:pt>
                <c:pt idx="938">
                  <c:v>829170</c:v>
                </c:pt>
                <c:pt idx="939">
                  <c:v>818650</c:v>
                </c:pt>
                <c:pt idx="940">
                  <c:v>808130</c:v>
                </c:pt>
                <c:pt idx="941">
                  <c:v>799150</c:v>
                </c:pt>
                <c:pt idx="942">
                  <c:v>791050</c:v>
                </c:pt>
                <c:pt idx="943">
                  <c:v>782570</c:v>
                </c:pt>
                <c:pt idx="944">
                  <c:v>774700</c:v>
                </c:pt>
                <c:pt idx="945">
                  <c:v>766990</c:v>
                </c:pt>
                <c:pt idx="946">
                  <c:v>762950</c:v>
                </c:pt>
                <c:pt idx="947">
                  <c:v>759470</c:v>
                </c:pt>
                <c:pt idx="948">
                  <c:v>755030</c:v>
                </c:pt>
                <c:pt idx="949">
                  <c:v>751006</c:v>
                </c:pt>
                <c:pt idx="950">
                  <c:v>747700</c:v>
                </c:pt>
                <c:pt idx="951">
                  <c:v>745220</c:v>
                </c:pt>
                <c:pt idx="952">
                  <c:v>743430</c:v>
                </c:pt>
                <c:pt idx="953">
                  <c:v>741090</c:v>
                </c:pt>
                <c:pt idx="954">
                  <c:v>739990</c:v>
                </c:pt>
                <c:pt idx="955">
                  <c:v>751830</c:v>
                </c:pt>
                <c:pt idx="956">
                  <c:v>751280</c:v>
                </c:pt>
                <c:pt idx="957">
                  <c:v>750180</c:v>
                </c:pt>
                <c:pt idx="958">
                  <c:v>764060</c:v>
                </c:pt>
                <c:pt idx="959">
                  <c:v>776520</c:v>
                </c:pt>
                <c:pt idx="960">
                  <c:v>789070</c:v>
                </c:pt>
                <c:pt idx="961">
                  <c:v>831770</c:v>
                </c:pt>
                <c:pt idx="962">
                  <c:v>880420</c:v>
                </c:pt>
                <c:pt idx="963">
                  <c:v>1045658</c:v>
                </c:pt>
                <c:pt idx="964">
                  <c:v>1063100</c:v>
                </c:pt>
                <c:pt idx="965">
                  <c:v>1070900</c:v>
                </c:pt>
                <c:pt idx="966">
                  <c:v>1147370</c:v>
                </c:pt>
                <c:pt idx="967">
                  <c:v>1190630</c:v>
                </c:pt>
                <c:pt idx="968">
                  <c:v>1204290</c:v>
                </c:pt>
                <c:pt idx="969">
                  <c:v>1213380</c:v>
                </c:pt>
                <c:pt idx="970">
                  <c:v>1280100</c:v>
                </c:pt>
                <c:pt idx="971">
                  <c:v>1300020</c:v>
                </c:pt>
                <c:pt idx="972">
                  <c:v>1309050</c:v>
                </c:pt>
                <c:pt idx="973">
                  <c:v>1314560</c:v>
                </c:pt>
                <c:pt idx="974">
                  <c:v>1323800</c:v>
                </c:pt>
                <c:pt idx="975">
                  <c:v>1329516</c:v>
                </c:pt>
                <c:pt idx="976">
                  <c:v>1335950</c:v>
                </c:pt>
                <c:pt idx="977">
                  <c:v>1338810</c:v>
                </c:pt>
                <c:pt idx="978">
                  <c:v>1338100</c:v>
                </c:pt>
                <c:pt idx="979">
                  <c:v>1332730</c:v>
                </c:pt>
                <c:pt idx="980">
                  <c:v>1325410</c:v>
                </c:pt>
                <c:pt idx="981">
                  <c:v>1315620</c:v>
                </c:pt>
                <c:pt idx="982">
                  <c:v>1305500</c:v>
                </c:pt>
                <c:pt idx="983">
                  <c:v>1293830</c:v>
                </c:pt>
                <c:pt idx="984">
                  <c:v>1281860</c:v>
                </c:pt>
                <c:pt idx="985">
                  <c:v>1270610</c:v>
                </c:pt>
                <c:pt idx="986">
                  <c:v>1258910</c:v>
                </c:pt>
                <c:pt idx="987">
                  <c:v>1248113</c:v>
                </c:pt>
                <c:pt idx="988">
                  <c:v>1236132</c:v>
                </c:pt>
                <c:pt idx="989">
                  <c:v>1223703</c:v>
                </c:pt>
                <c:pt idx="990">
                  <c:v>1210980</c:v>
                </c:pt>
                <c:pt idx="991">
                  <c:v>1199000</c:v>
                </c:pt>
                <c:pt idx="992">
                  <c:v>1186880</c:v>
                </c:pt>
                <c:pt idx="993">
                  <c:v>1173820</c:v>
                </c:pt>
                <c:pt idx="994">
                  <c:v>1162500</c:v>
                </c:pt>
                <c:pt idx="995">
                  <c:v>1152400</c:v>
                </c:pt>
                <c:pt idx="996">
                  <c:v>1144530</c:v>
                </c:pt>
                <c:pt idx="997">
                  <c:v>1136660</c:v>
                </c:pt>
                <c:pt idx="998">
                  <c:v>1128330</c:v>
                </c:pt>
                <c:pt idx="999">
                  <c:v>1123341</c:v>
                </c:pt>
                <c:pt idx="1000">
                  <c:v>1118852</c:v>
                </c:pt>
                <c:pt idx="1001">
                  <c:v>1113720</c:v>
                </c:pt>
                <c:pt idx="1002">
                  <c:v>1109100</c:v>
                </c:pt>
                <c:pt idx="1003">
                  <c:v>1105300</c:v>
                </c:pt>
                <c:pt idx="1004">
                  <c:v>1101330</c:v>
                </c:pt>
                <c:pt idx="1005">
                  <c:v>1099200</c:v>
                </c:pt>
                <c:pt idx="1006">
                  <c:v>1096570</c:v>
                </c:pt>
                <c:pt idx="1007">
                  <c:v>1096730</c:v>
                </c:pt>
                <c:pt idx="1008">
                  <c:v>1095100</c:v>
                </c:pt>
                <c:pt idx="1009">
                  <c:v>1092630</c:v>
                </c:pt>
                <c:pt idx="1010">
                  <c:v>1092160</c:v>
                </c:pt>
                <c:pt idx="1011">
                  <c:v>1090170</c:v>
                </c:pt>
                <c:pt idx="1012">
                  <c:v>1088530</c:v>
                </c:pt>
                <c:pt idx="1013">
                  <c:v>1087380</c:v>
                </c:pt>
                <c:pt idx="1014">
                  <c:v>1102500</c:v>
                </c:pt>
                <c:pt idx="1015">
                  <c:v>1128660</c:v>
                </c:pt>
                <c:pt idx="1016">
                  <c:v>1129330</c:v>
                </c:pt>
                <c:pt idx="1017">
                  <c:v>1129990</c:v>
                </c:pt>
                <c:pt idx="1018">
                  <c:v>1129830</c:v>
                </c:pt>
                <c:pt idx="1019">
                  <c:v>1153750</c:v>
                </c:pt>
                <c:pt idx="1020">
                  <c:v>1206690</c:v>
                </c:pt>
                <c:pt idx="1021">
                  <c:v>1227850</c:v>
                </c:pt>
                <c:pt idx="1022">
                  <c:v>1237690</c:v>
                </c:pt>
                <c:pt idx="1023">
                  <c:v>1240300</c:v>
                </c:pt>
                <c:pt idx="1024">
                  <c:v>1244470</c:v>
                </c:pt>
                <c:pt idx="1025">
                  <c:v>1256820</c:v>
                </c:pt>
                <c:pt idx="1026">
                  <c:v>1259960</c:v>
                </c:pt>
                <c:pt idx="1027">
                  <c:v>1261530</c:v>
                </c:pt>
                <c:pt idx="1028">
                  <c:v>1258910</c:v>
                </c:pt>
                <c:pt idx="1029">
                  <c:v>1256290</c:v>
                </c:pt>
                <c:pt idx="1030">
                  <c:v>1252450</c:v>
                </c:pt>
                <c:pt idx="1031">
                  <c:v>1248290</c:v>
                </c:pt>
                <c:pt idx="1032">
                  <c:v>1241170</c:v>
                </c:pt>
                <c:pt idx="1033">
                  <c:v>1231470</c:v>
                </c:pt>
                <c:pt idx="1034">
                  <c:v>1220940</c:v>
                </c:pt>
                <c:pt idx="1035">
                  <c:v>1209780</c:v>
                </c:pt>
                <c:pt idx="1036">
                  <c:v>1198480</c:v>
                </c:pt>
                <c:pt idx="1037">
                  <c:v>1186540</c:v>
                </c:pt>
                <c:pt idx="1038">
                  <c:v>1175340</c:v>
                </c:pt>
                <c:pt idx="1039">
                  <c:v>1164180</c:v>
                </c:pt>
                <c:pt idx="1040">
                  <c:v>1153070</c:v>
                </c:pt>
                <c:pt idx="1041">
                  <c:v>1140840</c:v>
                </c:pt>
                <c:pt idx="1042">
                  <c:v>1128660</c:v>
                </c:pt>
                <c:pt idx="1043">
                  <c:v>1116700</c:v>
                </c:pt>
                <c:pt idx="1044">
                  <c:v>1104640</c:v>
                </c:pt>
                <c:pt idx="1045">
                  <c:v>1093130</c:v>
                </c:pt>
                <c:pt idx="1046">
                  <c:v>1082470</c:v>
                </c:pt>
                <c:pt idx="1047">
                  <c:v>1072040</c:v>
                </c:pt>
                <c:pt idx="1048">
                  <c:v>1063270</c:v>
                </c:pt>
                <c:pt idx="1049">
                  <c:v>1054200</c:v>
                </c:pt>
                <c:pt idx="1050">
                  <c:v>1045180</c:v>
                </c:pt>
                <c:pt idx="1051">
                  <c:v>1037460</c:v>
                </c:pt>
                <c:pt idx="1052">
                  <c:v>1031690</c:v>
                </c:pt>
                <c:pt idx="1053">
                  <c:v>1026420</c:v>
                </c:pt>
                <c:pt idx="1054">
                  <c:v>1021470</c:v>
                </c:pt>
                <c:pt idx="1055">
                  <c:v>1024027</c:v>
                </c:pt>
                <c:pt idx="1056">
                  <c:v>1022430</c:v>
                </c:pt>
                <c:pt idx="1057">
                  <c:v>1022590</c:v>
                </c:pt>
                <c:pt idx="1058">
                  <c:v>1021310</c:v>
                </c:pt>
                <c:pt idx="1059">
                  <c:v>1023390</c:v>
                </c:pt>
                <c:pt idx="1060">
                  <c:v>1024350</c:v>
                </c:pt>
                <c:pt idx="1061">
                  <c:v>1023870</c:v>
                </c:pt>
                <c:pt idx="1062">
                  <c:v>1022110</c:v>
                </c:pt>
                <c:pt idx="1063">
                  <c:v>1023230</c:v>
                </c:pt>
                <c:pt idx="1064">
                  <c:v>1067640</c:v>
                </c:pt>
                <c:pt idx="1065">
                  <c:v>1067640</c:v>
                </c:pt>
                <c:pt idx="1066">
                  <c:v>1076691</c:v>
                </c:pt>
                <c:pt idx="1067">
                  <c:v>1085741</c:v>
                </c:pt>
                <c:pt idx="1068">
                  <c:v>1085741</c:v>
                </c:pt>
                <c:pt idx="1069">
                  <c:v>1085741</c:v>
                </c:pt>
                <c:pt idx="1070">
                  <c:v>1085741</c:v>
                </c:pt>
                <c:pt idx="1071">
                  <c:v>1085741</c:v>
                </c:pt>
                <c:pt idx="1072">
                  <c:v>1088860</c:v>
                </c:pt>
                <c:pt idx="1073">
                  <c:v>1089190</c:v>
                </c:pt>
                <c:pt idx="1074">
                  <c:v>1091156</c:v>
                </c:pt>
                <c:pt idx="1075">
                  <c:v>1091160</c:v>
                </c:pt>
                <c:pt idx="1076">
                  <c:v>1131895</c:v>
                </c:pt>
                <c:pt idx="1077">
                  <c:v>1172630</c:v>
                </c:pt>
                <c:pt idx="1078">
                  <c:v>1192850</c:v>
                </c:pt>
                <c:pt idx="1079">
                  <c:v>1199670</c:v>
                </c:pt>
                <c:pt idx="1080">
                  <c:v>1213040</c:v>
                </c:pt>
                <c:pt idx="1081">
                  <c:v>1216732</c:v>
                </c:pt>
                <c:pt idx="1082">
                  <c:v>1220424</c:v>
                </c:pt>
                <c:pt idx="1083">
                  <c:v>1222501</c:v>
                </c:pt>
                <c:pt idx="1084">
                  <c:v>1224578</c:v>
                </c:pt>
                <c:pt idx="1085">
                  <c:v>1228714</c:v>
                </c:pt>
                <c:pt idx="1086">
                  <c:v>1232850</c:v>
                </c:pt>
                <c:pt idx="1087">
                  <c:v>1232850</c:v>
                </c:pt>
                <c:pt idx="1088">
                  <c:v>1232850</c:v>
                </c:pt>
                <c:pt idx="1089">
                  <c:v>1235095</c:v>
                </c:pt>
                <c:pt idx="1090">
                  <c:v>1236658</c:v>
                </c:pt>
                <c:pt idx="1091">
                  <c:v>1238220</c:v>
                </c:pt>
                <c:pt idx="1092">
                  <c:v>1238910</c:v>
                </c:pt>
                <c:pt idx="1093">
                  <c:v>1239257</c:v>
                </c:pt>
                <c:pt idx="1094">
                  <c:v>1239604</c:v>
                </c:pt>
                <c:pt idx="1095">
                  <c:v>1239952</c:v>
                </c:pt>
                <c:pt idx="1096">
                  <c:v>1240299</c:v>
                </c:pt>
                <c:pt idx="1097">
                  <c:v>1240299</c:v>
                </c:pt>
                <c:pt idx="1098">
                  <c:v>1240299</c:v>
                </c:pt>
                <c:pt idx="1099">
                  <c:v>1240299</c:v>
                </c:pt>
                <c:pt idx="1100">
                  <c:v>1240299</c:v>
                </c:pt>
                <c:pt idx="1101">
                  <c:v>1240299</c:v>
                </c:pt>
                <c:pt idx="1102">
                  <c:v>1244640</c:v>
                </c:pt>
                <c:pt idx="1103">
                  <c:v>1244640</c:v>
                </c:pt>
                <c:pt idx="1104">
                  <c:v>1244640</c:v>
                </c:pt>
                <c:pt idx="1105">
                  <c:v>1244640</c:v>
                </c:pt>
                <c:pt idx="1106">
                  <c:v>1244640</c:v>
                </c:pt>
                <c:pt idx="1107">
                  <c:v>1244640</c:v>
                </c:pt>
                <c:pt idx="1108">
                  <c:v>1244640</c:v>
                </c:pt>
                <c:pt idx="1109">
                  <c:v>1317500</c:v>
                </c:pt>
                <c:pt idx="1110">
                  <c:v>1317500</c:v>
                </c:pt>
                <c:pt idx="1111">
                  <c:v>1317500</c:v>
                </c:pt>
                <c:pt idx="1112">
                  <c:v>1317500</c:v>
                </c:pt>
                <c:pt idx="1113">
                  <c:v>1348140</c:v>
                </c:pt>
                <c:pt idx="1114">
                  <c:v>1373600</c:v>
                </c:pt>
                <c:pt idx="1115">
                  <c:v>1390440</c:v>
                </c:pt>
                <c:pt idx="1116">
                  <c:v>1390440</c:v>
                </c:pt>
                <c:pt idx="1117">
                  <c:v>1390440</c:v>
                </c:pt>
                <c:pt idx="1118">
                  <c:v>1390440</c:v>
                </c:pt>
                <c:pt idx="1119">
                  <c:v>1443260</c:v>
                </c:pt>
                <c:pt idx="1120">
                  <c:v>1448240</c:v>
                </c:pt>
                <c:pt idx="1121">
                  <c:v>1451940</c:v>
                </c:pt>
                <c:pt idx="1122">
                  <c:v>1460480</c:v>
                </c:pt>
                <c:pt idx="1123">
                  <c:v>1463175</c:v>
                </c:pt>
                <c:pt idx="1124">
                  <c:v>1465869</c:v>
                </c:pt>
                <c:pt idx="1125">
                  <c:v>1472860</c:v>
                </c:pt>
                <c:pt idx="1126">
                  <c:v>1479850</c:v>
                </c:pt>
                <c:pt idx="1127">
                  <c:v>1483580</c:v>
                </c:pt>
                <c:pt idx="1128">
                  <c:v>1488250</c:v>
                </c:pt>
                <c:pt idx="1129">
                  <c:v>1497260</c:v>
                </c:pt>
                <c:pt idx="1130">
                  <c:v>1502320</c:v>
                </c:pt>
                <c:pt idx="1131">
                  <c:v>1502320</c:v>
                </c:pt>
                <c:pt idx="1132">
                  <c:v>1502320</c:v>
                </c:pt>
                <c:pt idx="1133">
                  <c:v>1512300</c:v>
                </c:pt>
                <c:pt idx="1134">
                  <c:v>1514370</c:v>
                </c:pt>
                <c:pt idx="1135">
                  <c:v>1515890</c:v>
                </c:pt>
                <c:pt idx="1136">
                  <c:v>1518330</c:v>
                </c:pt>
                <c:pt idx="1137">
                  <c:v>1518707</c:v>
                </c:pt>
                <c:pt idx="1138">
                  <c:v>1519084</c:v>
                </c:pt>
                <c:pt idx="1139">
                  <c:v>1521537</c:v>
                </c:pt>
                <c:pt idx="1140">
                  <c:v>1523990</c:v>
                </c:pt>
                <c:pt idx="1141">
                  <c:v>1525500</c:v>
                </c:pt>
                <c:pt idx="1142">
                  <c:v>1526440</c:v>
                </c:pt>
                <c:pt idx="1143">
                  <c:v>1526440</c:v>
                </c:pt>
                <c:pt idx="1144">
                  <c:v>1526440</c:v>
                </c:pt>
                <c:pt idx="1145">
                  <c:v>1526440</c:v>
                </c:pt>
                <c:pt idx="1146">
                  <c:v>1526440</c:v>
                </c:pt>
                <c:pt idx="1147">
                  <c:v>1526440</c:v>
                </c:pt>
                <c:pt idx="1148">
                  <c:v>1531560</c:v>
                </c:pt>
                <c:pt idx="1149">
                  <c:v>1533460</c:v>
                </c:pt>
                <c:pt idx="1150">
                  <c:v>1533460</c:v>
                </c:pt>
                <c:pt idx="1151">
                  <c:v>1533460</c:v>
                </c:pt>
                <c:pt idx="1152">
                  <c:v>1533836</c:v>
                </c:pt>
                <c:pt idx="1153">
                  <c:v>1533933</c:v>
                </c:pt>
                <c:pt idx="1154">
                  <c:v>1534030</c:v>
                </c:pt>
                <c:pt idx="1155">
                  <c:v>1534125</c:v>
                </c:pt>
                <c:pt idx="1156">
                  <c:v>1534220</c:v>
                </c:pt>
                <c:pt idx="1157">
                  <c:v>1534220</c:v>
                </c:pt>
                <c:pt idx="1158">
                  <c:v>1534220</c:v>
                </c:pt>
                <c:pt idx="1159">
                  <c:v>1534220</c:v>
                </c:pt>
                <c:pt idx="1160">
                  <c:v>1534220</c:v>
                </c:pt>
                <c:pt idx="1161">
                  <c:v>1540090</c:v>
                </c:pt>
                <c:pt idx="1162">
                  <c:v>1540850</c:v>
                </c:pt>
                <c:pt idx="1163">
                  <c:v>1541230</c:v>
                </c:pt>
                <c:pt idx="1164">
                  <c:v>1541230</c:v>
                </c:pt>
                <c:pt idx="1165">
                  <c:v>1541230</c:v>
                </c:pt>
                <c:pt idx="1166">
                  <c:v>1541609</c:v>
                </c:pt>
                <c:pt idx="1167">
                  <c:v>1541420</c:v>
                </c:pt>
                <c:pt idx="1168">
                  <c:v>1541230</c:v>
                </c:pt>
                <c:pt idx="1169">
                  <c:v>1541230</c:v>
                </c:pt>
                <c:pt idx="1170">
                  <c:v>1541230</c:v>
                </c:pt>
                <c:pt idx="1171">
                  <c:v>1541230</c:v>
                </c:pt>
                <c:pt idx="1172">
                  <c:v>1541230</c:v>
                </c:pt>
                <c:pt idx="1173">
                  <c:v>1541230</c:v>
                </c:pt>
                <c:pt idx="1174">
                  <c:v>1541230</c:v>
                </c:pt>
                <c:pt idx="1175">
                  <c:v>1541230</c:v>
                </c:pt>
                <c:pt idx="1176">
                  <c:v>1537059</c:v>
                </c:pt>
                <c:pt idx="1177">
                  <c:v>1537059</c:v>
                </c:pt>
                <c:pt idx="1178">
                  <c:v>1537059</c:v>
                </c:pt>
                <c:pt idx="1179">
                  <c:v>1537059</c:v>
                </c:pt>
                <c:pt idx="1180">
                  <c:v>1536301</c:v>
                </c:pt>
                <c:pt idx="1181">
                  <c:v>1536301</c:v>
                </c:pt>
                <c:pt idx="1182">
                  <c:v>1536301</c:v>
                </c:pt>
                <c:pt idx="1183">
                  <c:v>1536301</c:v>
                </c:pt>
                <c:pt idx="1184">
                  <c:v>1536301</c:v>
                </c:pt>
                <c:pt idx="1185">
                  <c:v>1536301</c:v>
                </c:pt>
                <c:pt idx="1186">
                  <c:v>1536301</c:v>
                </c:pt>
                <c:pt idx="1187">
                  <c:v>1536301</c:v>
                </c:pt>
                <c:pt idx="1188">
                  <c:v>1536301</c:v>
                </c:pt>
                <c:pt idx="1189">
                  <c:v>1536301</c:v>
                </c:pt>
                <c:pt idx="1190">
                  <c:v>1536301</c:v>
                </c:pt>
                <c:pt idx="1191">
                  <c:v>1536301</c:v>
                </c:pt>
                <c:pt idx="1192">
                  <c:v>1536301</c:v>
                </c:pt>
                <c:pt idx="1193">
                  <c:v>1536301</c:v>
                </c:pt>
                <c:pt idx="1194">
                  <c:v>1536301</c:v>
                </c:pt>
                <c:pt idx="1195">
                  <c:v>1536301</c:v>
                </c:pt>
                <c:pt idx="1196">
                  <c:v>1536301</c:v>
                </c:pt>
                <c:pt idx="1197">
                  <c:v>1536301</c:v>
                </c:pt>
                <c:pt idx="1198">
                  <c:v>1536301</c:v>
                </c:pt>
                <c:pt idx="1199">
                  <c:v>1536301</c:v>
                </c:pt>
                <c:pt idx="1200">
                  <c:v>1536301</c:v>
                </c:pt>
                <c:pt idx="1201">
                  <c:v>1536301</c:v>
                </c:pt>
                <c:pt idx="1202">
                  <c:v>1536301</c:v>
                </c:pt>
                <c:pt idx="1203">
                  <c:v>1536301</c:v>
                </c:pt>
                <c:pt idx="1204">
                  <c:v>1536301</c:v>
                </c:pt>
                <c:pt idx="1205">
                  <c:v>1536301</c:v>
                </c:pt>
                <c:pt idx="1206">
                  <c:v>1536301</c:v>
                </c:pt>
                <c:pt idx="1207">
                  <c:v>1536301</c:v>
                </c:pt>
                <c:pt idx="1208">
                  <c:v>1536301</c:v>
                </c:pt>
                <c:pt idx="1209">
                  <c:v>1536301</c:v>
                </c:pt>
                <c:pt idx="1210">
                  <c:v>1536301</c:v>
                </c:pt>
                <c:pt idx="1211">
                  <c:v>1536301</c:v>
                </c:pt>
                <c:pt idx="1212">
                  <c:v>1536301</c:v>
                </c:pt>
                <c:pt idx="1213">
                  <c:v>1536301</c:v>
                </c:pt>
                <c:pt idx="1214">
                  <c:v>1536301</c:v>
                </c:pt>
                <c:pt idx="1215">
                  <c:v>1536301</c:v>
                </c:pt>
                <c:pt idx="1216">
                  <c:v>1536301</c:v>
                </c:pt>
                <c:pt idx="1217">
                  <c:v>1536301</c:v>
                </c:pt>
                <c:pt idx="1218">
                  <c:v>1536301</c:v>
                </c:pt>
                <c:pt idx="1219">
                  <c:v>1536301</c:v>
                </c:pt>
                <c:pt idx="1220">
                  <c:v>1536301</c:v>
                </c:pt>
                <c:pt idx="1221">
                  <c:v>1536301</c:v>
                </c:pt>
                <c:pt idx="1222">
                  <c:v>1536301</c:v>
                </c:pt>
                <c:pt idx="1223">
                  <c:v>1536301</c:v>
                </c:pt>
                <c:pt idx="1224">
                  <c:v>1536301</c:v>
                </c:pt>
                <c:pt idx="1225">
                  <c:v>1536301</c:v>
                </c:pt>
                <c:pt idx="1226">
                  <c:v>1536301</c:v>
                </c:pt>
                <c:pt idx="1227">
                  <c:v>1536301</c:v>
                </c:pt>
                <c:pt idx="1228">
                  <c:v>1536301</c:v>
                </c:pt>
                <c:pt idx="1229">
                  <c:v>1536301</c:v>
                </c:pt>
                <c:pt idx="1230">
                  <c:v>1536301</c:v>
                </c:pt>
                <c:pt idx="1231">
                  <c:v>1536301</c:v>
                </c:pt>
                <c:pt idx="1232">
                  <c:v>1536301</c:v>
                </c:pt>
                <c:pt idx="1233">
                  <c:v>1536301</c:v>
                </c:pt>
                <c:pt idx="1234">
                  <c:v>1536301</c:v>
                </c:pt>
                <c:pt idx="1235">
                  <c:v>1536301</c:v>
                </c:pt>
                <c:pt idx="1236">
                  <c:v>1536301</c:v>
                </c:pt>
                <c:pt idx="1237">
                  <c:v>1536301</c:v>
                </c:pt>
                <c:pt idx="1238">
                  <c:v>1536301</c:v>
                </c:pt>
                <c:pt idx="1239">
                  <c:v>1536301</c:v>
                </c:pt>
                <c:pt idx="1240">
                  <c:v>1536301</c:v>
                </c:pt>
                <c:pt idx="1241">
                  <c:v>1536301</c:v>
                </c:pt>
                <c:pt idx="1242">
                  <c:v>1536301</c:v>
                </c:pt>
                <c:pt idx="1243">
                  <c:v>1536301</c:v>
                </c:pt>
                <c:pt idx="1244">
                  <c:v>1536301</c:v>
                </c:pt>
                <c:pt idx="1245">
                  <c:v>1536301</c:v>
                </c:pt>
                <c:pt idx="1246">
                  <c:v>1536301</c:v>
                </c:pt>
                <c:pt idx="1247">
                  <c:v>1536301</c:v>
                </c:pt>
                <c:pt idx="1248">
                  <c:v>1536301</c:v>
                </c:pt>
                <c:pt idx="1249">
                  <c:v>1536301</c:v>
                </c:pt>
                <c:pt idx="1250">
                  <c:v>1450829</c:v>
                </c:pt>
                <c:pt idx="1251">
                  <c:v>1450829</c:v>
                </c:pt>
                <c:pt idx="1252">
                  <c:v>1450829</c:v>
                </c:pt>
                <c:pt idx="1253">
                  <c:v>1450829</c:v>
                </c:pt>
                <c:pt idx="1254">
                  <c:v>1450829</c:v>
                </c:pt>
                <c:pt idx="1255">
                  <c:v>1450829</c:v>
                </c:pt>
                <c:pt idx="1256">
                  <c:v>1450829</c:v>
                </c:pt>
                <c:pt idx="1257">
                  <c:v>1439561</c:v>
                </c:pt>
                <c:pt idx="1258">
                  <c:v>1439561</c:v>
                </c:pt>
                <c:pt idx="1259">
                  <c:v>1439561</c:v>
                </c:pt>
                <c:pt idx="1260">
                  <c:v>1439561</c:v>
                </c:pt>
                <c:pt idx="1261">
                  <c:v>1439561</c:v>
                </c:pt>
                <c:pt idx="1262">
                  <c:v>1439561</c:v>
                </c:pt>
                <c:pt idx="1263">
                  <c:v>1439561</c:v>
                </c:pt>
                <c:pt idx="1264">
                  <c:v>1426846</c:v>
                </c:pt>
                <c:pt idx="1265">
                  <c:v>1426846</c:v>
                </c:pt>
                <c:pt idx="1266">
                  <c:v>1426846</c:v>
                </c:pt>
                <c:pt idx="1267">
                  <c:v>1426846</c:v>
                </c:pt>
                <c:pt idx="1268">
                  <c:v>1426846</c:v>
                </c:pt>
                <c:pt idx="1269">
                  <c:v>1426846</c:v>
                </c:pt>
                <c:pt idx="1270">
                  <c:v>1426846</c:v>
                </c:pt>
                <c:pt idx="1271">
                  <c:v>1426846</c:v>
                </c:pt>
                <c:pt idx="1272">
                  <c:v>1416740</c:v>
                </c:pt>
                <c:pt idx="1273">
                  <c:v>1416740</c:v>
                </c:pt>
                <c:pt idx="1274">
                  <c:v>1416740</c:v>
                </c:pt>
                <c:pt idx="1275">
                  <c:v>1416740</c:v>
                </c:pt>
                <c:pt idx="1276">
                  <c:v>1416740</c:v>
                </c:pt>
                <c:pt idx="1277">
                  <c:v>1416740</c:v>
                </c:pt>
                <c:pt idx="1278">
                  <c:v>1404299</c:v>
                </c:pt>
                <c:pt idx="1279">
                  <c:v>1404299</c:v>
                </c:pt>
                <c:pt idx="1280">
                  <c:v>1404299</c:v>
                </c:pt>
                <c:pt idx="1281">
                  <c:v>1404299</c:v>
                </c:pt>
                <c:pt idx="1282">
                  <c:v>1404299</c:v>
                </c:pt>
                <c:pt idx="1283">
                  <c:v>1404299</c:v>
                </c:pt>
                <c:pt idx="1284">
                  <c:v>1404299</c:v>
                </c:pt>
                <c:pt idx="1285">
                  <c:v>1404299</c:v>
                </c:pt>
                <c:pt idx="1286">
                  <c:v>1404299</c:v>
                </c:pt>
                <c:pt idx="1287">
                  <c:v>1404299</c:v>
                </c:pt>
                <c:pt idx="1288">
                  <c:v>1404299</c:v>
                </c:pt>
                <c:pt idx="1289">
                  <c:v>1404299</c:v>
                </c:pt>
                <c:pt idx="1290">
                  <c:v>1404299</c:v>
                </c:pt>
                <c:pt idx="1291">
                  <c:v>1404299</c:v>
                </c:pt>
                <c:pt idx="1292">
                  <c:v>1404299</c:v>
                </c:pt>
                <c:pt idx="1293">
                  <c:v>1404299</c:v>
                </c:pt>
                <c:pt idx="1294">
                  <c:v>1404299</c:v>
                </c:pt>
                <c:pt idx="1295">
                  <c:v>1404299</c:v>
                </c:pt>
                <c:pt idx="1296">
                  <c:v>1404299</c:v>
                </c:pt>
                <c:pt idx="1297">
                  <c:v>1404299</c:v>
                </c:pt>
                <c:pt idx="1298">
                  <c:v>1404299</c:v>
                </c:pt>
                <c:pt idx="1299">
                  <c:v>1368861</c:v>
                </c:pt>
                <c:pt idx="1300">
                  <c:v>1368861</c:v>
                </c:pt>
                <c:pt idx="1301">
                  <c:v>1368861</c:v>
                </c:pt>
                <c:pt idx="1302">
                  <c:v>1368861</c:v>
                </c:pt>
                <c:pt idx="1303">
                  <c:v>1368861</c:v>
                </c:pt>
                <c:pt idx="1304">
                  <c:v>1368861</c:v>
                </c:pt>
                <c:pt idx="1305">
                  <c:v>1368861</c:v>
                </c:pt>
                <c:pt idx="1306">
                  <c:v>1368861</c:v>
                </c:pt>
                <c:pt idx="1307">
                  <c:v>1368861</c:v>
                </c:pt>
                <c:pt idx="1308">
                  <c:v>1368861</c:v>
                </c:pt>
                <c:pt idx="1309">
                  <c:v>1368861</c:v>
                </c:pt>
                <c:pt idx="1310">
                  <c:v>1368861</c:v>
                </c:pt>
                <c:pt idx="1311">
                  <c:v>1368861</c:v>
                </c:pt>
                <c:pt idx="1312">
                  <c:v>1368861</c:v>
                </c:pt>
                <c:pt idx="1313">
                  <c:v>1368861</c:v>
                </c:pt>
                <c:pt idx="1314">
                  <c:v>1349039</c:v>
                </c:pt>
                <c:pt idx="1315">
                  <c:v>1349039</c:v>
                </c:pt>
                <c:pt idx="1316">
                  <c:v>1349039</c:v>
                </c:pt>
                <c:pt idx="1317">
                  <c:v>1349039</c:v>
                </c:pt>
                <c:pt idx="1318">
                  <c:v>1349039</c:v>
                </c:pt>
                <c:pt idx="1319">
                  <c:v>1349039</c:v>
                </c:pt>
                <c:pt idx="1320">
                  <c:v>1349039</c:v>
                </c:pt>
                <c:pt idx="1321">
                  <c:v>1349039</c:v>
                </c:pt>
                <c:pt idx="1322">
                  <c:v>1349039</c:v>
                </c:pt>
                <c:pt idx="1323">
                  <c:v>1349039</c:v>
                </c:pt>
                <c:pt idx="1324">
                  <c:v>1349039</c:v>
                </c:pt>
                <c:pt idx="1325">
                  <c:v>1349039</c:v>
                </c:pt>
                <c:pt idx="1326">
                  <c:v>1349039</c:v>
                </c:pt>
                <c:pt idx="1327">
                  <c:v>1349039</c:v>
                </c:pt>
                <c:pt idx="1328">
                  <c:v>1349039</c:v>
                </c:pt>
                <c:pt idx="1329">
                  <c:v>1349039</c:v>
                </c:pt>
                <c:pt idx="1330">
                  <c:v>1330946</c:v>
                </c:pt>
                <c:pt idx="1331">
                  <c:v>1330946</c:v>
                </c:pt>
                <c:pt idx="1332">
                  <c:v>1330946</c:v>
                </c:pt>
                <c:pt idx="1333">
                  <c:v>1330946</c:v>
                </c:pt>
                <c:pt idx="1334">
                  <c:v>1322375</c:v>
                </c:pt>
                <c:pt idx="1335">
                  <c:v>1322375</c:v>
                </c:pt>
                <c:pt idx="1336">
                  <c:v>1322375</c:v>
                </c:pt>
                <c:pt idx="1337">
                  <c:v>1322375</c:v>
                </c:pt>
                <c:pt idx="1338">
                  <c:v>1322375</c:v>
                </c:pt>
                <c:pt idx="1339">
                  <c:v>1322375</c:v>
                </c:pt>
                <c:pt idx="1340">
                  <c:v>1322375</c:v>
                </c:pt>
                <c:pt idx="1341">
                  <c:v>1316866</c:v>
                </c:pt>
                <c:pt idx="1342">
                  <c:v>1316866</c:v>
                </c:pt>
                <c:pt idx="1343">
                  <c:v>1316866</c:v>
                </c:pt>
                <c:pt idx="1344">
                  <c:v>1316866</c:v>
                </c:pt>
                <c:pt idx="1345">
                  <c:v>1316866</c:v>
                </c:pt>
                <c:pt idx="1346">
                  <c:v>1316866</c:v>
                </c:pt>
                <c:pt idx="1347">
                  <c:v>1316866</c:v>
                </c:pt>
                <c:pt idx="1348">
                  <c:v>1311180</c:v>
                </c:pt>
                <c:pt idx="1349">
                  <c:v>1311180</c:v>
                </c:pt>
                <c:pt idx="1350">
                  <c:v>1311180</c:v>
                </c:pt>
                <c:pt idx="1351">
                  <c:v>1311180</c:v>
                </c:pt>
                <c:pt idx="1352">
                  <c:v>1311180</c:v>
                </c:pt>
                <c:pt idx="1353">
                  <c:v>1311180</c:v>
                </c:pt>
                <c:pt idx="1354">
                  <c:v>1311180</c:v>
                </c:pt>
                <c:pt idx="1355">
                  <c:v>1305143</c:v>
                </c:pt>
                <c:pt idx="1356">
                  <c:v>1305143</c:v>
                </c:pt>
                <c:pt idx="1357">
                  <c:v>1305143</c:v>
                </c:pt>
                <c:pt idx="1358">
                  <c:v>1305143</c:v>
                </c:pt>
                <c:pt idx="1359">
                  <c:v>1305143</c:v>
                </c:pt>
                <c:pt idx="1360">
                  <c:v>1305143</c:v>
                </c:pt>
                <c:pt idx="1361">
                  <c:v>1305143</c:v>
                </c:pt>
                <c:pt idx="1362">
                  <c:v>1301255</c:v>
                </c:pt>
                <c:pt idx="1363">
                  <c:v>1301255</c:v>
                </c:pt>
                <c:pt idx="1364">
                  <c:v>1301255</c:v>
                </c:pt>
                <c:pt idx="1365">
                  <c:v>1301255</c:v>
                </c:pt>
                <c:pt idx="1366">
                  <c:v>1301255</c:v>
                </c:pt>
                <c:pt idx="1367">
                  <c:v>1301255</c:v>
                </c:pt>
                <c:pt idx="1368">
                  <c:v>1301255</c:v>
                </c:pt>
                <c:pt idx="1369">
                  <c:v>1295247</c:v>
                </c:pt>
                <c:pt idx="1370">
                  <c:v>1295247</c:v>
                </c:pt>
                <c:pt idx="1371">
                  <c:v>1295247</c:v>
                </c:pt>
                <c:pt idx="1372">
                  <c:v>1295247</c:v>
                </c:pt>
                <c:pt idx="1373">
                  <c:v>1295247</c:v>
                </c:pt>
                <c:pt idx="1374">
                  <c:v>1295247</c:v>
                </c:pt>
                <c:pt idx="1375">
                  <c:v>1295247</c:v>
                </c:pt>
                <c:pt idx="1376">
                  <c:v>1293304</c:v>
                </c:pt>
                <c:pt idx="1377">
                  <c:v>1293304</c:v>
                </c:pt>
                <c:pt idx="1378">
                  <c:v>1293304</c:v>
                </c:pt>
                <c:pt idx="1379">
                  <c:v>1293304</c:v>
                </c:pt>
                <c:pt idx="1380">
                  <c:v>1293304</c:v>
                </c:pt>
                <c:pt idx="1381">
                  <c:v>1293304</c:v>
                </c:pt>
                <c:pt idx="1382">
                  <c:v>1293304</c:v>
                </c:pt>
                <c:pt idx="1383">
                  <c:v>1290300</c:v>
                </c:pt>
                <c:pt idx="1384">
                  <c:v>1290300</c:v>
                </c:pt>
                <c:pt idx="1385">
                  <c:v>1290300</c:v>
                </c:pt>
                <c:pt idx="1386">
                  <c:v>1290300</c:v>
                </c:pt>
                <c:pt idx="1387">
                  <c:v>1290300</c:v>
                </c:pt>
                <c:pt idx="1388">
                  <c:v>1290300</c:v>
                </c:pt>
                <c:pt idx="1389">
                  <c:v>1290300</c:v>
                </c:pt>
                <c:pt idx="1390">
                  <c:v>1287478</c:v>
                </c:pt>
                <c:pt idx="1391">
                  <c:v>1287478</c:v>
                </c:pt>
                <c:pt idx="1392">
                  <c:v>1287478</c:v>
                </c:pt>
                <c:pt idx="1393">
                  <c:v>1287478</c:v>
                </c:pt>
                <c:pt idx="1394">
                  <c:v>1287478</c:v>
                </c:pt>
                <c:pt idx="1395">
                  <c:v>1287478</c:v>
                </c:pt>
                <c:pt idx="1396">
                  <c:v>1287478</c:v>
                </c:pt>
                <c:pt idx="1397">
                  <c:v>1286248</c:v>
                </c:pt>
                <c:pt idx="1398">
                  <c:v>1286248</c:v>
                </c:pt>
                <c:pt idx="1399">
                  <c:v>1286248</c:v>
                </c:pt>
                <c:pt idx="1400">
                  <c:v>1286248</c:v>
                </c:pt>
                <c:pt idx="1401">
                  <c:v>1284700</c:v>
                </c:pt>
                <c:pt idx="1402">
                  <c:v>1300725</c:v>
                </c:pt>
                <c:pt idx="1403">
                  <c:v>1304264</c:v>
                </c:pt>
                <c:pt idx="1404">
                  <c:v>1307803</c:v>
                </c:pt>
                <c:pt idx="1405">
                  <c:v>1307803</c:v>
                </c:pt>
                <c:pt idx="1406">
                  <c:v>1307803</c:v>
                </c:pt>
                <c:pt idx="1407">
                  <c:v>1307803</c:v>
                </c:pt>
                <c:pt idx="1408">
                  <c:v>1307803</c:v>
                </c:pt>
                <c:pt idx="1409">
                  <c:v>1307803</c:v>
                </c:pt>
                <c:pt idx="1410">
                  <c:v>1307270</c:v>
                </c:pt>
                <c:pt idx="1411">
                  <c:v>1307270</c:v>
                </c:pt>
                <c:pt idx="1412">
                  <c:v>1307270</c:v>
                </c:pt>
                <c:pt idx="1413">
                  <c:v>1307270</c:v>
                </c:pt>
                <c:pt idx="1414">
                  <c:v>1307270</c:v>
                </c:pt>
                <c:pt idx="1415">
                  <c:v>1307270</c:v>
                </c:pt>
                <c:pt idx="1416">
                  <c:v>1307270</c:v>
                </c:pt>
                <c:pt idx="1417">
                  <c:v>1307270</c:v>
                </c:pt>
                <c:pt idx="1418">
                  <c:v>1306915</c:v>
                </c:pt>
                <c:pt idx="1419">
                  <c:v>1306758</c:v>
                </c:pt>
                <c:pt idx="1420">
                  <c:v>1306600</c:v>
                </c:pt>
                <c:pt idx="1421">
                  <c:v>1306600</c:v>
                </c:pt>
                <c:pt idx="1422">
                  <c:v>1306600</c:v>
                </c:pt>
                <c:pt idx="1423">
                  <c:v>1306600</c:v>
                </c:pt>
                <c:pt idx="1424">
                  <c:v>1306600</c:v>
                </c:pt>
                <c:pt idx="1425">
                  <c:v>1305673</c:v>
                </c:pt>
                <c:pt idx="1426">
                  <c:v>1305673</c:v>
                </c:pt>
                <c:pt idx="1427">
                  <c:v>1305673</c:v>
                </c:pt>
                <c:pt idx="1428">
                  <c:v>1305673</c:v>
                </c:pt>
                <c:pt idx="1429">
                  <c:v>1305673</c:v>
                </c:pt>
                <c:pt idx="1430">
                  <c:v>1305673</c:v>
                </c:pt>
                <c:pt idx="1431">
                  <c:v>1305673</c:v>
                </c:pt>
                <c:pt idx="1432">
                  <c:v>1305143</c:v>
                </c:pt>
                <c:pt idx="1433">
                  <c:v>1305143</c:v>
                </c:pt>
                <c:pt idx="1434">
                  <c:v>1305143</c:v>
                </c:pt>
                <c:pt idx="1435">
                  <c:v>1305143</c:v>
                </c:pt>
                <c:pt idx="1436">
                  <c:v>1305143</c:v>
                </c:pt>
                <c:pt idx="1437">
                  <c:v>1305143</c:v>
                </c:pt>
                <c:pt idx="1438">
                  <c:v>1305143</c:v>
                </c:pt>
                <c:pt idx="1439">
                  <c:v>1304612</c:v>
                </c:pt>
                <c:pt idx="1440">
                  <c:v>1304612</c:v>
                </c:pt>
                <c:pt idx="1441">
                  <c:v>1304612</c:v>
                </c:pt>
                <c:pt idx="1442">
                  <c:v>1304612</c:v>
                </c:pt>
                <c:pt idx="1443">
                  <c:v>1304612</c:v>
                </c:pt>
                <c:pt idx="1444">
                  <c:v>1304612</c:v>
                </c:pt>
                <c:pt idx="1445">
                  <c:v>1304612</c:v>
                </c:pt>
                <c:pt idx="1446">
                  <c:v>1303906</c:v>
                </c:pt>
                <c:pt idx="1447">
                  <c:v>1303906</c:v>
                </c:pt>
                <c:pt idx="1448">
                  <c:v>1303906</c:v>
                </c:pt>
                <c:pt idx="1449">
                  <c:v>1303906</c:v>
                </c:pt>
                <c:pt idx="1450">
                  <c:v>1303906</c:v>
                </c:pt>
                <c:pt idx="1451">
                  <c:v>1303906</c:v>
                </c:pt>
                <c:pt idx="1452">
                  <c:v>1304780</c:v>
                </c:pt>
                <c:pt idx="1453">
                  <c:v>1308700</c:v>
                </c:pt>
                <c:pt idx="1454">
                  <c:v>1308700</c:v>
                </c:pt>
                <c:pt idx="1455">
                  <c:v>1308700</c:v>
                </c:pt>
                <c:pt idx="1456">
                  <c:v>1316500</c:v>
                </c:pt>
                <c:pt idx="1457">
                  <c:v>1316700</c:v>
                </c:pt>
                <c:pt idx="1458">
                  <c:v>1354250</c:v>
                </c:pt>
                <c:pt idx="1459">
                  <c:v>1362000</c:v>
                </c:pt>
                <c:pt idx="1460">
                  <c:v>1374103</c:v>
                </c:pt>
                <c:pt idx="1461">
                  <c:v>1374103</c:v>
                </c:pt>
                <c:pt idx="1462">
                  <c:v>1374103</c:v>
                </c:pt>
                <c:pt idx="1463">
                  <c:v>1381700</c:v>
                </c:pt>
                <c:pt idx="1464">
                  <c:v>1382800</c:v>
                </c:pt>
                <c:pt idx="1465">
                  <c:v>1383900</c:v>
                </c:pt>
                <c:pt idx="1466">
                  <c:v>1383900</c:v>
                </c:pt>
                <c:pt idx="1467">
                  <c:v>1383900</c:v>
                </c:pt>
                <c:pt idx="1468">
                  <c:v>1383900</c:v>
                </c:pt>
                <c:pt idx="1469">
                  <c:v>1383900</c:v>
                </c:pt>
                <c:pt idx="1470">
                  <c:v>1383900</c:v>
                </c:pt>
                <c:pt idx="1471">
                  <c:v>1383900</c:v>
                </c:pt>
                <c:pt idx="1472">
                  <c:v>1383900</c:v>
                </c:pt>
                <c:pt idx="1473">
                  <c:v>1383900</c:v>
                </c:pt>
                <c:pt idx="1474">
                  <c:v>1387350</c:v>
                </c:pt>
                <c:pt idx="1475">
                  <c:v>1387350</c:v>
                </c:pt>
                <c:pt idx="1476">
                  <c:v>1387350</c:v>
                </c:pt>
                <c:pt idx="1477">
                  <c:v>1395700</c:v>
                </c:pt>
                <c:pt idx="1478">
                  <c:v>1395700</c:v>
                </c:pt>
                <c:pt idx="1479">
                  <c:v>1395700</c:v>
                </c:pt>
                <c:pt idx="1480">
                  <c:v>1397150</c:v>
                </c:pt>
                <c:pt idx="1481">
                  <c:v>1397537</c:v>
                </c:pt>
                <c:pt idx="1482">
                  <c:v>1397537</c:v>
                </c:pt>
                <c:pt idx="1483">
                  <c:v>1397537</c:v>
                </c:pt>
                <c:pt idx="1484">
                  <c:v>1397537</c:v>
                </c:pt>
                <c:pt idx="1485">
                  <c:v>1397537</c:v>
                </c:pt>
                <c:pt idx="1486">
                  <c:v>1398600</c:v>
                </c:pt>
                <c:pt idx="1487">
                  <c:v>1399074</c:v>
                </c:pt>
                <c:pt idx="1488">
                  <c:v>1399547</c:v>
                </c:pt>
                <c:pt idx="1489">
                  <c:v>1399547</c:v>
                </c:pt>
                <c:pt idx="1490">
                  <c:v>1399547</c:v>
                </c:pt>
                <c:pt idx="1491">
                  <c:v>1399547</c:v>
                </c:pt>
                <c:pt idx="1492">
                  <c:v>1399547</c:v>
                </c:pt>
                <c:pt idx="1493">
                  <c:v>1402106</c:v>
                </c:pt>
                <c:pt idx="1494">
                  <c:v>1404025</c:v>
                </c:pt>
                <c:pt idx="1495">
                  <c:v>1405944</c:v>
                </c:pt>
                <c:pt idx="1496">
                  <c:v>1405944</c:v>
                </c:pt>
                <c:pt idx="1497">
                  <c:v>1405944</c:v>
                </c:pt>
                <c:pt idx="1498">
                  <c:v>1405944</c:v>
                </c:pt>
                <c:pt idx="1499">
                  <c:v>1405944</c:v>
                </c:pt>
                <c:pt idx="1500">
                  <c:v>1407772</c:v>
                </c:pt>
                <c:pt idx="1501">
                  <c:v>1407863</c:v>
                </c:pt>
                <c:pt idx="1502">
                  <c:v>1407954</c:v>
                </c:pt>
                <c:pt idx="1503">
                  <c:v>1407954</c:v>
                </c:pt>
                <c:pt idx="1504">
                  <c:v>1407954</c:v>
                </c:pt>
                <c:pt idx="1505">
                  <c:v>1407954</c:v>
                </c:pt>
                <c:pt idx="1506">
                  <c:v>1410500</c:v>
                </c:pt>
                <c:pt idx="1507">
                  <c:v>1412340</c:v>
                </c:pt>
                <c:pt idx="1508">
                  <c:v>1411400</c:v>
                </c:pt>
                <c:pt idx="1509">
                  <c:v>1412300</c:v>
                </c:pt>
                <c:pt idx="1510">
                  <c:v>1412300</c:v>
                </c:pt>
                <c:pt idx="1511">
                  <c:v>1412300</c:v>
                </c:pt>
                <c:pt idx="1512">
                  <c:v>1421500</c:v>
                </c:pt>
                <c:pt idx="1513">
                  <c:v>1422800</c:v>
                </c:pt>
                <c:pt idx="1514">
                  <c:v>1423400</c:v>
                </c:pt>
                <c:pt idx="1515">
                  <c:v>1427000</c:v>
                </c:pt>
                <c:pt idx="1516">
                  <c:v>1427000</c:v>
                </c:pt>
                <c:pt idx="1517">
                  <c:v>1427000</c:v>
                </c:pt>
                <c:pt idx="1518">
                  <c:v>1427000</c:v>
                </c:pt>
                <c:pt idx="1519">
                  <c:v>1430200</c:v>
                </c:pt>
                <c:pt idx="1520">
                  <c:v>1430700</c:v>
                </c:pt>
                <c:pt idx="1521">
                  <c:v>1431620</c:v>
                </c:pt>
                <c:pt idx="1522">
                  <c:v>1431620</c:v>
                </c:pt>
                <c:pt idx="1523">
                  <c:v>1431620</c:v>
                </c:pt>
                <c:pt idx="1524">
                  <c:v>1431620</c:v>
                </c:pt>
                <c:pt idx="1525">
                  <c:v>1431620</c:v>
                </c:pt>
                <c:pt idx="1526">
                  <c:v>1431620</c:v>
                </c:pt>
                <c:pt idx="1527">
                  <c:v>1431620</c:v>
                </c:pt>
                <c:pt idx="1528">
                  <c:v>1431620</c:v>
                </c:pt>
                <c:pt idx="1529">
                  <c:v>1431620</c:v>
                </c:pt>
                <c:pt idx="1530">
                  <c:v>1431620</c:v>
                </c:pt>
                <c:pt idx="1531">
                  <c:v>1431620</c:v>
                </c:pt>
                <c:pt idx="1532">
                  <c:v>1431620</c:v>
                </c:pt>
                <c:pt idx="1533">
                  <c:v>1431620</c:v>
                </c:pt>
                <c:pt idx="1534">
                  <c:v>1431620</c:v>
                </c:pt>
                <c:pt idx="1535">
                  <c:v>1431620</c:v>
                </c:pt>
                <c:pt idx="1536">
                  <c:v>1431620</c:v>
                </c:pt>
                <c:pt idx="1537">
                  <c:v>1431620</c:v>
                </c:pt>
                <c:pt idx="1538">
                  <c:v>1431620</c:v>
                </c:pt>
                <c:pt idx="1539">
                  <c:v>1431620</c:v>
                </c:pt>
                <c:pt idx="1540">
                  <c:v>1431620</c:v>
                </c:pt>
                <c:pt idx="1541">
                  <c:v>1431620</c:v>
                </c:pt>
                <c:pt idx="1542">
                  <c:v>1431620</c:v>
                </c:pt>
                <c:pt idx="1543">
                  <c:v>1431620</c:v>
                </c:pt>
                <c:pt idx="1544">
                  <c:v>1431620</c:v>
                </c:pt>
                <c:pt idx="1545">
                  <c:v>1431620</c:v>
                </c:pt>
                <c:pt idx="1546">
                  <c:v>1431620</c:v>
                </c:pt>
                <c:pt idx="1547">
                  <c:v>1431620</c:v>
                </c:pt>
                <c:pt idx="1548">
                  <c:v>1431620</c:v>
                </c:pt>
                <c:pt idx="1549">
                  <c:v>1431620</c:v>
                </c:pt>
                <c:pt idx="1550">
                  <c:v>1431620</c:v>
                </c:pt>
                <c:pt idx="1551">
                  <c:v>1431620</c:v>
                </c:pt>
                <c:pt idx="1552">
                  <c:v>1431620</c:v>
                </c:pt>
                <c:pt idx="1553">
                  <c:v>1431620</c:v>
                </c:pt>
                <c:pt idx="1554">
                  <c:v>1431620</c:v>
                </c:pt>
                <c:pt idx="1555">
                  <c:v>1431620</c:v>
                </c:pt>
                <c:pt idx="1556">
                  <c:v>1431620</c:v>
                </c:pt>
                <c:pt idx="1557">
                  <c:v>1415087</c:v>
                </c:pt>
                <c:pt idx="1558">
                  <c:v>1415087</c:v>
                </c:pt>
                <c:pt idx="1559">
                  <c:v>1415087</c:v>
                </c:pt>
                <c:pt idx="1560">
                  <c:v>1415087</c:v>
                </c:pt>
                <c:pt idx="1561">
                  <c:v>1405396</c:v>
                </c:pt>
                <c:pt idx="1562">
                  <c:v>1405396</c:v>
                </c:pt>
                <c:pt idx="1563">
                  <c:v>1405396</c:v>
                </c:pt>
                <c:pt idx="1564">
                  <c:v>1405396</c:v>
                </c:pt>
                <c:pt idx="1565">
                  <c:v>1405396</c:v>
                </c:pt>
                <c:pt idx="1566">
                  <c:v>1405396</c:v>
                </c:pt>
                <c:pt idx="1567">
                  <c:v>1405396</c:v>
                </c:pt>
                <c:pt idx="1568">
                  <c:v>1392621</c:v>
                </c:pt>
                <c:pt idx="1569">
                  <c:v>1392621</c:v>
                </c:pt>
                <c:pt idx="1570">
                  <c:v>1392621</c:v>
                </c:pt>
                <c:pt idx="1571">
                  <c:v>1392621</c:v>
                </c:pt>
                <c:pt idx="1572">
                  <c:v>1392621</c:v>
                </c:pt>
                <c:pt idx="1573">
                  <c:v>1392621</c:v>
                </c:pt>
                <c:pt idx="1574">
                  <c:v>1392621</c:v>
                </c:pt>
                <c:pt idx="1575">
                  <c:v>1392621</c:v>
                </c:pt>
                <c:pt idx="1576">
                  <c:v>1392621</c:v>
                </c:pt>
                <c:pt idx="1577">
                  <c:v>1392621</c:v>
                </c:pt>
                <c:pt idx="1578">
                  <c:v>1392621</c:v>
                </c:pt>
                <c:pt idx="1579">
                  <c:v>1392621</c:v>
                </c:pt>
                <c:pt idx="1580">
                  <c:v>1392621</c:v>
                </c:pt>
                <c:pt idx="1581">
                  <c:v>1392621</c:v>
                </c:pt>
                <c:pt idx="1582">
                  <c:v>1392621</c:v>
                </c:pt>
                <c:pt idx="1583">
                  <c:v>1392621</c:v>
                </c:pt>
                <c:pt idx="1584">
                  <c:v>1392621</c:v>
                </c:pt>
                <c:pt idx="1585">
                  <c:v>1392621</c:v>
                </c:pt>
                <c:pt idx="1586">
                  <c:v>1392621</c:v>
                </c:pt>
                <c:pt idx="1587">
                  <c:v>1392621</c:v>
                </c:pt>
                <c:pt idx="1588">
                  <c:v>1392621</c:v>
                </c:pt>
                <c:pt idx="1589">
                  <c:v>1392621</c:v>
                </c:pt>
                <c:pt idx="1590">
                  <c:v>1392621</c:v>
                </c:pt>
                <c:pt idx="1591">
                  <c:v>1392621</c:v>
                </c:pt>
                <c:pt idx="1592">
                  <c:v>1392621</c:v>
                </c:pt>
                <c:pt idx="1593">
                  <c:v>1392621</c:v>
                </c:pt>
                <c:pt idx="1594">
                  <c:v>1392621</c:v>
                </c:pt>
                <c:pt idx="1595">
                  <c:v>1392621</c:v>
                </c:pt>
                <c:pt idx="1596">
                  <c:v>1392621</c:v>
                </c:pt>
                <c:pt idx="1597">
                  <c:v>1392621</c:v>
                </c:pt>
                <c:pt idx="1598">
                  <c:v>1392621</c:v>
                </c:pt>
                <c:pt idx="1599">
                  <c:v>1392621</c:v>
                </c:pt>
                <c:pt idx="1600">
                  <c:v>1392621</c:v>
                </c:pt>
                <c:pt idx="1601">
                  <c:v>1336844</c:v>
                </c:pt>
                <c:pt idx="1602">
                  <c:v>1336844</c:v>
                </c:pt>
                <c:pt idx="1603">
                  <c:v>1336844</c:v>
                </c:pt>
                <c:pt idx="1604">
                  <c:v>1336844</c:v>
                </c:pt>
                <c:pt idx="1605">
                  <c:v>1336844</c:v>
                </c:pt>
                <c:pt idx="1606">
                  <c:v>1336844</c:v>
                </c:pt>
                <c:pt idx="1607">
                  <c:v>1336844</c:v>
                </c:pt>
                <c:pt idx="1608">
                  <c:v>1336844</c:v>
                </c:pt>
                <c:pt idx="1609">
                  <c:v>1336844</c:v>
                </c:pt>
                <c:pt idx="1610">
                  <c:v>1336844</c:v>
                </c:pt>
                <c:pt idx="1611">
                  <c:v>1336844</c:v>
                </c:pt>
                <c:pt idx="1612">
                  <c:v>1336844</c:v>
                </c:pt>
                <c:pt idx="1613">
                  <c:v>1336844</c:v>
                </c:pt>
                <c:pt idx="1614">
                  <c:v>1336844</c:v>
                </c:pt>
                <c:pt idx="1615">
                  <c:v>1336844</c:v>
                </c:pt>
                <c:pt idx="1616">
                  <c:v>1336844</c:v>
                </c:pt>
                <c:pt idx="1617">
                  <c:v>1309936</c:v>
                </c:pt>
                <c:pt idx="1618">
                  <c:v>1309936</c:v>
                </c:pt>
                <c:pt idx="1619">
                  <c:v>1309936</c:v>
                </c:pt>
                <c:pt idx="1620">
                  <c:v>1309936</c:v>
                </c:pt>
                <c:pt idx="1621">
                  <c:v>1309936</c:v>
                </c:pt>
                <c:pt idx="1622">
                  <c:v>1309936</c:v>
                </c:pt>
                <c:pt idx="1623">
                  <c:v>1309936</c:v>
                </c:pt>
                <c:pt idx="1624">
                  <c:v>1309936</c:v>
                </c:pt>
                <c:pt idx="1625">
                  <c:v>1309936</c:v>
                </c:pt>
                <c:pt idx="1626">
                  <c:v>1309936</c:v>
                </c:pt>
                <c:pt idx="1627">
                  <c:v>1309936</c:v>
                </c:pt>
                <c:pt idx="1628">
                  <c:v>1309936</c:v>
                </c:pt>
                <c:pt idx="1629">
                  <c:v>1309936</c:v>
                </c:pt>
                <c:pt idx="1630">
                  <c:v>1309936</c:v>
                </c:pt>
                <c:pt idx="1631">
                  <c:v>1309936</c:v>
                </c:pt>
                <c:pt idx="1632">
                  <c:v>1309936</c:v>
                </c:pt>
                <c:pt idx="1633">
                  <c:v>1309936</c:v>
                </c:pt>
                <c:pt idx="1634">
                  <c:v>1309936</c:v>
                </c:pt>
                <c:pt idx="1635">
                  <c:v>1309936</c:v>
                </c:pt>
                <c:pt idx="1636">
                  <c:v>1309936</c:v>
                </c:pt>
                <c:pt idx="1637">
                  <c:v>1309936</c:v>
                </c:pt>
                <c:pt idx="1638">
                  <c:v>1309936</c:v>
                </c:pt>
                <c:pt idx="1639">
                  <c:v>1309936</c:v>
                </c:pt>
                <c:pt idx="1640">
                  <c:v>1309936</c:v>
                </c:pt>
                <c:pt idx="1641">
                  <c:v>1309936</c:v>
                </c:pt>
                <c:pt idx="1642">
                  <c:v>1309936</c:v>
                </c:pt>
                <c:pt idx="1643">
                  <c:v>1309936</c:v>
                </c:pt>
                <c:pt idx="1644">
                  <c:v>1309936</c:v>
                </c:pt>
                <c:pt idx="1645">
                  <c:v>1309936</c:v>
                </c:pt>
                <c:pt idx="1646">
                  <c:v>1309936</c:v>
                </c:pt>
                <c:pt idx="1647">
                  <c:v>1309936</c:v>
                </c:pt>
                <c:pt idx="1648">
                  <c:v>1309936</c:v>
                </c:pt>
                <c:pt idx="1649">
                  <c:v>1309936</c:v>
                </c:pt>
                <c:pt idx="1650">
                  <c:v>1309936</c:v>
                </c:pt>
                <c:pt idx="1651">
                  <c:v>1309936</c:v>
                </c:pt>
                <c:pt idx="1652">
                  <c:v>1309936</c:v>
                </c:pt>
                <c:pt idx="1653">
                  <c:v>1309936</c:v>
                </c:pt>
                <c:pt idx="1654">
                  <c:v>1309936</c:v>
                </c:pt>
                <c:pt idx="1655">
                  <c:v>1309936</c:v>
                </c:pt>
                <c:pt idx="1656">
                  <c:v>1309936</c:v>
                </c:pt>
                <c:pt idx="1657">
                  <c:v>1309936</c:v>
                </c:pt>
                <c:pt idx="1658">
                  <c:v>1309936</c:v>
                </c:pt>
                <c:pt idx="1659">
                  <c:v>1309936</c:v>
                </c:pt>
                <c:pt idx="1660">
                  <c:v>1309936</c:v>
                </c:pt>
                <c:pt idx="1661">
                  <c:v>1309936</c:v>
                </c:pt>
                <c:pt idx="1662">
                  <c:v>1309936</c:v>
                </c:pt>
                <c:pt idx="1663">
                  <c:v>1309936</c:v>
                </c:pt>
                <c:pt idx="1664">
                  <c:v>1309936</c:v>
                </c:pt>
                <c:pt idx="1665">
                  <c:v>1309936</c:v>
                </c:pt>
                <c:pt idx="1666">
                  <c:v>1309936</c:v>
                </c:pt>
                <c:pt idx="1667">
                  <c:v>1309936</c:v>
                </c:pt>
                <c:pt idx="1668">
                  <c:v>1309936</c:v>
                </c:pt>
                <c:pt idx="1669">
                  <c:v>1309936</c:v>
                </c:pt>
                <c:pt idx="1670">
                  <c:v>1309936</c:v>
                </c:pt>
                <c:pt idx="1671">
                  <c:v>1309936</c:v>
                </c:pt>
                <c:pt idx="1672">
                  <c:v>1309936</c:v>
                </c:pt>
                <c:pt idx="1673">
                  <c:v>1309936</c:v>
                </c:pt>
                <c:pt idx="1674">
                  <c:v>1309936</c:v>
                </c:pt>
                <c:pt idx="1675">
                  <c:v>1309936</c:v>
                </c:pt>
                <c:pt idx="1676">
                  <c:v>1309936</c:v>
                </c:pt>
                <c:pt idx="1677">
                  <c:v>1309936</c:v>
                </c:pt>
                <c:pt idx="1678">
                  <c:v>1309936</c:v>
                </c:pt>
                <c:pt idx="1679">
                  <c:v>1309936</c:v>
                </c:pt>
                <c:pt idx="1680">
                  <c:v>1309936</c:v>
                </c:pt>
                <c:pt idx="1681">
                  <c:v>1309936</c:v>
                </c:pt>
                <c:pt idx="1682">
                  <c:v>1309936</c:v>
                </c:pt>
                <c:pt idx="1683">
                  <c:v>1309936</c:v>
                </c:pt>
                <c:pt idx="1684">
                  <c:v>1309936</c:v>
                </c:pt>
                <c:pt idx="1685">
                  <c:v>1309936</c:v>
                </c:pt>
                <c:pt idx="1686">
                  <c:v>1309936</c:v>
                </c:pt>
                <c:pt idx="1687">
                  <c:v>1309936</c:v>
                </c:pt>
                <c:pt idx="1688">
                  <c:v>1309936</c:v>
                </c:pt>
                <c:pt idx="1689">
                  <c:v>1309936</c:v>
                </c:pt>
                <c:pt idx="1690">
                  <c:v>1309936</c:v>
                </c:pt>
                <c:pt idx="1691">
                  <c:v>1309936</c:v>
                </c:pt>
                <c:pt idx="1692">
                  <c:v>1309936</c:v>
                </c:pt>
                <c:pt idx="1693">
                  <c:v>1309936</c:v>
                </c:pt>
                <c:pt idx="1694">
                  <c:v>1309936</c:v>
                </c:pt>
                <c:pt idx="1695">
                  <c:v>1309936</c:v>
                </c:pt>
                <c:pt idx="1696">
                  <c:v>1309936</c:v>
                </c:pt>
                <c:pt idx="1697">
                  <c:v>1309936</c:v>
                </c:pt>
                <c:pt idx="1698">
                  <c:v>1309936</c:v>
                </c:pt>
                <c:pt idx="1699">
                  <c:v>1309936</c:v>
                </c:pt>
                <c:pt idx="1700">
                  <c:v>1309936</c:v>
                </c:pt>
                <c:pt idx="1701">
                  <c:v>1309936</c:v>
                </c:pt>
                <c:pt idx="1702">
                  <c:v>1309936</c:v>
                </c:pt>
                <c:pt idx="1703">
                  <c:v>1309936</c:v>
                </c:pt>
                <c:pt idx="1704">
                  <c:v>1309936</c:v>
                </c:pt>
                <c:pt idx="1705">
                  <c:v>1309936</c:v>
                </c:pt>
                <c:pt idx="1706">
                  <c:v>1309936</c:v>
                </c:pt>
                <c:pt idx="1707">
                  <c:v>1309936</c:v>
                </c:pt>
                <c:pt idx="1708">
                  <c:v>1309936</c:v>
                </c:pt>
                <c:pt idx="1709">
                  <c:v>1309936</c:v>
                </c:pt>
                <c:pt idx="1710">
                  <c:v>1309936</c:v>
                </c:pt>
                <c:pt idx="1711">
                  <c:v>1309936</c:v>
                </c:pt>
                <c:pt idx="1712">
                  <c:v>1309936</c:v>
                </c:pt>
                <c:pt idx="1713">
                  <c:v>1309936</c:v>
                </c:pt>
                <c:pt idx="1714">
                  <c:v>1309936</c:v>
                </c:pt>
                <c:pt idx="1715">
                  <c:v>1309936</c:v>
                </c:pt>
                <c:pt idx="1716">
                  <c:v>1309936</c:v>
                </c:pt>
                <c:pt idx="1717">
                  <c:v>1309936</c:v>
                </c:pt>
                <c:pt idx="1718">
                  <c:v>1309936</c:v>
                </c:pt>
                <c:pt idx="1719">
                  <c:v>1309936</c:v>
                </c:pt>
                <c:pt idx="1720">
                  <c:v>1309936</c:v>
                </c:pt>
                <c:pt idx="1721">
                  <c:v>1309936</c:v>
                </c:pt>
                <c:pt idx="1722">
                  <c:v>1309936</c:v>
                </c:pt>
                <c:pt idx="1723">
                  <c:v>1309936</c:v>
                </c:pt>
                <c:pt idx="1724">
                  <c:v>1309936</c:v>
                </c:pt>
                <c:pt idx="1725">
                  <c:v>1309936</c:v>
                </c:pt>
                <c:pt idx="1726">
                  <c:v>1309936</c:v>
                </c:pt>
                <c:pt idx="1727">
                  <c:v>1309936</c:v>
                </c:pt>
                <c:pt idx="1728">
                  <c:v>1309936</c:v>
                </c:pt>
                <c:pt idx="1729">
                  <c:v>1150210</c:v>
                </c:pt>
                <c:pt idx="1730">
                  <c:v>1150210</c:v>
                </c:pt>
                <c:pt idx="1731">
                  <c:v>1150210</c:v>
                </c:pt>
                <c:pt idx="1732">
                  <c:v>1150210</c:v>
                </c:pt>
                <c:pt idx="1733">
                  <c:v>1150210</c:v>
                </c:pt>
                <c:pt idx="1734">
                  <c:v>1150210</c:v>
                </c:pt>
                <c:pt idx="1735">
                  <c:v>1150210</c:v>
                </c:pt>
                <c:pt idx="1736">
                  <c:v>1150210</c:v>
                </c:pt>
                <c:pt idx="1737">
                  <c:v>1150210</c:v>
                </c:pt>
                <c:pt idx="1738">
                  <c:v>1150210</c:v>
                </c:pt>
                <c:pt idx="1739">
                  <c:v>1150210</c:v>
                </c:pt>
                <c:pt idx="1740">
                  <c:v>1150210</c:v>
                </c:pt>
                <c:pt idx="1741">
                  <c:v>1150210</c:v>
                </c:pt>
                <c:pt idx="1742">
                  <c:v>1150210</c:v>
                </c:pt>
                <c:pt idx="1743">
                  <c:v>1150210</c:v>
                </c:pt>
                <c:pt idx="1744">
                  <c:v>1150210</c:v>
                </c:pt>
                <c:pt idx="1745">
                  <c:v>1150210</c:v>
                </c:pt>
                <c:pt idx="1746">
                  <c:v>1148540</c:v>
                </c:pt>
                <c:pt idx="1747">
                  <c:v>1148540</c:v>
                </c:pt>
                <c:pt idx="1748">
                  <c:v>1148540</c:v>
                </c:pt>
                <c:pt idx="1749">
                  <c:v>1148540</c:v>
                </c:pt>
                <c:pt idx="1750">
                  <c:v>1148540</c:v>
                </c:pt>
                <c:pt idx="1751">
                  <c:v>1148540</c:v>
                </c:pt>
                <c:pt idx="1752">
                  <c:v>1148540</c:v>
                </c:pt>
                <c:pt idx="1753">
                  <c:v>1148540</c:v>
                </c:pt>
                <c:pt idx="1754">
                  <c:v>1148540</c:v>
                </c:pt>
                <c:pt idx="1755">
                  <c:v>1148540</c:v>
                </c:pt>
                <c:pt idx="1756">
                  <c:v>1148540</c:v>
                </c:pt>
                <c:pt idx="1757">
                  <c:v>1148540</c:v>
                </c:pt>
                <c:pt idx="1758">
                  <c:v>1148540</c:v>
                </c:pt>
                <c:pt idx="1759">
                  <c:v>1148540</c:v>
                </c:pt>
                <c:pt idx="1760">
                  <c:v>1148540</c:v>
                </c:pt>
                <c:pt idx="1761">
                  <c:v>1148540</c:v>
                </c:pt>
                <c:pt idx="1762">
                  <c:v>1148540</c:v>
                </c:pt>
                <c:pt idx="1763">
                  <c:v>1148540</c:v>
                </c:pt>
                <c:pt idx="1764">
                  <c:v>1148540</c:v>
                </c:pt>
                <c:pt idx="1765">
                  <c:v>1228710</c:v>
                </c:pt>
                <c:pt idx="1766">
                  <c:v>1228710</c:v>
                </c:pt>
                <c:pt idx="1767">
                  <c:v>1228710</c:v>
                </c:pt>
                <c:pt idx="1768">
                  <c:v>1228710</c:v>
                </c:pt>
                <c:pt idx="1769">
                  <c:v>1228710</c:v>
                </c:pt>
                <c:pt idx="1770">
                  <c:v>1228710</c:v>
                </c:pt>
                <c:pt idx="1771">
                  <c:v>1228710</c:v>
                </c:pt>
                <c:pt idx="1772">
                  <c:v>1228710</c:v>
                </c:pt>
                <c:pt idx="1773">
                  <c:v>1228710</c:v>
                </c:pt>
                <c:pt idx="1774">
                  <c:v>1228710</c:v>
                </c:pt>
                <c:pt idx="1775">
                  <c:v>1228710</c:v>
                </c:pt>
                <c:pt idx="1776">
                  <c:v>1228710</c:v>
                </c:pt>
                <c:pt idx="1777">
                  <c:v>1228710</c:v>
                </c:pt>
                <c:pt idx="1778">
                  <c:v>1228710</c:v>
                </c:pt>
                <c:pt idx="1779">
                  <c:v>1235100</c:v>
                </c:pt>
                <c:pt idx="1780">
                  <c:v>1235100</c:v>
                </c:pt>
                <c:pt idx="1781">
                  <c:v>1235100</c:v>
                </c:pt>
                <c:pt idx="1782">
                  <c:v>1235100</c:v>
                </c:pt>
                <c:pt idx="1783">
                  <c:v>1235100</c:v>
                </c:pt>
                <c:pt idx="1784">
                  <c:v>1235100</c:v>
                </c:pt>
                <c:pt idx="1785">
                  <c:v>1235100</c:v>
                </c:pt>
                <c:pt idx="1786">
                  <c:v>1235100</c:v>
                </c:pt>
                <c:pt idx="1787">
                  <c:v>1235100</c:v>
                </c:pt>
                <c:pt idx="1788">
                  <c:v>1235100</c:v>
                </c:pt>
                <c:pt idx="1789">
                  <c:v>1235100</c:v>
                </c:pt>
                <c:pt idx="1790">
                  <c:v>1235100</c:v>
                </c:pt>
                <c:pt idx="1791">
                  <c:v>1235100</c:v>
                </c:pt>
                <c:pt idx="1792">
                  <c:v>1235100</c:v>
                </c:pt>
                <c:pt idx="1793">
                  <c:v>1235100</c:v>
                </c:pt>
                <c:pt idx="1794">
                  <c:v>1235100</c:v>
                </c:pt>
                <c:pt idx="1795">
                  <c:v>1235100</c:v>
                </c:pt>
                <c:pt idx="1796">
                  <c:v>1235100</c:v>
                </c:pt>
                <c:pt idx="1797">
                  <c:v>1235100</c:v>
                </c:pt>
                <c:pt idx="1798">
                  <c:v>1235100</c:v>
                </c:pt>
                <c:pt idx="1799">
                  <c:v>1235100</c:v>
                </c:pt>
                <c:pt idx="1800">
                  <c:v>1429418</c:v>
                </c:pt>
                <c:pt idx="1801">
                  <c:v>1429418</c:v>
                </c:pt>
                <c:pt idx="1802">
                  <c:v>1429418</c:v>
                </c:pt>
                <c:pt idx="1803">
                  <c:v>1429418</c:v>
                </c:pt>
                <c:pt idx="1804">
                  <c:v>1429418</c:v>
                </c:pt>
                <c:pt idx="1805">
                  <c:v>1429418</c:v>
                </c:pt>
                <c:pt idx="1806">
                  <c:v>1429418</c:v>
                </c:pt>
                <c:pt idx="1807">
                  <c:v>1429418</c:v>
                </c:pt>
                <c:pt idx="1808">
                  <c:v>1429418</c:v>
                </c:pt>
                <c:pt idx="1809">
                  <c:v>1471076</c:v>
                </c:pt>
                <c:pt idx="1810">
                  <c:v>1471076</c:v>
                </c:pt>
                <c:pt idx="1811">
                  <c:v>1471076</c:v>
                </c:pt>
                <c:pt idx="1812">
                  <c:v>1471076</c:v>
                </c:pt>
                <c:pt idx="1813">
                  <c:v>1471076</c:v>
                </c:pt>
                <c:pt idx="1814">
                  <c:v>1471076</c:v>
                </c:pt>
                <c:pt idx="1815">
                  <c:v>1471076</c:v>
                </c:pt>
                <c:pt idx="1816">
                  <c:v>1471076</c:v>
                </c:pt>
                <c:pt idx="1817">
                  <c:v>1471076</c:v>
                </c:pt>
                <c:pt idx="1818">
                  <c:v>1471076</c:v>
                </c:pt>
                <c:pt idx="1819">
                  <c:v>1471076</c:v>
                </c:pt>
                <c:pt idx="1820">
                  <c:v>1471076</c:v>
                </c:pt>
                <c:pt idx="1821">
                  <c:v>1471076</c:v>
                </c:pt>
                <c:pt idx="1822">
                  <c:v>1471076</c:v>
                </c:pt>
                <c:pt idx="1823">
                  <c:v>1471076</c:v>
                </c:pt>
                <c:pt idx="1824">
                  <c:v>1471076</c:v>
                </c:pt>
                <c:pt idx="1825">
                  <c:v>1471076</c:v>
                </c:pt>
                <c:pt idx="1826">
                  <c:v>1471076</c:v>
                </c:pt>
                <c:pt idx="1827">
                  <c:v>1504950</c:v>
                </c:pt>
                <c:pt idx="1828">
                  <c:v>1504950</c:v>
                </c:pt>
                <c:pt idx="1829">
                  <c:v>1504950</c:v>
                </c:pt>
                <c:pt idx="1830">
                  <c:v>1504950</c:v>
                </c:pt>
                <c:pt idx="1831">
                  <c:v>1504950</c:v>
                </c:pt>
                <c:pt idx="1832">
                  <c:v>1504950</c:v>
                </c:pt>
                <c:pt idx="1833">
                  <c:v>1504950</c:v>
                </c:pt>
                <c:pt idx="1834">
                  <c:v>1504950</c:v>
                </c:pt>
                <c:pt idx="1835">
                  <c:v>1504950</c:v>
                </c:pt>
                <c:pt idx="1836">
                  <c:v>1504950</c:v>
                </c:pt>
                <c:pt idx="1837">
                  <c:v>1504950</c:v>
                </c:pt>
                <c:pt idx="1838">
                  <c:v>1513238</c:v>
                </c:pt>
                <c:pt idx="1839">
                  <c:v>1513238</c:v>
                </c:pt>
                <c:pt idx="1840">
                  <c:v>1513238</c:v>
                </c:pt>
                <c:pt idx="1841">
                  <c:v>1520593</c:v>
                </c:pt>
                <c:pt idx="1842">
                  <c:v>1555692</c:v>
                </c:pt>
                <c:pt idx="1843">
                  <c:v>1573842</c:v>
                </c:pt>
                <c:pt idx="1844">
                  <c:v>1580928</c:v>
                </c:pt>
                <c:pt idx="1845">
                  <c:v>1584958</c:v>
                </c:pt>
                <c:pt idx="1846">
                  <c:v>1584958</c:v>
                </c:pt>
                <c:pt idx="1847">
                  <c:v>1584958</c:v>
                </c:pt>
                <c:pt idx="1848">
                  <c:v>1592848</c:v>
                </c:pt>
                <c:pt idx="1849">
                  <c:v>1594388</c:v>
                </c:pt>
                <c:pt idx="1850">
                  <c:v>1594388</c:v>
                </c:pt>
                <c:pt idx="1851">
                  <c:v>1597467</c:v>
                </c:pt>
                <c:pt idx="1852">
                  <c:v>1598237</c:v>
                </c:pt>
                <c:pt idx="1853">
                  <c:v>1600354</c:v>
                </c:pt>
                <c:pt idx="1854">
                  <c:v>1601893</c:v>
                </c:pt>
                <c:pt idx="1855">
                  <c:v>1604019</c:v>
                </c:pt>
                <c:pt idx="1856">
                  <c:v>1613108</c:v>
                </c:pt>
                <c:pt idx="1857">
                  <c:v>1618910</c:v>
                </c:pt>
                <c:pt idx="1858">
                  <c:v>1619491</c:v>
                </c:pt>
                <c:pt idx="1859">
                  <c:v>1618910</c:v>
                </c:pt>
                <c:pt idx="1860">
                  <c:v>1618910</c:v>
                </c:pt>
                <c:pt idx="1861">
                  <c:v>1618910</c:v>
                </c:pt>
                <c:pt idx="1862">
                  <c:v>1619684</c:v>
                </c:pt>
                <c:pt idx="1863">
                  <c:v>1620071</c:v>
                </c:pt>
                <c:pt idx="1864">
                  <c:v>1620651</c:v>
                </c:pt>
                <c:pt idx="1865">
                  <c:v>1620844</c:v>
                </c:pt>
                <c:pt idx="1866">
                  <c:v>1620844</c:v>
                </c:pt>
                <c:pt idx="1867">
                  <c:v>1620844</c:v>
                </c:pt>
                <c:pt idx="1868">
                  <c:v>1620844</c:v>
                </c:pt>
                <c:pt idx="1869">
                  <c:v>1620264</c:v>
                </c:pt>
                <c:pt idx="1870">
                  <c:v>1620264</c:v>
                </c:pt>
                <c:pt idx="1871">
                  <c:v>1621231</c:v>
                </c:pt>
                <c:pt idx="1872">
                  <c:v>1621231</c:v>
                </c:pt>
                <c:pt idx="1873">
                  <c:v>1620844</c:v>
                </c:pt>
                <c:pt idx="1874">
                  <c:v>1620844</c:v>
                </c:pt>
                <c:pt idx="1875">
                  <c:v>1620844</c:v>
                </c:pt>
                <c:pt idx="1876">
                  <c:v>1620458</c:v>
                </c:pt>
                <c:pt idx="1877">
                  <c:v>1620264</c:v>
                </c:pt>
                <c:pt idx="1878">
                  <c:v>1619877</c:v>
                </c:pt>
                <c:pt idx="1879">
                  <c:v>1619491</c:v>
                </c:pt>
                <c:pt idx="1880">
                  <c:v>1619104</c:v>
                </c:pt>
                <c:pt idx="1881">
                  <c:v>1619104</c:v>
                </c:pt>
                <c:pt idx="1882">
                  <c:v>1618524</c:v>
                </c:pt>
                <c:pt idx="1883">
                  <c:v>1617750</c:v>
                </c:pt>
                <c:pt idx="1884">
                  <c:v>1618717</c:v>
                </c:pt>
                <c:pt idx="1885">
                  <c:v>1643591</c:v>
                </c:pt>
                <c:pt idx="1886">
                  <c:v>1672548</c:v>
                </c:pt>
                <c:pt idx="1887">
                  <c:v>1681777</c:v>
                </c:pt>
                <c:pt idx="1888">
                  <c:v>1681186</c:v>
                </c:pt>
                <c:pt idx="1889">
                  <c:v>1676080</c:v>
                </c:pt>
                <c:pt idx="1890">
                  <c:v>1669409</c:v>
                </c:pt>
                <c:pt idx="1891">
                  <c:v>1661561</c:v>
                </c:pt>
                <c:pt idx="1892">
                  <c:v>1656674</c:v>
                </c:pt>
                <c:pt idx="1893">
                  <c:v>1651207</c:v>
                </c:pt>
                <c:pt idx="1894">
                  <c:v>1647301</c:v>
                </c:pt>
                <c:pt idx="1895">
                  <c:v>1664504</c:v>
                </c:pt>
                <c:pt idx="1896">
                  <c:v>1689466</c:v>
                </c:pt>
                <c:pt idx="1897">
                  <c:v>1687297</c:v>
                </c:pt>
                <c:pt idx="1898">
                  <c:v>1682369</c:v>
                </c:pt>
                <c:pt idx="1899">
                  <c:v>1677453</c:v>
                </c:pt>
                <c:pt idx="1900">
                  <c:v>1671175</c:v>
                </c:pt>
                <c:pt idx="1901">
                  <c:v>1664896</c:v>
                </c:pt>
                <c:pt idx="1902">
                  <c:v>1658822</c:v>
                </c:pt>
                <c:pt idx="1903">
                  <c:v>1653550</c:v>
                </c:pt>
                <c:pt idx="1904">
                  <c:v>1648863</c:v>
                </c:pt>
                <c:pt idx="1905">
                  <c:v>1644762</c:v>
                </c:pt>
                <c:pt idx="1906">
                  <c:v>1641052</c:v>
                </c:pt>
                <c:pt idx="1907">
                  <c:v>1637748</c:v>
                </c:pt>
                <c:pt idx="1908">
                  <c:v>1633667</c:v>
                </c:pt>
                <c:pt idx="1909">
                  <c:v>1630946</c:v>
                </c:pt>
                <c:pt idx="1910">
                  <c:v>1628420</c:v>
                </c:pt>
                <c:pt idx="1911">
                  <c:v>1625893</c:v>
                </c:pt>
                <c:pt idx="1912">
                  <c:v>1625116</c:v>
                </c:pt>
                <c:pt idx="1913">
                  <c:v>1624533</c:v>
                </c:pt>
                <c:pt idx="1914">
                  <c:v>1623950</c:v>
                </c:pt>
                <c:pt idx="1915">
                  <c:v>1623173</c:v>
                </c:pt>
                <c:pt idx="1916">
                  <c:v>1622201</c:v>
                </c:pt>
                <c:pt idx="1917">
                  <c:v>1621812</c:v>
                </c:pt>
                <c:pt idx="1918">
                  <c:v>1621037</c:v>
                </c:pt>
                <c:pt idx="1919">
                  <c:v>1620071</c:v>
                </c:pt>
                <c:pt idx="1920">
                  <c:v>1619684</c:v>
                </c:pt>
                <c:pt idx="1921">
                  <c:v>1619297</c:v>
                </c:pt>
                <c:pt idx="1922">
                  <c:v>1618717</c:v>
                </c:pt>
                <c:pt idx="1923">
                  <c:v>1618330</c:v>
                </c:pt>
                <c:pt idx="1924">
                  <c:v>1617363</c:v>
                </c:pt>
                <c:pt idx="1925">
                  <c:v>1616396</c:v>
                </c:pt>
                <c:pt idx="1926">
                  <c:v>1616009</c:v>
                </c:pt>
                <c:pt idx="1927">
                  <c:v>1615816</c:v>
                </c:pt>
                <c:pt idx="1928">
                  <c:v>1615429</c:v>
                </c:pt>
                <c:pt idx="1929">
                  <c:v>1614656</c:v>
                </c:pt>
                <c:pt idx="1930">
                  <c:v>1613882</c:v>
                </c:pt>
                <c:pt idx="1931">
                  <c:v>1613302</c:v>
                </c:pt>
                <c:pt idx="1932">
                  <c:v>1611948</c:v>
                </c:pt>
                <c:pt idx="1933">
                  <c:v>1611174</c:v>
                </c:pt>
                <c:pt idx="1934">
                  <c:v>1610594</c:v>
                </c:pt>
                <c:pt idx="1935">
                  <c:v>1610010</c:v>
                </c:pt>
                <c:pt idx="1936">
                  <c:v>1608854</c:v>
                </c:pt>
                <c:pt idx="1937">
                  <c:v>1607693</c:v>
                </c:pt>
                <c:pt idx="1938">
                  <c:v>1606533</c:v>
                </c:pt>
                <c:pt idx="1939">
                  <c:v>1605759</c:v>
                </c:pt>
                <c:pt idx="1940">
                  <c:v>1604212</c:v>
                </c:pt>
                <c:pt idx="1941">
                  <c:v>1602858</c:v>
                </c:pt>
                <c:pt idx="1942">
                  <c:v>1601701</c:v>
                </c:pt>
                <c:pt idx="1943">
                  <c:v>1600444</c:v>
                </c:pt>
                <c:pt idx="1944">
                  <c:v>1598814</c:v>
                </c:pt>
                <c:pt idx="1945">
                  <c:v>1597852</c:v>
                </c:pt>
                <c:pt idx="1946">
                  <c:v>1596505</c:v>
                </c:pt>
                <c:pt idx="1947">
                  <c:v>1595350</c:v>
                </c:pt>
                <c:pt idx="1948">
                  <c:v>1594022</c:v>
                </c:pt>
                <c:pt idx="1949">
                  <c:v>1592656</c:v>
                </c:pt>
                <c:pt idx="1950">
                  <c:v>1590732</c:v>
                </c:pt>
                <c:pt idx="1951">
                  <c:v>1589577</c:v>
                </c:pt>
                <c:pt idx="1952">
                  <c:v>1588422</c:v>
                </c:pt>
                <c:pt idx="1953">
                  <c:v>1587075</c:v>
                </c:pt>
                <c:pt idx="1954">
                  <c:v>1585921</c:v>
                </c:pt>
                <c:pt idx="1955">
                  <c:v>1585151</c:v>
                </c:pt>
                <c:pt idx="1956">
                  <c:v>1583611</c:v>
                </c:pt>
                <c:pt idx="1957">
                  <c:v>1582460</c:v>
                </c:pt>
                <c:pt idx="1958">
                  <c:v>1580928</c:v>
                </c:pt>
                <c:pt idx="1959">
                  <c:v>1579779</c:v>
                </c:pt>
                <c:pt idx="1960">
                  <c:v>1578630</c:v>
                </c:pt>
                <c:pt idx="1961">
                  <c:v>1577289</c:v>
                </c:pt>
                <c:pt idx="1962">
                  <c:v>1576331</c:v>
                </c:pt>
                <c:pt idx="1963">
                  <c:v>1574800</c:v>
                </c:pt>
                <c:pt idx="1964">
                  <c:v>1573076</c:v>
                </c:pt>
                <c:pt idx="1965">
                  <c:v>1571544</c:v>
                </c:pt>
                <c:pt idx="1966">
                  <c:v>1570204</c:v>
                </c:pt>
                <c:pt idx="1967">
                  <c:v>1568863</c:v>
                </c:pt>
                <c:pt idx="1968">
                  <c:v>1567523</c:v>
                </c:pt>
                <c:pt idx="1969">
                  <c:v>1566182</c:v>
                </c:pt>
                <c:pt idx="1970">
                  <c:v>1565033</c:v>
                </c:pt>
                <c:pt idx="1971">
                  <c:v>1563312</c:v>
                </c:pt>
                <c:pt idx="1972">
                  <c:v>1561788</c:v>
                </c:pt>
                <c:pt idx="1973">
                  <c:v>1560645</c:v>
                </c:pt>
                <c:pt idx="1974">
                  <c:v>1559312</c:v>
                </c:pt>
                <c:pt idx="1975">
                  <c:v>1558168</c:v>
                </c:pt>
                <c:pt idx="1976">
                  <c:v>1557025</c:v>
                </c:pt>
                <c:pt idx="1977">
                  <c:v>1555692</c:v>
                </c:pt>
                <c:pt idx="1978">
                  <c:v>1554358</c:v>
                </c:pt>
                <c:pt idx="1979">
                  <c:v>1553024</c:v>
                </c:pt>
                <c:pt idx="1980">
                  <c:v>1551881</c:v>
                </c:pt>
                <c:pt idx="1981">
                  <c:v>1550738</c:v>
                </c:pt>
                <c:pt idx="1982">
                  <c:v>1549404</c:v>
                </c:pt>
                <c:pt idx="1983">
                  <c:v>1548071</c:v>
                </c:pt>
                <c:pt idx="1984">
                  <c:v>1546737</c:v>
                </c:pt>
                <c:pt idx="1985">
                  <c:v>1545594</c:v>
                </c:pt>
                <c:pt idx="1986">
                  <c:v>1544263</c:v>
                </c:pt>
                <c:pt idx="1987">
                  <c:v>1542936</c:v>
                </c:pt>
                <c:pt idx="1988">
                  <c:v>1541609</c:v>
                </c:pt>
                <c:pt idx="1989">
                  <c:v>1539903</c:v>
                </c:pt>
                <c:pt idx="1990">
                  <c:v>1538386</c:v>
                </c:pt>
                <c:pt idx="1991">
                  <c:v>1536680</c:v>
                </c:pt>
                <c:pt idx="1992">
                  <c:v>1535353</c:v>
                </c:pt>
                <c:pt idx="1993">
                  <c:v>1534026</c:v>
                </c:pt>
                <c:pt idx="1994">
                  <c:v>1532699</c:v>
                </c:pt>
                <c:pt idx="1995">
                  <c:v>1531182</c:v>
                </c:pt>
                <c:pt idx="1996">
                  <c:v>1529476</c:v>
                </c:pt>
                <c:pt idx="1997">
                  <c:v>1528149</c:v>
                </c:pt>
                <c:pt idx="1998">
                  <c:v>1526253</c:v>
                </c:pt>
                <c:pt idx="1999">
                  <c:v>1524365</c:v>
                </c:pt>
                <c:pt idx="2000">
                  <c:v>1522856</c:v>
                </c:pt>
                <c:pt idx="2001">
                  <c:v>1520970</c:v>
                </c:pt>
                <c:pt idx="2002">
                  <c:v>1519839</c:v>
                </c:pt>
                <c:pt idx="2003">
                  <c:v>1518519</c:v>
                </c:pt>
                <c:pt idx="2004">
                  <c:v>1517010</c:v>
                </c:pt>
                <c:pt idx="2005">
                  <c:v>1515501</c:v>
                </c:pt>
                <c:pt idx="2006">
                  <c:v>1513615</c:v>
                </c:pt>
                <c:pt idx="2007">
                  <c:v>1512295</c:v>
                </c:pt>
                <c:pt idx="2008">
                  <c:v>1510975</c:v>
                </c:pt>
                <c:pt idx="2009">
                  <c:v>1509089</c:v>
                </c:pt>
                <c:pt idx="2010">
                  <c:v>1507203</c:v>
                </c:pt>
                <c:pt idx="2011">
                  <c:v>1505701</c:v>
                </c:pt>
                <c:pt idx="2012">
                  <c:v>1504199</c:v>
                </c:pt>
                <c:pt idx="2013">
                  <c:v>1502323</c:v>
                </c:pt>
                <c:pt idx="2014">
                  <c:v>1501010</c:v>
                </c:pt>
                <c:pt idx="2015">
                  <c:v>1499696</c:v>
                </c:pt>
                <c:pt idx="2016">
                  <c:v>1498570</c:v>
                </c:pt>
                <c:pt idx="2017">
                  <c:v>1497069</c:v>
                </c:pt>
                <c:pt idx="2018">
                  <c:v>1495568</c:v>
                </c:pt>
                <c:pt idx="2019">
                  <c:v>1493879</c:v>
                </c:pt>
                <c:pt idx="2020">
                  <c:v>1492003</c:v>
                </c:pt>
                <c:pt idx="2021">
                  <c:v>1490314</c:v>
                </c:pt>
                <c:pt idx="2022">
                  <c:v>1489001</c:v>
                </c:pt>
                <c:pt idx="2023">
                  <c:v>1487690</c:v>
                </c:pt>
                <c:pt idx="2024">
                  <c:v>1486383</c:v>
                </c:pt>
                <c:pt idx="2025">
                  <c:v>1485077</c:v>
                </c:pt>
                <c:pt idx="2026">
                  <c:v>1483583</c:v>
                </c:pt>
                <c:pt idx="2027">
                  <c:v>1482277</c:v>
                </c:pt>
                <c:pt idx="2028">
                  <c:v>1480970</c:v>
                </c:pt>
                <c:pt idx="2029">
                  <c:v>1479850</c:v>
                </c:pt>
                <c:pt idx="2030">
                  <c:v>1478356</c:v>
                </c:pt>
                <c:pt idx="2031">
                  <c:v>1476863</c:v>
                </c:pt>
                <c:pt idx="2032">
                  <c:v>1475556</c:v>
                </c:pt>
                <c:pt idx="2033">
                  <c:v>1473876</c:v>
                </c:pt>
                <c:pt idx="2034">
                  <c:v>1471636</c:v>
                </c:pt>
                <c:pt idx="2035">
                  <c:v>1469956</c:v>
                </c:pt>
                <c:pt idx="2036">
                  <c:v>1468655</c:v>
                </c:pt>
                <c:pt idx="2037">
                  <c:v>1467355</c:v>
                </c:pt>
                <c:pt idx="2038">
                  <c:v>1466055</c:v>
                </c:pt>
                <c:pt idx="2039">
                  <c:v>1464755</c:v>
                </c:pt>
                <c:pt idx="2040">
                  <c:v>1463455</c:v>
                </c:pt>
                <c:pt idx="2041">
                  <c:v>1462155</c:v>
                </c:pt>
                <c:pt idx="2042">
                  <c:v>1461041</c:v>
                </c:pt>
                <c:pt idx="2043">
                  <c:v>1459927</c:v>
                </c:pt>
                <c:pt idx="2044">
                  <c:v>1458442</c:v>
                </c:pt>
                <c:pt idx="2045">
                  <c:v>1457513</c:v>
                </c:pt>
                <c:pt idx="2046">
                  <c:v>1456213</c:v>
                </c:pt>
                <c:pt idx="2047">
                  <c:v>1454913</c:v>
                </c:pt>
                <c:pt idx="2048">
                  <c:v>1453242</c:v>
                </c:pt>
                <c:pt idx="2049">
                  <c:v>1451571</c:v>
                </c:pt>
                <c:pt idx="2050">
                  <c:v>1450090</c:v>
                </c:pt>
                <c:pt idx="2051">
                  <c:v>1448982</c:v>
                </c:pt>
                <c:pt idx="2052">
                  <c:v>1447874</c:v>
                </c:pt>
                <c:pt idx="2053">
                  <c:v>1446581</c:v>
                </c:pt>
                <c:pt idx="2054">
                  <c:v>1446211</c:v>
                </c:pt>
                <c:pt idx="2055">
                  <c:v>1445472</c:v>
                </c:pt>
                <c:pt idx="2056">
                  <c:v>1445288</c:v>
                </c:pt>
                <c:pt idx="2057">
                  <c:v>1444734</c:v>
                </c:pt>
                <c:pt idx="2058">
                  <c:v>1443995</c:v>
                </c:pt>
                <c:pt idx="2059">
                  <c:v>1443625</c:v>
                </c:pt>
                <c:pt idx="2060">
                  <c:v>1443071</c:v>
                </c:pt>
                <c:pt idx="2061">
                  <c:v>1442886</c:v>
                </c:pt>
                <c:pt idx="2062">
                  <c:v>1441786</c:v>
                </c:pt>
                <c:pt idx="2063">
                  <c:v>1441593</c:v>
                </c:pt>
                <c:pt idx="2064">
                  <c:v>1441224</c:v>
                </c:pt>
                <c:pt idx="2065">
                  <c:v>1440854</c:v>
                </c:pt>
                <c:pt idx="2066">
                  <c:v>1440485</c:v>
                </c:pt>
                <c:pt idx="2067">
                  <c:v>1439192</c:v>
                </c:pt>
                <c:pt idx="2068">
                  <c:v>1438453</c:v>
                </c:pt>
                <c:pt idx="2069">
                  <c:v>1437345</c:v>
                </c:pt>
                <c:pt idx="2070">
                  <c:v>1436791</c:v>
                </c:pt>
                <c:pt idx="2071">
                  <c:v>1436236</c:v>
                </c:pt>
                <c:pt idx="2072">
                  <c:v>1435498</c:v>
                </c:pt>
                <c:pt idx="2073">
                  <c:v>1434943</c:v>
                </c:pt>
                <c:pt idx="2074">
                  <c:v>1434204</c:v>
                </c:pt>
                <c:pt idx="2075">
                  <c:v>1433096</c:v>
                </c:pt>
                <c:pt idx="2076">
                  <c:v>1431623</c:v>
                </c:pt>
                <c:pt idx="2077">
                  <c:v>1430705</c:v>
                </c:pt>
                <c:pt idx="2078">
                  <c:v>1429970</c:v>
                </c:pt>
                <c:pt idx="2079">
                  <c:v>1429235</c:v>
                </c:pt>
                <c:pt idx="2080">
                  <c:v>1428683</c:v>
                </c:pt>
                <c:pt idx="2081">
                  <c:v>1427949</c:v>
                </c:pt>
                <c:pt idx="2082">
                  <c:v>1427214</c:v>
                </c:pt>
                <c:pt idx="2083">
                  <c:v>1426662</c:v>
                </c:pt>
                <c:pt idx="2084">
                  <c:v>1425927</c:v>
                </c:pt>
                <c:pt idx="2085">
                  <c:v>1425376</c:v>
                </c:pt>
                <c:pt idx="2086">
                  <c:v>1424090</c:v>
                </c:pt>
                <c:pt idx="2087">
                  <c:v>1423355</c:v>
                </c:pt>
                <c:pt idx="2088">
                  <c:v>1422988</c:v>
                </c:pt>
                <c:pt idx="2089">
                  <c:v>1422620</c:v>
                </c:pt>
                <c:pt idx="2090">
                  <c:v>1421885</c:v>
                </c:pt>
                <c:pt idx="2091">
                  <c:v>1421701</c:v>
                </c:pt>
                <c:pt idx="2092">
                  <c:v>1421518</c:v>
                </c:pt>
                <c:pt idx="2093">
                  <c:v>1423171</c:v>
                </c:pt>
                <c:pt idx="2094">
                  <c:v>1423906</c:v>
                </c:pt>
                <c:pt idx="2095">
                  <c:v>1423906</c:v>
                </c:pt>
                <c:pt idx="2096">
                  <c:v>1423906</c:v>
                </c:pt>
                <c:pt idx="2097">
                  <c:v>1425009</c:v>
                </c:pt>
                <c:pt idx="2098">
                  <c:v>1424824</c:v>
                </c:pt>
                <c:pt idx="2099">
                  <c:v>1425009</c:v>
                </c:pt>
                <c:pt idx="2100">
                  <c:v>1425009</c:v>
                </c:pt>
                <c:pt idx="2101">
                  <c:v>1425009</c:v>
                </c:pt>
                <c:pt idx="2102">
                  <c:v>1424825</c:v>
                </c:pt>
                <c:pt idx="2103">
                  <c:v>1424641</c:v>
                </c:pt>
                <c:pt idx="2104">
                  <c:v>1424274</c:v>
                </c:pt>
                <c:pt idx="2105">
                  <c:v>1424090</c:v>
                </c:pt>
                <c:pt idx="2106">
                  <c:v>1423722</c:v>
                </c:pt>
                <c:pt idx="2107">
                  <c:v>1423906</c:v>
                </c:pt>
                <c:pt idx="2108">
                  <c:v>1423722</c:v>
                </c:pt>
                <c:pt idx="2109">
                  <c:v>1423539</c:v>
                </c:pt>
                <c:pt idx="2110">
                  <c:v>1423355</c:v>
                </c:pt>
                <c:pt idx="2111">
                  <c:v>1422988</c:v>
                </c:pt>
                <c:pt idx="2112">
                  <c:v>1422620</c:v>
                </c:pt>
                <c:pt idx="2113">
                  <c:v>1422436</c:v>
                </c:pt>
                <c:pt idx="2114">
                  <c:v>1422436</c:v>
                </c:pt>
                <c:pt idx="2115">
                  <c:v>1422253</c:v>
                </c:pt>
                <c:pt idx="2116">
                  <c:v>1422436</c:v>
                </c:pt>
                <c:pt idx="2117">
                  <c:v>1431440</c:v>
                </c:pt>
                <c:pt idx="2118">
                  <c:v>1433096</c:v>
                </c:pt>
                <c:pt idx="2119">
                  <c:v>1433466</c:v>
                </c:pt>
                <c:pt idx="2120">
                  <c:v>1434020</c:v>
                </c:pt>
                <c:pt idx="2121">
                  <c:v>1437160</c:v>
                </c:pt>
                <c:pt idx="2122">
                  <c:v>1439377</c:v>
                </c:pt>
                <c:pt idx="2123">
                  <c:v>1440485</c:v>
                </c:pt>
                <c:pt idx="2124">
                  <c:v>1440854</c:v>
                </c:pt>
                <c:pt idx="2125">
                  <c:v>1440854</c:v>
                </c:pt>
                <c:pt idx="2126">
                  <c:v>1441593</c:v>
                </c:pt>
                <c:pt idx="2127">
                  <c:v>1449721</c:v>
                </c:pt>
                <c:pt idx="2128">
                  <c:v>1460670</c:v>
                </c:pt>
                <c:pt idx="2129">
                  <c:v>1472008</c:v>
                </c:pt>
                <c:pt idx="2130">
                  <c:v>1474063</c:v>
                </c:pt>
                <c:pt idx="2131">
                  <c:v>1475556</c:v>
                </c:pt>
                <c:pt idx="2132">
                  <c:v>1476303</c:v>
                </c:pt>
                <c:pt idx="2133">
                  <c:v>1477610</c:v>
                </c:pt>
                <c:pt idx="2134">
                  <c:v>1478170</c:v>
                </c:pt>
                <c:pt idx="2135">
                  <c:v>1479103</c:v>
                </c:pt>
                <c:pt idx="2136">
                  <c:v>1479477</c:v>
                </c:pt>
                <c:pt idx="2137">
                  <c:v>1479477</c:v>
                </c:pt>
                <c:pt idx="2138">
                  <c:v>1479477</c:v>
                </c:pt>
                <c:pt idx="2139">
                  <c:v>1479477</c:v>
                </c:pt>
                <c:pt idx="2140">
                  <c:v>1479850</c:v>
                </c:pt>
                <c:pt idx="2141">
                  <c:v>1480037</c:v>
                </c:pt>
                <c:pt idx="2142">
                  <c:v>1480223</c:v>
                </c:pt>
                <c:pt idx="2143">
                  <c:v>1480597</c:v>
                </c:pt>
                <c:pt idx="2144">
                  <c:v>1480597</c:v>
                </c:pt>
                <c:pt idx="2145">
                  <c:v>1482277</c:v>
                </c:pt>
                <c:pt idx="2146">
                  <c:v>1487877</c:v>
                </c:pt>
                <c:pt idx="2147">
                  <c:v>1490126</c:v>
                </c:pt>
                <c:pt idx="2148">
                  <c:v>1491065</c:v>
                </c:pt>
                <c:pt idx="2149">
                  <c:v>1495380</c:v>
                </c:pt>
                <c:pt idx="2150">
                  <c:v>1512672</c:v>
                </c:pt>
                <c:pt idx="2151">
                  <c:v>1538007</c:v>
                </c:pt>
                <c:pt idx="2152">
                  <c:v>1545023</c:v>
                </c:pt>
                <c:pt idx="2153">
                  <c:v>1547309</c:v>
                </c:pt>
                <c:pt idx="2154">
                  <c:v>1550929</c:v>
                </c:pt>
                <c:pt idx="2155">
                  <c:v>1549595</c:v>
                </c:pt>
                <c:pt idx="2156">
                  <c:v>1552453</c:v>
                </c:pt>
                <c:pt idx="2157">
                  <c:v>1553405</c:v>
                </c:pt>
                <c:pt idx="2158">
                  <c:v>1554167</c:v>
                </c:pt>
                <c:pt idx="2159">
                  <c:v>1554930</c:v>
                </c:pt>
                <c:pt idx="2160">
                  <c:v>1555882</c:v>
                </c:pt>
                <c:pt idx="2161">
                  <c:v>1556263</c:v>
                </c:pt>
                <c:pt idx="2162">
                  <c:v>1556644</c:v>
                </c:pt>
                <c:pt idx="2163">
                  <c:v>1557025</c:v>
                </c:pt>
                <c:pt idx="2164">
                  <c:v>1557406</c:v>
                </c:pt>
                <c:pt idx="2165">
                  <c:v>1557787</c:v>
                </c:pt>
                <c:pt idx="2166">
                  <c:v>1558168</c:v>
                </c:pt>
                <c:pt idx="2167">
                  <c:v>1558740</c:v>
                </c:pt>
                <c:pt idx="2168">
                  <c:v>1559121</c:v>
                </c:pt>
                <c:pt idx="2169">
                  <c:v>1559312</c:v>
                </c:pt>
                <c:pt idx="2170">
                  <c:v>1559312</c:v>
                </c:pt>
                <c:pt idx="2171">
                  <c:v>1559502</c:v>
                </c:pt>
                <c:pt idx="2172">
                  <c:v>1559883</c:v>
                </c:pt>
                <c:pt idx="2173">
                  <c:v>1560264</c:v>
                </c:pt>
                <c:pt idx="2174">
                  <c:v>1560645</c:v>
                </c:pt>
                <c:pt idx="2175">
                  <c:v>1561788</c:v>
                </c:pt>
                <c:pt idx="2176">
                  <c:v>1562360</c:v>
                </c:pt>
                <c:pt idx="2177">
                  <c:v>1562550</c:v>
                </c:pt>
                <c:pt idx="2178">
                  <c:v>1568672</c:v>
                </c:pt>
                <c:pt idx="2179">
                  <c:v>1570587</c:v>
                </c:pt>
                <c:pt idx="2180">
                  <c:v>1571927</c:v>
                </c:pt>
                <c:pt idx="2181">
                  <c:v>1573651</c:v>
                </c:pt>
                <c:pt idx="2182">
                  <c:v>1585343</c:v>
                </c:pt>
                <c:pt idx="2183">
                  <c:v>1599969</c:v>
                </c:pt>
                <c:pt idx="2184">
                  <c:v>1627643</c:v>
                </c:pt>
                <c:pt idx="2185">
                  <c:v>1629780</c:v>
                </c:pt>
                <c:pt idx="2186">
                  <c:v>1678630</c:v>
                </c:pt>
                <c:pt idx="2187">
                  <c:v>1689860</c:v>
                </c:pt>
                <c:pt idx="2188">
                  <c:v>1683749</c:v>
                </c:pt>
                <c:pt idx="2189">
                  <c:v>1680004</c:v>
                </c:pt>
                <c:pt idx="2190">
                  <c:v>1673725</c:v>
                </c:pt>
                <c:pt idx="2191">
                  <c:v>1666466</c:v>
                </c:pt>
                <c:pt idx="2192">
                  <c:v>1659994</c:v>
                </c:pt>
                <c:pt idx="2193">
                  <c:v>1654526</c:v>
                </c:pt>
                <c:pt idx="2194">
                  <c:v>1648863</c:v>
                </c:pt>
                <c:pt idx="2195">
                  <c:v>1664372</c:v>
                </c:pt>
                <c:pt idx="2196">
                  <c:v>1641052</c:v>
                </c:pt>
                <c:pt idx="2197">
                  <c:v>1644567</c:v>
                </c:pt>
                <c:pt idx="2198">
                  <c:v>1654722</c:v>
                </c:pt>
                <c:pt idx="2199">
                  <c:v>1661757</c:v>
                </c:pt>
                <c:pt idx="2200">
                  <c:v>1661169</c:v>
                </c:pt>
                <c:pt idx="2201">
                  <c:v>1659018</c:v>
                </c:pt>
                <c:pt idx="2202">
                  <c:v>1656284</c:v>
                </c:pt>
                <c:pt idx="2203">
                  <c:v>1661561</c:v>
                </c:pt>
                <c:pt idx="2204">
                  <c:v>1660972</c:v>
                </c:pt>
                <c:pt idx="2205">
                  <c:v>1657065</c:v>
                </c:pt>
                <c:pt idx="2206">
                  <c:v>1653745</c:v>
                </c:pt>
                <c:pt idx="2207">
                  <c:v>1650035</c:v>
                </c:pt>
                <c:pt idx="2208">
                  <c:v>1646520</c:v>
                </c:pt>
                <c:pt idx="2209">
                  <c:v>1649644</c:v>
                </c:pt>
                <c:pt idx="2210">
                  <c:v>1646910</c:v>
                </c:pt>
                <c:pt idx="2211">
                  <c:v>1643981</c:v>
                </c:pt>
                <c:pt idx="2212">
                  <c:v>1641052</c:v>
                </c:pt>
                <c:pt idx="2213">
                  <c:v>1637943</c:v>
                </c:pt>
                <c:pt idx="2214">
                  <c:v>1636582</c:v>
                </c:pt>
                <c:pt idx="2215">
                  <c:v>1636194</c:v>
                </c:pt>
                <c:pt idx="2216">
                  <c:v>1651988</c:v>
                </c:pt>
                <c:pt idx="2217">
                  <c:v>1656284</c:v>
                </c:pt>
                <c:pt idx="2218">
                  <c:v>1669017</c:v>
                </c:pt>
                <c:pt idx="2219">
                  <c:v>1707044</c:v>
                </c:pt>
                <c:pt idx="2220">
                  <c:v>1727282</c:v>
                </c:pt>
                <c:pt idx="2221">
                  <c:v>1733451</c:v>
                </c:pt>
                <c:pt idx="2222">
                  <c:v>1725292</c:v>
                </c:pt>
                <c:pt idx="2223">
                  <c:v>1711966</c:v>
                </c:pt>
                <c:pt idx="2224">
                  <c:v>1699914</c:v>
                </c:pt>
                <c:pt idx="2225">
                  <c:v>1695254</c:v>
                </c:pt>
                <c:pt idx="2226">
                  <c:v>1685720</c:v>
                </c:pt>
                <c:pt idx="2227">
                  <c:v>1679219</c:v>
                </c:pt>
                <c:pt idx="2228">
                  <c:v>1672156</c:v>
                </c:pt>
                <c:pt idx="2229">
                  <c:v>1666074</c:v>
                </c:pt>
                <c:pt idx="2230">
                  <c:v>1659994</c:v>
                </c:pt>
                <c:pt idx="2231">
                  <c:v>1663523</c:v>
                </c:pt>
                <c:pt idx="2232">
                  <c:v>1694986</c:v>
                </c:pt>
                <c:pt idx="2233">
                  <c:v>1688874</c:v>
                </c:pt>
                <c:pt idx="2234">
                  <c:v>1681383</c:v>
                </c:pt>
                <c:pt idx="2235">
                  <c:v>1676080</c:v>
                </c:pt>
                <c:pt idx="2236">
                  <c:v>1676472</c:v>
                </c:pt>
                <c:pt idx="2237">
                  <c:v>1672744</c:v>
                </c:pt>
                <c:pt idx="2238">
                  <c:v>1666466</c:v>
                </c:pt>
                <c:pt idx="2239">
                  <c:v>1662738</c:v>
                </c:pt>
                <c:pt idx="2240">
                  <c:v>1658627</c:v>
                </c:pt>
                <c:pt idx="2241">
                  <c:v>1658822</c:v>
                </c:pt>
                <c:pt idx="2242">
                  <c:v>1660189</c:v>
                </c:pt>
                <c:pt idx="2243">
                  <c:v>1664112</c:v>
                </c:pt>
                <c:pt idx="2244">
                  <c:v>1661169</c:v>
                </c:pt>
                <c:pt idx="2245">
                  <c:v>1657456</c:v>
                </c:pt>
                <c:pt idx="2246">
                  <c:v>1658822</c:v>
                </c:pt>
                <c:pt idx="2247">
                  <c:v>1655893</c:v>
                </c:pt>
                <c:pt idx="2248">
                  <c:v>1652378</c:v>
                </c:pt>
                <c:pt idx="2249">
                  <c:v>1649058</c:v>
                </c:pt>
                <c:pt idx="2250">
                  <c:v>1647106</c:v>
                </c:pt>
                <c:pt idx="2251">
                  <c:v>1644958</c:v>
                </c:pt>
                <c:pt idx="2252">
                  <c:v>1643395</c:v>
                </c:pt>
                <c:pt idx="2253">
                  <c:v>1641052</c:v>
                </c:pt>
                <c:pt idx="2254">
                  <c:v>1639109</c:v>
                </c:pt>
                <c:pt idx="2255">
                  <c:v>1637360</c:v>
                </c:pt>
                <c:pt idx="2256">
                  <c:v>1635416</c:v>
                </c:pt>
                <c:pt idx="2257">
                  <c:v>1634191</c:v>
                </c:pt>
                <c:pt idx="2258">
                  <c:v>1633084</c:v>
                </c:pt>
                <c:pt idx="2259">
                  <c:v>1631724</c:v>
                </c:pt>
                <c:pt idx="2260">
                  <c:v>1630169</c:v>
                </c:pt>
                <c:pt idx="2261">
                  <c:v>1629003</c:v>
                </c:pt>
                <c:pt idx="2262">
                  <c:v>1628031</c:v>
                </c:pt>
                <c:pt idx="2263">
                  <c:v>1627254</c:v>
                </c:pt>
                <c:pt idx="2264">
                  <c:v>1625893</c:v>
                </c:pt>
                <c:pt idx="2265">
                  <c:v>1625116</c:v>
                </c:pt>
                <c:pt idx="2266">
                  <c:v>1623561</c:v>
                </c:pt>
                <c:pt idx="2267">
                  <c:v>1621812</c:v>
                </c:pt>
                <c:pt idx="2268">
                  <c:v>1621231</c:v>
                </c:pt>
                <c:pt idx="2269">
                  <c:v>1620844</c:v>
                </c:pt>
                <c:pt idx="2270">
                  <c:v>1620071</c:v>
                </c:pt>
                <c:pt idx="2271">
                  <c:v>1619297</c:v>
                </c:pt>
                <c:pt idx="2272">
                  <c:v>1618910</c:v>
                </c:pt>
                <c:pt idx="2273">
                  <c:v>1619684</c:v>
                </c:pt>
                <c:pt idx="2274">
                  <c:v>1623561</c:v>
                </c:pt>
                <c:pt idx="2275">
                  <c:v>1624727</c:v>
                </c:pt>
                <c:pt idx="2276">
                  <c:v>1624339</c:v>
                </c:pt>
                <c:pt idx="2277">
                  <c:v>1627448</c:v>
                </c:pt>
                <c:pt idx="2278">
                  <c:v>1629975</c:v>
                </c:pt>
                <c:pt idx="2279">
                  <c:v>1631335</c:v>
                </c:pt>
                <c:pt idx="2280">
                  <c:v>1631724</c:v>
                </c:pt>
                <c:pt idx="2281">
                  <c:v>1632307</c:v>
                </c:pt>
                <c:pt idx="2282">
                  <c:v>1631335</c:v>
                </c:pt>
                <c:pt idx="2283">
                  <c:v>1630169</c:v>
                </c:pt>
                <c:pt idx="2284">
                  <c:v>1629003</c:v>
                </c:pt>
                <c:pt idx="2285">
                  <c:v>1629003</c:v>
                </c:pt>
                <c:pt idx="2286">
                  <c:v>1628226</c:v>
                </c:pt>
                <c:pt idx="2287">
                  <c:v>1627060</c:v>
                </c:pt>
                <c:pt idx="2288">
                  <c:v>1625116</c:v>
                </c:pt>
                <c:pt idx="2289">
                  <c:v>1623756</c:v>
                </c:pt>
                <c:pt idx="2290">
                  <c:v>1622007</c:v>
                </c:pt>
                <c:pt idx="2291">
                  <c:v>1621038</c:v>
                </c:pt>
                <c:pt idx="2292">
                  <c:v>1620071</c:v>
                </c:pt>
                <c:pt idx="2293">
                  <c:v>1619297</c:v>
                </c:pt>
                <c:pt idx="2294">
                  <c:v>1617750</c:v>
                </c:pt>
                <c:pt idx="2295">
                  <c:v>1617363</c:v>
                </c:pt>
                <c:pt idx="2296">
                  <c:v>1616009</c:v>
                </c:pt>
                <c:pt idx="2297">
                  <c:v>1625042</c:v>
                </c:pt>
                <c:pt idx="2298">
                  <c:v>1614269</c:v>
                </c:pt>
                <c:pt idx="2299">
                  <c:v>1613302</c:v>
                </c:pt>
                <c:pt idx="2300">
                  <c:v>1612722</c:v>
                </c:pt>
                <c:pt idx="2301">
                  <c:v>1611948</c:v>
                </c:pt>
                <c:pt idx="2302">
                  <c:v>1611368</c:v>
                </c:pt>
                <c:pt idx="2303">
                  <c:v>1610788</c:v>
                </c:pt>
                <c:pt idx="2304">
                  <c:v>1610401</c:v>
                </c:pt>
                <c:pt idx="2305">
                  <c:v>1610207</c:v>
                </c:pt>
                <c:pt idx="2306">
                  <c:v>1609821</c:v>
                </c:pt>
                <c:pt idx="2307">
                  <c:v>1609627</c:v>
                </c:pt>
                <c:pt idx="2308">
                  <c:v>1609047</c:v>
                </c:pt>
                <c:pt idx="2309">
                  <c:v>1607887</c:v>
                </c:pt>
                <c:pt idx="2310">
                  <c:v>1606910</c:v>
                </c:pt>
                <c:pt idx="2311">
                  <c:v>1605933</c:v>
                </c:pt>
                <c:pt idx="2312">
                  <c:v>1605179</c:v>
                </c:pt>
                <c:pt idx="2313">
                  <c:v>1604599</c:v>
                </c:pt>
                <c:pt idx="2314">
                  <c:v>1603825</c:v>
                </c:pt>
                <c:pt idx="2315">
                  <c:v>1603052</c:v>
                </c:pt>
                <c:pt idx="2316">
                  <c:v>1602278</c:v>
                </c:pt>
                <c:pt idx="2317">
                  <c:v>1601508</c:v>
                </c:pt>
                <c:pt idx="2318">
                  <c:v>1600161</c:v>
                </c:pt>
                <c:pt idx="2319">
                  <c:v>1598814</c:v>
                </c:pt>
                <c:pt idx="2320">
                  <c:v>1597659</c:v>
                </c:pt>
                <c:pt idx="2321">
                  <c:v>1596505</c:v>
                </c:pt>
                <c:pt idx="2322">
                  <c:v>1594965</c:v>
                </c:pt>
                <c:pt idx="2323">
                  <c:v>1593811</c:v>
                </c:pt>
                <c:pt idx="2324">
                  <c:v>1592848</c:v>
                </c:pt>
                <c:pt idx="2325">
                  <c:v>1591694</c:v>
                </c:pt>
                <c:pt idx="2326">
                  <c:v>1590347</c:v>
                </c:pt>
                <c:pt idx="2327">
                  <c:v>1588807</c:v>
                </c:pt>
                <c:pt idx="2328">
                  <c:v>1587653</c:v>
                </c:pt>
                <c:pt idx="2329">
                  <c:v>1586498</c:v>
                </c:pt>
                <c:pt idx="2330">
                  <c:v>1584958</c:v>
                </c:pt>
                <c:pt idx="2331">
                  <c:v>1583804</c:v>
                </c:pt>
                <c:pt idx="2332">
                  <c:v>1582843</c:v>
                </c:pt>
                <c:pt idx="2333">
                  <c:v>1581502</c:v>
                </c:pt>
                <c:pt idx="2334">
                  <c:v>1580162</c:v>
                </c:pt>
                <c:pt idx="2335">
                  <c:v>1579013</c:v>
                </c:pt>
                <c:pt idx="2336">
                  <c:v>1577289</c:v>
                </c:pt>
                <c:pt idx="2337">
                  <c:v>1575374</c:v>
                </c:pt>
                <c:pt idx="2338">
                  <c:v>1574225</c:v>
                </c:pt>
                <c:pt idx="2339">
                  <c:v>1573076</c:v>
                </c:pt>
                <c:pt idx="2340">
                  <c:v>1571353</c:v>
                </c:pt>
                <c:pt idx="2341">
                  <c:v>1569629</c:v>
                </c:pt>
                <c:pt idx="2342">
                  <c:v>1569629</c:v>
                </c:pt>
                <c:pt idx="2343">
                  <c:v>1566908</c:v>
                </c:pt>
                <c:pt idx="2344">
                  <c:v>1565799</c:v>
                </c:pt>
                <c:pt idx="2345">
                  <c:v>1564640</c:v>
                </c:pt>
                <c:pt idx="2346">
                  <c:v>1563312</c:v>
                </c:pt>
                <c:pt idx="2347">
                  <c:v>1561979</c:v>
                </c:pt>
                <c:pt idx="2348">
                  <c:v>1560455</c:v>
                </c:pt>
                <c:pt idx="2349">
                  <c:v>1558740</c:v>
                </c:pt>
                <c:pt idx="2350">
                  <c:v>1557406</c:v>
                </c:pt>
                <c:pt idx="2351">
                  <c:v>1556073</c:v>
                </c:pt>
                <c:pt idx="2352">
                  <c:v>1554930</c:v>
                </c:pt>
                <c:pt idx="2353">
                  <c:v>1553787</c:v>
                </c:pt>
                <c:pt idx="2354">
                  <c:v>1552453</c:v>
                </c:pt>
                <c:pt idx="2355">
                  <c:v>1550738</c:v>
                </c:pt>
                <c:pt idx="2356">
                  <c:v>1549023</c:v>
                </c:pt>
                <c:pt idx="2357">
                  <c:v>1547499</c:v>
                </c:pt>
                <c:pt idx="2358">
                  <c:v>1545975</c:v>
                </c:pt>
                <c:pt idx="2359">
                  <c:v>1544642</c:v>
                </c:pt>
                <c:pt idx="2360">
                  <c:v>1543126</c:v>
                </c:pt>
                <c:pt idx="2361">
                  <c:v>1541609</c:v>
                </c:pt>
                <c:pt idx="2362">
                  <c:v>1540661</c:v>
                </c:pt>
                <c:pt idx="2363">
                  <c:v>1538955</c:v>
                </c:pt>
                <c:pt idx="2364">
                  <c:v>1537249</c:v>
                </c:pt>
                <c:pt idx="2365">
                  <c:v>1535732</c:v>
                </c:pt>
                <c:pt idx="2366">
                  <c:v>1534405</c:v>
                </c:pt>
                <c:pt idx="2367">
                  <c:v>1533078</c:v>
                </c:pt>
                <c:pt idx="2368">
                  <c:v>1531561</c:v>
                </c:pt>
                <c:pt idx="2369">
                  <c:v>1530234</c:v>
                </c:pt>
                <c:pt idx="2370">
                  <c:v>1529286</c:v>
                </c:pt>
                <c:pt idx="2371">
                  <c:v>1527770</c:v>
                </c:pt>
                <c:pt idx="2372">
                  <c:v>1526443</c:v>
                </c:pt>
                <c:pt idx="2373">
                  <c:v>1524931</c:v>
                </c:pt>
                <c:pt idx="2374">
                  <c:v>1523611</c:v>
                </c:pt>
                <c:pt idx="2375">
                  <c:v>1522749</c:v>
                </c:pt>
                <c:pt idx="2376">
                  <c:v>1520216</c:v>
                </c:pt>
                <c:pt idx="2377">
                  <c:v>1519084</c:v>
                </c:pt>
                <c:pt idx="2378">
                  <c:v>1517576</c:v>
                </c:pt>
                <c:pt idx="2379">
                  <c:v>1516255</c:v>
                </c:pt>
                <c:pt idx="2380">
                  <c:v>1514935</c:v>
                </c:pt>
                <c:pt idx="2381">
                  <c:v>1513615</c:v>
                </c:pt>
                <c:pt idx="2382">
                  <c:v>1511729</c:v>
                </c:pt>
                <c:pt idx="2383">
                  <c:v>1510408</c:v>
                </c:pt>
                <c:pt idx="2384">
                  <c:v>1508900</c:v>
                </c:pt>
                <c:pt idx="2385">
                  <c:v>1507391</c:v>
                </c:pt>
                <c:pt idx="2386">
                  <c:v>1505701</c:v>
                </c:pt>
                <c:pt idx="2387">
                  <c:v>1504387</c:v>
                </c:pt>
                <c:pt idx="2388">
                  <c:v>1503449</c:v>
                </c:pt>
                <c:pt idx="2389">
                  <c:v>1501572</c:v>
                </c:pt>
                <c:pt idx="2390">
                  <c:v>1499508</c:v>
                </c:pt>
                <c:pt idx="2391">
                  <c:v>1498570</c:v>
                </c:pt>
                <c:pt idx="2392">
                  <c:v>1497069</c:v>
                </c:pt>
                <c:pt idx="2393">
                  <c:v>1495756</c:v>
                </c:pt>
                <c:pt idx="2394">
                  <c:v>1494442</c:v>
                </c:pt>
                <c:pt idx="2395">
                  <c:v>1492753</c:v>
                </c:pt>
                <c:pt idx="2396">
                  <c:v>1491065</c:v>
                </c:pt>
                <c:pt idx="2397">
                  <c:v>1489376</c:v>
                </c:pt>
                <c:pt idx="2398">
                  <c:v>1488250</c:v>
                </c:pt>
                <c:pt idx="2399">
                  <c:v>1486943</c:v>
                </c:pt>
                <c:pt idx="2400">
                  <c:v>1485637</c:v>
                </c:pt>
                <c:pt idx="2401">
                  <c:v>1484330</c:v>
                </c:pt>
                <c:pt idx="2402">
                  <c:v>1482837</c:v>
                </c:pt>
                <c:pt idx="2403">
                  <c:v>1481717</c:v>
                </c:pt>
                <c:pt idx="2404">
                  <c:v>1480037</c:v>
                </c:pt>
                <c:pt idx="2405">
                  <c:v>1479103</c:v>
                </c:pt>
                <c:pt idx="2406">
                  <c:v>1478170</c:v>
                </c:pt>
                <c:pt idx="2407">
                  <c:v>1477050</c:v>
                </c:pt>
                <c:pt idx="2408">
                  <c:v>1476116</c:v>
                </c:pt>
                <c:pt idx="2409">
                  <c:v>1474996</c:v>
                </c:pt>
                <c:pt idx="2410">
                  <c:v>1473573</c:v>
                </c:pt>
                <c:pt idx="2411">
                  <c:v>1471823</c:v>
                </c:pt>
                <c:pt idx="2412">
                  <c:v>1471076</c:v>
                </c:pt>
                <c:pt idx="2413">
                  <c:v>1469583</c:v>
                </c:pt>
                <c:pt idx="2414">
                  <c:v>1468655</c:v>
                </c:pt>
                <c:pt idx="2415">
                  <c:v>1467726</c:v>
                </c:pt>
                <c:pt idx="2416">
                  <c:v>1466426</c:v>
                </c:pt>
                <c:pt idx="2417">
                  <c:v>1465869</c:v>
                </c:pt>
                <c:pt idx="2418">
                  <c:v>1464384</c:v>
                </c:pt>
                <c:pt idx="2419">
                  <c:v>1462898</c:v>
                </c:pt>
                <c:pt idx="2420">
                  <c:v>1461784</c:v>
                </c:pt>
                <c:pt idx="2421">
                  <c:v>1460484</c:v>
                </c:pt>
                <c:pt idx="2422">
                  <c:v>1459184</c:v>
                </c:pt>
                <c:pt idx="2423">
                  <c:v>1458070</c:v>
                </c:pt>
                <c:pt idx="2424">
                  <c:v>1456770</c:v>
                </c:pt>
                <c:pt idx="2425">
                  <c:v>1455656</c:v>
                </c:pt>
                <c:pt idx="2426">
                  <c:v>1454728</c:v>
                </c:pt>
                <c:pt idx="2427">
                  <c:v>1453614</c:v>
                </c:pt>
                <c:pt idx="2428">
                  <c:v>1452500</c:v>
                </c:pt>
                <c:pt idx="2429">
                  <c:v>1451385</c:v>
                </c:pt>
                <c:pt idx="2430">
                  <c:v>1450645</c:v>
                </c:pt>
                <c:pt idx="2431">
                  <c:v>1449563</c:v>
                </c:pt>
                <c:pt idx="2432">
                  <c:v>1448613</c:v>
                </c:pt>
                <c:pt idx="2433">
                  <c:v>1448428</c:v>
                </c:pt>
                <c:pt idx="2434">
                  <c:v>1448243</c:v>
                </c:pt>
                <c:pt idx="2435">
                  <c:v>1447689</c:v>
                </c:pt>
                <c:pt idx="2436">
                  <c:v>1447320</c:v>
                </c:pt>
                <c:pt idx="2437">
                  <c:v>1446950</c:v>
                </c:pt>
                <c:pt idx="2438">
                  <c:v>1446211</c:v>
                </c:pt>
                <c:pt idx="2439">
                  <c:v>1445472</c:v>
                </c:pt>
                <c:pt idx="2440">
                  <c:v>1444918</c:v>
                </c:pt>
                <c:pt idx="2441">
                  <c:v>1444179</c:v>
                </c:pt>
                <c:pt idx="2442">
                  <c:v>1443625</c:v>
                </c:pt>
                <c:pt idx="2443">
                  <c:v>1442886</c:v>
                </c:pt>
                <c:pt idx="2444">
                  <c:v>1442147</c:v>
                </c:pt>
                <c:pt idx="2445">
                  <c:v>1441409</c:v>
                </c:pt>
                <c:pt idx="2446">
                  <c:v>1440670</c:v>
                </c:pt>
                <c:pt idx="2447">
                  <c:v>1439931</c:v>
                </c:pt>
                <c:pt idx="2448">
                  <c:v>1439192</c:v>
                </c:pt>
                <c:pt idx="2449">
                  <c:v>1438453</c:v>
                </c:pt>
                <c:pt idx="2450">
                  <c:v>1437714</c:v>
                </c:pt>
                <c:pt idx="2451">
                  <c:v>1436791</c:v>
                </c:pt>
                <c:pt idx="2452">
                  <c:v>1436052</c:v>
                </c:pt>
                <c:pt idx="2453">
                  <c:v>1435128</c:v>
                </c:pt>
                <c:pt idx="2454">
                  <c:v>1434389</c:v>
                </c:pt>
                <c:pt idx="2455">
                  <c:v>1433650</c:v>
                </c:pt>
                <c:pt idx="2456">
                  <c:v>1433096</c:v>
                </c:pt>
                <c:pt idx="2457">
                  <c:v>1432542</c:v>
                </c:pt>
                <c:pt idx="2458">
                  <c:v>1431991</c:v>
                </c:pt>
                <c:pt idx="2459">
                  <c:v>1431440</c:v>
                </c:pt>
                <c:pt idx="2460">
                  <c:v>1430888</c:v>
                </c:pt>
                <c:pt idx="2461">
                  <c:v>1430153</c:v>
                </c:pt>
                <c:pt idx="2462">
                  <c:v>1429602</c:v>
                </c:pt>
                <c:pt idx="2463">
                  <c:v>1429235</c:v>
                </c:pt>
                <c:pt idx="2464">
                  <c:v>1429235</c:v>
                </c:pt>
                <c:pt idx="2465">
                  <c:v>1429235</c:v>
                </c:pt>
                <c:pt idx="2466">
                  <c:v>1429235</c:v>
                </c:pt>
                <c:pt idx="2467">
                  <c:v>1429051</c:v>
                </c:pt>
                <c:pt idx="2468">
                  <c:v>1428867</c:v>
                </c:pt>
                <c:pt idx="2469">
                  <c:v>1428500</c:v>
                </c:pt>
                <c:pt idx="2470">
                  <c:v>1428132</c:v>
                </c:pt>
                <c:pt idx="2471">
                  <c:v>1427765</c:v>
                </c:pt>
                <c:pt idx="2472">
                  <c:v>1427581</c:v>
                </c:pt>
                <c:pt idx="2473">
                  <c:v>1428683</c:v>
                </c:pt>
                <c:pt idx="2474">
                  <c:v>1443995</c:v>
                </c:pt>
                <c:pt idx="2475">
                  <c:v>1446950</c:v>
                </c:pt>
                <c:pt idx="2476">
                  <c:v>1449167</c:v>
                </c:pt>
                <c:pt idx="2477">
                  <c:v>1455471</c:v>
                </c:pt>
                <c:pt idx="2478">
                  <c:v>1456585</c:v>
                </c:pt>
                <c:pt idx="2479">
                  <c:v>1456956</c:v>
                </c:pt>
                <c:pt idx="2480">
                  <c:v>1458813</c:v>
                </c:pt>
                <c:pt idx="2481">
                  <c:v>1473316</c:v>
                </c:pt>
                <c:pt idx="2482">
                  <c:v>1475743</c:v>
                </c:pt>
                <c:pt idx="2483">
                  <c:v>1477423</c:v>
                </c:pt>
                <c:pt idx="2484">
                  <c:v>1478916</c:v>
                </c:pt>
                <c:pt idx="2485">
                  <c:v>1479477</c:v>
                </c:pt>
                <c:pt idx="2486">
                  <c:v>1479477</c:v>
                </c:pt>
                <c:pt idx="2487">
                  <c:v>1481157</c:v>
                </c:pt>
                <c:pt idx="2488">
                  <c:v>1498195</c:v>
                </c:pt>
                <c:pt idx="2489">
                  <c:v>1502323</c:v>
                </c:pt>
                <c:pt idx="2490">
                  <c:v>1503449</c:v>
                </c:pt>
                <c:pt idx="2491">
                  <c:v>1503824</c:v>
                </c:pt>
                <c:pt idx="2492">
                  <c:v>1504012</c:v>
                </c:pt>
                <c:pt idx="2493">
                  <c:v>1504387</c:v>
                </c:pt>
                <c:pt idx="2494">
                  <c:v>1504575</c:v>
                </c:pt>
                <c:pt idx="2495">
                  <c:v>1505138</c:v>
                </c:pt>
                <c:pt idx="2496">
                  <c:v>1505701</c:v>
                </c:pt>
                <c:pt idx="2497">
                  <c:v>1513238</c:v>
                </c:pt>
                <c:pt idx="2498">
                  <c:v>1515878</c:v>
                </c:pt>
                <c:pt idx="2499">
                  <c:v>1516633</c:v>
                </c:pt>
                <c:pt idx="2500">
                  <c:v>1517387</c:v>
                </c:pt>
                <c:pt idx="2501">
                  <c:v>1518330</c:v>
                </c:pt>
                <c:pt idx="2502">
                  <c:v>1523988</c:v>
                </c:pt>
                <c:pt idx="2503">
                  <c:v>1542936</c:v>
                </c:pt>
                <c:pt idx="2504">
                  <c:v>1556073</c:v>
                </c:pt>
                <c:pt idx="2505">
                  <c:v>1574800</c:v>
                </c:pt>
                <c:pt idx="2506">
                  <c:v>1580545</c:v>
                </c:pt>
                <c:pt idx="2507">
                  <c:v>1584189</c:v>
                </c:pt>
                <c:pt idx="2508">
                  <c:v>1586305</c:v>
                </c:pt>
                <c:pt idx="2509">
                  <c:v>1587845</c:v>
                </c:pt>
                <c:pt idx="2510">
                  <c:v>1588615</c:v>
                </c:pt>
                <c:pt idx="2511">
                  <c:v>1588807</c:v>
                </c:pt>
                <c:pt idx="2512">
                  <c:v>1589192</c:v>
                </c:pt>
                <c:pt idx="2513">
                  <c:v>1589000</c:v>
                </c:pt>
                <c:pt idx="2514">
                  <c:v>1588807</c:v>
                </c:pt>
                <c:pt idx="2515">
                  <c:v>1588422</c:v>
                </c:pt>
                <c:pt idx="2516">
                  <c:v>1587845</c:v>
                </c:pt>
                <c:pt idx="2517">
                  <c:v>1589769</c:v>
                </c:pt>
                <c:pt idx="2518">
                  <c:v>1627254</c:v>
                </c:pt>
                <c:pt idx="2519">
                  <c:v>1666858</c:v>
                </c:pt>
                <c:pt idx="2520">
                  <c:v>1669605</c:v>
                </c:pt>
                <c:pt idx="2521">
                  <c:v>1665681</c:v>
                </c:pt>
                <c:pt idx="2522">
                  <c:v>1660580</c:v>
                </c:pt>
                <c:pt idx="2523">
                  <c:v>1654722</c:v>
                </c:pt>
                <c:pt idx="2524">
                  <c:v>1655698</c:v>
                </c:pt>
                <c:pt idx="2525">
                  <c:v>1652183</c:v>
                </c:pt>
                <c:pt idx="2526">
                  <c:v>1648863</c:v>
                </c:pt>
                <c:pt idx="2527">
                  <c:v>1645153</c:v>
                </c:pt>
                <c:pt idx="2528">
                  <c:v>1641248</c:v>
                </c:pt>
                <c:pt idx="2529">
                  <c:v>1637748</c:v>
                </c:pt>
                <c:pt idx="2530">
                  <c:v>1635222</c:v>
                </c:pt>
                <c:pt idx="2531">
                  <c:v>1632307</c:v>
                </c:pt>
                <c:pt idx="2532">
                  <c:v>1629003</c:v>
                </c:pt>
                <c:pt idx="2533">
                  <c:v>1626447</c:v>
                </c:pt>
                <c:pt idx="2534">
                  <c:v>1623950</c:v>
                </c:pt>
                <c:pt idx="2535">
                  <c:v>1622395</c:v>
                </c:pt>
                <c:pt idx="2536">
                  <c:v>1620458</c:v>
                </c:pt>
                <c:pt idx="2537">
                  <c:v>1618910</c:v>
                </c:pt>
                <c:pt idx="2538">
                  <c:v>1618330</c:v>
                </c:pt>
                <c:pt idx="2539">
                  <c:v>1615236</c:v>
                </c:pt>
                <c:pt idx="2540">
                  <c:v>1614075</c:v>
                </c:pt>
                <c:pt idx="2541">
                  <c:v>1612108</c:v>
                </c:pt>
                <c:pt idx="2542">
                  <c:v>1611948</c:v>
                </c:pt>
                <c:pt idx="2543">
                  <c:v>1610544</c:v>
                </c:pt>
                <c:pt idx="2544">
                  <c:v>1610207</c:v>
                </c:pt>
                <c:pt idx="2545">
                  <c:v>1609627</c:v>
                </c:pt>
                <c:pt idx="2546">
                  <c:v>1609047</c:v>
                </c:pt>
                <c:pt idx="2547">
                  <c:v>1608660</c:v>
                </c:pt>
                <c:pt idx="2548">
                  <c:v>1608080</c:v>
                </c:pt>
                <c:pt idx="2549">
                  <c:v>1607500</c:v>
                </c:pt>
                <c:pt idx="2550">
                  <c:v>1607113</c:v>
                </c:pt>
                <c:pt idx="2551">
                  <c:v>1607113</c:v>
                </c:pt>
                <c:pt idx="2552">
                  <c:v>1607113</c:v>
                </c:pt>
                <c:pt idx="2553">
                  <c:v>1607113</c:v>
                </c:pt>
                <c:pt idx="2554">
                  <c:v>1606920</c:v>
                </c:pt>
                <c:pt idx="2555">
                  <c:v>1606726</c:v>
                </c:pt>
                <c:pt idx="2556">
                  <c:v>1606339</c:v>
                </c:pt>
                <c:pt idx="2557">
                  <c:v>1605953</c:v>
                </c:pt>
                <c:pt idx="2558">
                  <c:v>1606146</c:v>
                </c:pt>
                <c:pt idx="2559">
                  <c:v>1605953</c:v>
                </c:pt>
                <c:pt idx="2560">
                  <c:v>1605759</c:v>
                </c:pt>
                <c:pt idx="2561">
                  <c:v>1605566</c:v>
                </c:pt>
                <c:pt idx="2562">
                  <c:v>1605372</c:v>
                </c:pt>
                <c:pt idx="2563">
                  <c:v>1604986</c:v>
                </c:pt>
                <c:pt idx="2564">
                  <c:v>1604792</c:v>
                </c:pt>
                <c:pt idx="2565">
                  <c:v>1604212</c:v>
                </c:pt>
                <c:pt idx="2566">
                  <c:v>1604019</c:v>
                </c:pt>
                <c:pt idx="2567">
                  <c:v>1604019</c:v>
                </c:pt>
                <c:pt idx="2568">
                  <c:v>1604019</c:v>
                </c:pt>
                <c:pt idx="2569">
                  <c:v>1606533</c:v>
                </c:pt>
                <c:pt idx="2570">
                  <c:v>1607500</c:v>
                </c:pt>
                <c:pt idx="2571">
                  <c:v>1610401</c:v>
                </c:pt>
                <c:pt idx="2572">
                  <c:v>1610981</c:v>
                </c:pt>
                <c:pt idx="2573">
                  <c:v>1610981</c:v>
                </c:pt>
                <c:pt idx="2574">
                  <c:v>1610401</c:v>
                </c:pt>
                <c:pt idx="2575">
                  <c:v>1609627</c:v>
                </c:pt>
                <c:pt idx="2576">
                  <c:v>1609047</c:v>
                </c:pt>
                <c:pt idx="2577">
                  <c:v>1608467</c:v>
                </c:pt>
                <c:pt idx="2578">
                  <c:v>1607693</c:v>
                </c:pt>
                <c:pt idx="2579">
                  <c:v>1606920</c:v>
                </c:pt>
                <c:pt idx="2580">
                  <c:v>1606920</c:v>
                </c:pt>
                <c:pt idx="2581">
                  <c:v>1606726</c:v>
                </c:pt>
                <c:pt idx="2582">
                  <c:v>1606533</c:v>
                </c:pt>
                <c:pt idx="2583">
                  <c:v>1606146</c:v>
                </c:pt>
                <c:pt idx="2584">
                  <c:v>1605759</c:v>
                </c:pt>
                <c:pt idx="2585">
                  <c:v>1605372</c:v>
                </c:pt>
                <c:pt idx="2586">
                  <c:v>1605405</c:v>
                </c:pt>
                <c:pt idx="2587">
                  <c:v>1604019</c:v>
                </c:pt>
                <c:pt idx="2588">
                  <c:v>1603438</c:v>
                </c:pt>
                <c:pt idx="2589">
                  <c:v>1602665</c:v>
                </c:pt>
                <c:pt idx="2590">
                  <c:v>1601893</c:v>
                </c:pt>
                <c:pt idx="2591">
                  <c:v>1601893</c:v>
                </c:pt>
                <c:pt idx="2592">
                  <c:v>1601893</c:v>
                </c:pt>
                <c:pt idx="2593">
                  <c:v>1601893</c:v>
                </c:pt>
                <c:pt idx="2594">
                  <c:v>1601893</c:v>
                </c:pt>
                <c:pt idx="2595">
                  <c:v>1601893</c:v>
                </c:pt>
                <c:pt idx="2596">
                  <c:v>1601893</c:v>
                </c:pt>
                <c:pt idx="2597">
                  <c:v>1602665</c:v>
                </c:pt>
                <c:pt idx="2598">
                  <c:v>1604405</c:v>
                </c:pt>
                <c:pt idx="2599">
                  <c:v>1605372</c:v>
                </c:pt>
                <c:pt idx="2600">
                  <c:v>1607693</c:v>
                </c:pt>
                <c:pt idx="2601">
                  <c:v>1608660</c:v>
                </c:pt>
                <c:pt idx="2602">
                  <c:v>1609627</c:v>
                </c:pt>
                <c:pt idx="2603">
                  <c:v>1609240</c:v>
                </c:pt>
                <c:pt idx="2604">
                  <c:v>1608660</c:v>
                </c:pt>
                <c:pt idx="2605">
                  <c:v>1607887</c:v>
                </c:pt>
                <c:pt idx="2606">
                  <c:v>1607306</c:v>
                </c:pt>
                <c:pt idx="2607">
                  <c:v>1600146</c:v>
                </c:pt>
                <c:pt idx="2608">
                  <c:v>1605179</c:v>
                </c:pt>
                <c:pt idx="2609">
                  <c:v>1604405</c:v>
                </c:pt>
                <c:pt idx="2610">
                  <c:v>1603438</c:v>
                </c:pt>
                <c:pt idx="2611">
                  <c:v>1602278</c:v>
                </c:pt>
                <c:pt idx="2612">
                  <c:v>1601508</c:v>
                </c:pt>
                <c:pt idx="2613">
                  <c:v>1601508</c:v>
                </c:pt>
                <c:pt idx="2614">
                  <c:v>1599391</c:v>
                </c:pt>
                <c:pt idx="2615">
                  <c:v>1598814</c:v>
                </c:pt>
                <c:pt idx="2616">
                  <c:v>1598622</c:v>
                </c:pt>
                <c:pt idx="2617">
                  <c:v>1598429</c:v>
                </c:pt>
                <c:pt idx="2618">
                  <c:v>1598044</c:v>
                </c:pt>
                <c:pt idx="2619">
                  <c:v>1597852</c:v>
                </c:pt>
                <c:pt idx="2620">
                  <c:v>1597467</c:v>
                </c:pt>
                <c:pt idx="2621">
                  <c:v>1596697</c:v>
                </c:pt>
                <c:pt idx="2622">
                  <c:v>1596120</c:v>
                </c:pt>
                <c:pt idx="2623">
                  <c:v>1595735</c:v>
                </c:pt>
                <c:pt idx="2624">
                  <c:v>1595158</c:v>
                </c:pt>
                <c:pt idx="2625">
                  <c:v>1594388</c:v>
                </c:pt>
                <c:pt idx="2626">
                  <c:v>1593811</c:v>
                </c:pt>
                <c:pt idx="2627">
                  <c:v>1593426</c:v>
                </c:pt>
                <c:pt idx="2628">
                  <c:v>1593041</c:v>
                </c:pt>
                <c:pt idx="2629">
                  <c:v>1592464</c:v>
                </c:pt>
                <c:pt idx="2630">
                  <c:v>1591886</c:v>
                </c:pt>
                <c:pt idx="2631">
                  <c:v>1591309</c:v>
                </c:pt>
                <c:pt idx="2632">
                  <c:v>1590732</c:v>
                </c:pt>
                <c:pt idx="2633">
                  <c:v>1589769</c:v>
                </c:pt>
                <c:pt idx="2634">
                  <c:v>1589385</c:v>
                </c:pt>
                <c:pt idx="2635">
                  <c:v>1589192</c:v>
                </c:pt>
                <c:pt idx="2636">
                  <c:v>1588807</c:v>
                </c:pt>
                <c:pt idx="2637">
                  <c:v>1588230</c:v>
                </c:pt>
                <c:pt idx="2638">
                  <c:v>1587460</c:v>
                </c:pt>
                <c:pt idx="2639">
                  <c:v>1586690</c:v>
                </c:pt>
                <c:pt idx="2640">
                  <c:v>1585921</c:v>
                </c:pt>
                <c:pt idx="2641">
                  <c:v>1584766</c:v>
                </c:pt>
                <c:pt idx="2642">
                  <c:v>1583034</c:v>
                </c:pt>
                <c:pt idx="2643">
                  <c:v>1582077</c:v>
                </c:pt>
                <c:pt idx="2644">
                  <c:v>1580928</c:v>
                </c:pt>
                <c:pt idx="2645">
                  <c:v>1579779</c:v>
                </c:pt>
                <c:pt idx="2646">
                  <c:v>1578821</c:v>
                </c:pt>
                <c:pt idx="2647">
                  <c:v>1577672</c:v>
                </c:pt>
                <c:pt idx="2648">
                  <c:v>1576715</c:v>
                </c:pt>
                <c:pt idx="2649">
                  <c:v>1575374</c:v>
                </c:pt>
                <c:pt idx="2650">
                  <c:v>1574034</c:v>
                </c:pt>
                <c:pt idx="2651">
                  <c:v>1572693</c:v>
                </c:pt>
                <c:pt idx="2652">
                  <c:v>1571353</c:v>
                </c:pt>
                <c:pt idx="2653">
                  <c:v>1570012</c:v>
                </c:pt>
                <c:pt idx="2654">
                  <c:v>1568863</c:v>
                </c:pt>
                <c:pt idx="2655">
                  <c:v>1566948</c:v>
                </c:pt>
                <c:pt idx="2656">
                  <c:v>1566182</c:v>
                </c:pt>
                <c:pt idx="2657">
                  <c:v>1565033</c:v>
                </c:pt>
                <c:pt idx="2658">
                  <c:v>1563693</c:v>
                </c:pt>
                <c:pt idx="2659">
                  <c:v>1562360</c:v>
                </c:pt>
                <c:pt idx="2660">
                  <c:v>1560645</c:v>
                </c:pt>
                <c:pt idx="2661">
                  <c:v>1558740</c:v>
                </c:pt>
                <c:pt idx="2662">
                  <c:v>1557406</c:v>
                </c:pt>
                <c:pt idx="2663">
                  <c:v>1556263</c:v>
                </c:pt>
                <c:pt idx="2664">
                  <c:v>1554930</c:v>
                </c:pt>
                <c:pt idx="2665">
                  <c:v>1553596</c:v>
                </c:pt>
                <c:pt idx="2666">
                  <c:v>1552453</c:v>
                </c:pt>
                <c:pt idx="2667">
                  <c:v>1551119</c:v>
                </c:pt>
                <c:pt idx="2668">
                  <c:v>1549976</c:v>
                </c:pt>
                <c:pt idx="2669">
                  <c:v>1548452</c:v>
                </c:pt>
                <c:pt idx="2670">
                  <c:v>1546737</c:v>
                </c:pt>
                <c:pt idx="2671">
                  <c:v>1545023</c:v>
                </c:pt>
                <c:pt idx="2672">
                  <c:v>1543695</c:v>
                </c:pt>
                <c:pt idx="2673">
                  <c:v>1542557</c:v>
                </c:pt>
                <c:pt idx="2674">
                  <c:v>1541230</c:v>
                </c:pt>
                <c:pt idx="2675">
                  <c:v>1539903</c:v>
                </c:pt>
                <c:pt idx="2676">
                  <c:v>1538386</c:v>
                </c:pt>
                <c:pt idx="2677">
                  <c:v>1537249</c:v>
                </c:pt>
                <c:pt idx="2678">
                  <c:v>1535543</c:v>
                </c:pt>
                <c:pt idx="2679">
                  <c:v>1533836</c:v>
                </c:pt>
                <c:pt idx="2680">
                  <c:v>1532130</c:v>
                </c:pt>
                <c:pt idx="2681">
                  <c:v>1530614</c:v>
                </c:pt>
                <c:pt idx="2682">
                  <c:v>1528907</c:v>
                </c:pt>
                <c:pt idx="2683">
                  <c:v>1527580</c:v>
                </c:pt>
                <c:pt idx="2684">
                  <c:v>1525497</c:v>
                </c:pt>
                <c:pt idx="2685">
                  <c:v>1523988</c:v>
                </c:pt>
                <c:pt idx="2686">
                  <c:v>1522479</c:v>
                </c:pt>
                <c:pt idx="2687">
                  <c:v>1520405</c:v>
                </c:pt>
                <c:pt idx="2688">
                  <c:v>1519084</c:v>
                </c:pt>
                <c:pt idx="2689">
                  <c:v>1517576</c:v>
                </c:pt>
                <c:pt idx="2690">
                  <c:v>1516067</c:v>
                </c:pt>
                <c:pt idx="2691">
                  <c:v>1514181</c:v>
                </c:pt>
                <c:pt idx="2692">
                  <c:v>1512672</c:v>
                </c:pt>
                <c:pt idx="2693">
                  <c:v>1511352</c:v>
                </c:pt>
                <c:pt idx="2694">
                  <c:v>1509843</c:v>
                </c:pt>
                <c:pt idx="2695">
                  <c:v>1508146</c:v>
                </c:pt>
                <c:pt idx="2696">
                  <c:v>1506263</c:v>
                </c:pt>
                <c:pt idx="2697">
                  <c:v>1504199</c:v>
                </c:pt>
                <c:pt idx="2698">
                  <c:v>1502698</c:v>
                </c:pt>
                <c:pt idx="2699">
                  <c:v>1501010</c:v>
                </c:pt>
                <c:pt idx="2700">
                  <c:v>1499133</c:v>
                </c:pt>
                <c:pt idx="2701">
                  <c:v>1497632</c:v>
                </c:pt>
                <c:pt idx="2702">
                  <c:v>1495756</c:v>
                </c:pt>
                <c:pt idx="2703">
                  <c:v>1494067</c:v>
                </c:pt>
                <c:pt idx="2704">
                  <c:v>1492190</c:v>
                </c:pt>
                <c:pt idx="2705">
                  <c:v>1490502</c:v>
                </c:pt>
                <c:pt idx="2706">
                  <c:v>1488813</c:v>
                </c:pt>
                <c:pt idx="2707">
                  <c:v>1486943</c:v>
                </c:pt>
                <c:pt idx="2708">
                  <c:v>1485263</c:v>
                </c:pt>
                <c:pt idx="2709">
                  <c:v>1483583</c:v>
                </c:pt>
                <c:pt idx="2710">
                  <c:v>1481717</c:v>
                </c:pt>
                <c:pt idx="2711">
                  <c:v>1479850</c:v>
                </c:pt>
                <c:pt idx="2712">
                  <c:v>1477983</c:v>
                </c:pt>
                <c:pt idx="2713">
                  <c:v>1476116</c:v>
                </c:pt>
                <c:pt idx="2714">
                  <c:v>1474063</c:v>
                </c:pt>
                <c:pt idx="2715">
                  <c:v>1472196</c:v>
                </c:pt>
                <c:pt idx="2716">
                  <c:v>1470143</c:v>
                </c:pt>
                <c:pt idx="2717">
                  <c:v>1468097</c:v>
                </c:pt>
                <c:pt idx="2718">
                  <c:v>1466055</c:v>
                </c:pt>
                <c:pt idx="2719">
                  <c:v>1464012</c:v>
                </c:pt>
                <c:pt idx="2720">
                  <c:v>1462155</c:v>
                </c:pt>
                <c:pt idx="2721">
                  <c:v>1460113</c:v>
                </c:pt>
                <c:pt idx="2722">
                  <c:v>1458256</c:v>
                </c:pt>
                <c:pt idx="2723">
                  <c:v>1456585</c:v>
                </c:pt>
                <c:pt idx="2724">
                  <c:v>1454356</c:v>
                </c:pt>
                <c:pt idx="2725">
                  <c:v>1452314</c:v>
                </c:pt>
                <c:pt idx="2726">
                  <c:v>1450275</c:v>
                </c:pt>
                <c:pt idx="2727">
                  <c:v>1448242</c:v>
                </c:pt>
                <c:pt idx="2728">
                  <c:v>1446211</c:v>
                </c:pt>
                <c:pt idx="2729">
                  <c:v>1444179</c:v>
                </c:pt>
                <c:pt idx="2730">
                  <c:v>1442517</c:v>
                </c:pt>
                <c:pt idx="2731">
                  <c:v>1440850</c:v>
                </c:pt>
                <c:pt idx="2732">
                  <c:v>1439007</c:v>
                </c:pt>
                <c:pt idx="2733">
                  <c:v>1436975</c:v>
                </c:pt>
                <c:pt idx="2734">
                  <c:v>1435128</c:v>
                </c:pt>
                <c:pt idx="2735">
                  <c:v>1433096</c:v>
                </c:pt>
                <c:pt idx="2736">
                  <c:v>1431440</c:v>
                </c:pt>
                <c:pt idx="2737">
                  <c:v>1429786</c:v>
                </c:pt>
                <c:pt idx="2738">
                  <c:v>1427949</c:v>
                </c:pt>
                <c:pt idx="2739">
                  <c:v>1426111</c:v>
                </c:pt>
                <c:pt idx="2740">
                  <c:v>1424090</c:v>
                </c:pt>
                <c:pt idx="2741">
                  <c:v>1422069</c:v>
                </c:pt>
                <c:pt idx="2742">
                  <c:v>1420231</c:v>
                </c:pt>
                <c:pt idx="2743">
                  <c:v>1418578</c:v>
                </c:pt>
                <c:pt idx="2744">
                  <c:v>1417108</c:v>
                </c:pt>
                <c:pt idx="2745">
                  <c:v>1415454</c:v>
                </c:pt>
                <c:pt idx="2746">
                  <c:v>1413802</c:v>
                </c:pt>
                <c:pt idx="2747">
                  <c:v>1412158</c:v>
                </c:pt>
                <c:pt idx="2748">
                  <c:v>1410513</c:v>
                </c:pt>
                <c:pt idx="2749">
                  <c:v>1408868</c:v>
                </c:pt>
                <c:pt idx="2750">
                  <c:v>1407223</c:v>
                </c:pt>
                <c:pt idx="2751">
                  <c:v>1405396</c:v>
                </c:pt>
                <c:pt idx="2752">
                  <c:v>1403751</c:v>
                </c:pt>
                <c:pt idx="2753">
                  <c:v>1402106</c:v>
                </c:pt>
                <c:pt idx="2754">
                  <c:v>1400461</c:v>
                </c:pt>
                <c:pt idx="2755">
                  <c:v>1398816</c:v>
                </c:pt>
                <c:pt idx="2756">
                  <c:v>1396806</c:v>
                </c:pt>
                <c:pt idx="2757">
                  <c:v>1395165</c:v>
                </c:pt>
                <c:pt idx="2758">
                  <c:v>1393711</c:v>
                </c:pt>
                <c:pt idx="2759">
                  <c:v>1392075</c:v>
                </c:pt>
                <c:pt idx="2760">
                  <c:v>1390440</c:v>
                </c:pt>
                <c:pt idx="2761">
                  <c:v>1388804</c:v>
                </c:pt>
                <c:pt idx="2762">
                  <c:v>1387168</c:v>
                </c:pt>
                <c:pt idx="2763">
                  <c:v>1386715</c:v>
                </c:pt>
                <c:pt idx="2764">
                  <c:v>1384442</c:v>
                </c:pt>
                <c:pt idx="2765">
                  <c:v>1383170</c:v>
                </c:pt>
                <c:pt idx="2766">
                  <c:v>1381898</c:v>
                </c:pt>
                <c:pt idx="2767">
                  <c:v>1380626</c:v>
                </c:pt>
                <c:pt idx="2768">
                  <c:v>1379535</c:v>
                </c:pt>
                <c:pt idx="2769">
                  <c:v>1378263</c:v>
                </c:pt>
                <c:pt idx="2770">
                  <c:v>1376995</c:v>
                </c:pt>
                <c:pt idx="2771">
                  <c:v>1375549</c:v>
                </c:pt>
                <c:pt idx="2772">
                  <c:v>1374284</c:v>
                </c:pt>
                <c:pt idx="2773">
                  <c:v>1372838</c:v>
                </c:pt>
                <c:pt idx="2774">
                  <c:v>1371392</c:v>
                </c:pt>
                <c:pt idx="2775">
                  <c:v>1370127</c:v>
                </c:pt>
                <c:pt idx="2776">
                  <c:v>1368680</c:v>
                </c:pt>
                <c:pt idx="2777">
                  <c:v>1367415</c:v>
                </c:pt>
                <c:pt idx="2778">
                  <c:v>1366150</c:v>
                </c:pt>
                <c:pt idx="2779">
                  <c:v>1366066</c:v>
                </c:pt>
                <c:pt idx="2780">
                  <c:v>1363800</c:v>
                </c:pt>
                <c:pt idx="2781">
                  <c:v>1362716</c:v>
                </c:pt>
                <c:pt idx="2782">
                  <c:v>1361450</c:v>
                </c:pt>
                <c:pt idx="2783">
                  <c:v>1360185</c:v>
                </c:pt>
                <c:pt idx="2784">
                  <c:v>1359104</c:v>
                </c:pt>
                <c:pt idx="2785">
                  <c:v>1358025</c:v>
                </c:pt>
                <c:pt idx="2786">
                  <c:v>1356947</c:v>
                </c:pt>
                <c:pt idx="2787">
                  <c:v>1355509</c:v>
                </c:pt>
                <c:pt idx="2788">
                  <c:v>1354611</c:v>
                </c:pt>
                <c:pt idx="2789">
                  <c:v>1353892</c:v>
                </c:pt>
                <c:pt idx="2790">
                  <c:v>1352454</c:v>
                </c:pt>
                <c:pt idx="2791">
                  <c:v>1351375</c:v>
                </c:pt>
                <c:pt idx="2792">
                  <c:v>1350297</c:v>
                </c:pt>
                <c:pt idx="2793">
                  <c:v>1348859</c:v>
                </c:pt>
                <c:pt idx="2794">
                  <c:v>1347781</c:v>
                </c:pt>
                <c:pt idx="2795">
                  <c:v>1346702</c:v>
                </c:pt>
                <c:pt idx="2796">
                  <c:v>1345804</c:v>
                </c:pt>
                <c:pt idx="2797">
                  <c:v>1344725</c:v>
                </c:pt>
                <c:pt idx="2798">
                  <c:v>1343827</c:v>
                </c:pt>
                <c:pt idx="2799">
                  <c:v>1342569</c:v>
                </c:pt>
                <c:pt idx="2800">
                  <c:v>1341491</c:v>
                </c:pt>
                <c:pt idx="2801">
                  <c:v>1340598</c:v>
                </c:pt>
                <c:pt idx="2802">
                  <c:v>1339704</c:v>
                </c:pt>
                <c:pt idx="2803">
                  <c:v>1338989</c:v>
                </c:pt>
                <c:pt idx="2804">
                  <c:v>1338274</c:v>
                </c:pt>
                <c:pt idx="2805">
                  <c:v>1337559</c:v>
                </c:pt>
                <c:pt idx="2806">
                  <c:v>1336844</c:v>
                </c:pt>
                <c:pt idx="2807">
                  <c:v>1336129</c:v>
                </c:pt>
                <c:pt idx="2808">
                  <c:v>1335593</c:v>
                </c:pt>
                <c:pt idx="2809">
                  <c:v>1335593</c:v>
                </c:pt>
                <c:pt idx="2810">
                  <c:v>1335057</c:v>
                </c:pt>
                <c:pt idx="2811">
                  <c:v>1334700</c:v>
                </c:pt>
                <c:pt idx="2812">
                  <c:v>1334163</c:v>
                </c:pt>
                <c:pt idx="2813">
                  <c:v>1333448</c:v>
                </c:pt>
                <c:pt idx="2814">
                  <c:v>1332376</c:v>
                </c:pt>
                <c:pt idx="2815">
                  <c:v>1332734</c:v>
                </c:pt>
                <c:pt idx="2816">
                  <c:v>1332376</c:v>
                </c:pt>
                <c:pt idx="2817">
                  <c:v>1331840</c:v>
                </c:pt>
                <c:pt idx="2818">
                  <c:v>1331482</c:v>
                </c:pt>
                <c:pt idx="2819">
                  <c:v>1331304</c:v>
                </c:pt>
                <c:pt idx="2820">
                  <c:v>1330946</c:v>
                </c:pt>
                <c:pt idx="2821">
                  <c:v>1330589</c:v>
                </c:pt>
                <c:pt idx="2822">
                  <c:v>1330058</c:v>
                </c:pt>
                <c:pt idx="2823">
                  <c:v>1329338</c:v>
                </c:pt>
                <c:pt idx="2824">
                  <c:v>1328623</c:v>
                </c:pt>
                <c:pt idx="2825">
                  <c:v>1328444</c:v>
                </c:pt>
                <c:pt idx="2826">
                  <c:v>1328265</c:v>
                </c:pt>
                <c:pt idx="2827">
                  <c:v>1327729</c:v>
                </c:pt>
                <c:pt idx="2828">
                  <c:v>1327550</c:v>
                </c:pt>
                <c:pt idx="2829">
                  <c:v>1327032</c:v>
                </c:pt>
                <c:pt idx="2830">
                  <c:v>1326835</c:v>
                </c:pt>
                <c:pt idx="2831">
                  <c:v>1326299</c:v>
                </c:pt>
                <c:pt idx="2832">
                  <c:v>1325942</c:v>
                </c:pt>
                <c:pt idx="2833">
                  <c:v>1326120</c:v>
                </c:pt>
                <c:pt idx="2834">
                  <c:v>1325763</c:v>
                </c:pt>
                <c:pt idx="2835">
                  <c:v>1325763</c:v>
                </c:pt>
                <c:pt idx="2836">
                  <c:v>1325584</c:v>
                </c:pt>
                <c:pt idx="2837">
                  <c:v>1325763</c:v>
                </c:pt>
                <c:pt idx="2838">
                  <c:v>1325763</c:v>
                </c:pt>
                <c:pt idx="2839">
                  <c:v>1325584</c:v>
                </c:pt>
                <c:pt idx="2840">
                  <c:v>1325763</c:v>
                </c:pt>
                <c:pt idx="2841">
                  <c:v>1326657</c:v>
                </c:pt>
                <c:pt idx="2842">
                  <c:v>1330946</c:v>
                </c:pt>
                <c:pt idx="2843">
                  <c:v>1335057</c:v>
                </c:pt>
                <c:pt idx="2844">
                  <c:v>1335414</c:v>
                </c:pt>
                <c:pt idx="2845">
                  <c:v>1336308</c:v>
                </c:pt>
                <c:pt idx="2846">
                  <c:v>1341670</c:v>
                </c:pt>
                <c:pt idx="2847">
                  <c:v>1342928</c:v>
                </c:pt>
                <c:pt idx="2848">
                  <c:v>1343647</c:v>
                </c:pt>
                <c:pt idx="2849">
                  <c:v>1344546</c:v>
                </c:pt>
                <c:pt idx="2850">
                  <c:v>1345265</c:v>
                </c:pt>
                <c:pt idx="2851">
                  <c:v>1345444</c:v>
                </c:pt>
                <c:pt idx="2852">
                  <c:v>1345085</c:v>
                </c:pt>
                <c:pt idx="2853">
                  <c:v>1345085</c:v>
                </c:pt>
                <c:pt idx="2854">
                  <c:v>1346163</c:v>
                </c:pt>
                <c:pt idx="2855">
                  <c:v>1346882</c:v>
                </c:pt>
                <c:pt idx="2856">
                  <c:v>1347062</c:v>
                </c:pt>
                <c:pt idx="2857">
                  <c:v>1356408</c:v>
                </c:pt>
                <c:pt idx="2858">
                  <c:v>1362535</c:v>
                </c:pt>
                <c:pt idx="2859">
                  <c:v>1363981</c:v>
                </c:pt>
                <c:pt idx="2860">
                  <c:v>1364343</c:v>
                </c:pt>
                <c:pt idx="2861">
                  <c:v>1364704</c:v>
                </c:pt>
                <c:pt idx="2862">
                  <c:v>1365427</c:v>
                </c:pt>
                <c:pt idx="2863">
                  <c:v>1367958</c:v>
                </c:pt>
                <c:pt idx="2864">
                  <c:v>1369765</c:v>
                </c:pt>
                <c:pt idx="2865">
                  <c:v>1370307</c:v>
                </c:pt>
                <c:pt idx="2866">
                  <c:v>1370850</c:v>
                </c:pt>
                <c:pt idx="2867">
                  <c:v>1371030</c:v>
                </c:pt>
                <c:pt idx="2868">
                  <c:v>1371030</c:v>
                </c:pt>
                <c:pt idx="2869">
                  <c:v>1371211</c:v>
                </c:pt>
                <c:pt idx="2870">
                  <c:v>1373380</c:v>
                </c:pt>
                <c:pt idx="2871">
                  <c:v>1374103</c:v>
                </c:pt>
                <c:pt idx="2872">
                  <c:v>1374826</c:v>
                </c:pt>
                <c:pt idx="2873">
                  <c:v>1375007</c:v>
                </c:pt>
                <c:pt idx="2874">
                  <c:v>1375007</c:v>
                </c:pt>
                <c:pt idx="2875">
                  <c:v>1375007</c:v>
                </c:pt>
                <c:pt idx="2876">
                  <c:v>1375007</c:v>
                </c:pt>
                <c:pt idx="2877">
                  <c:v>1375188</c:v>
                </c:pt>
                <c:pt idx="2878">
                  <c:v>1375549</c:v>
                </c:pt>
                <c:pt idx="2879">
                  <c:v>1375730</c:v>
                </c:pt>
                <c:pt idx="2880">
                  <c:v>1376091</c:v>
                </c:pt>
                <c:pt idx="2881">
                  <c:v>1376091</c:v>
                </c:pt>
                <c:pt idx="2882">
                  <c:v>1376091</c:v>
                </c:pt>
                <c:pt idx="2883">
                  <c:v>1376091</c:v>
                </c:pt>
                <c:pt idx="2884">
                  <c:v>1375911</c:v>
                </c:pt>
                <c:pt idx="2885">
                  <c:v>1376091</c:v>
                </c:pt>
                <c:pt idx="2886">
                  <c:v>1376272</c:v>
                </c:pt>
                <c:pt idx="2887">
                  <c:v>1376453</c:v>
                </c:pt>
                <c:pt idx="2888">
                  <c:v>1376453</c:v>
                </c:pt>
                <c:pt idx="2889">
                  <c:v>1376453</c:v>
                </c:pt>
                <c:pt idx="2890">
                  <c:v>1376643</c:v>
                </c:pt>
                <c:pt idx="2891">
                  <c:v>1376453</c:v>
                </c:pt>
                <c:pt idx="2892">
                  <c:v>1376453</c:v>
                </c:pt>
                <c:pt idx="2893">
                  <c:v>1376453</c:v>
                </c:pt>
                <c:pt idx="2894">
                  <c:v>1376453</c:v>
                </c:pt>
                <c:pt idx="2895">
                  <c:v>1376272</c:v>
                </c:pt>
                <c:pt idx="2896">
                  <c:v>1376091</c:v>
                </c:pt>
                <c:pt idx="2897">
                  <c:v>1376272</c:v>
                </c:pt>
                <c:pt idx="2898">
                  <c:v>1377900</c:v>
                </c:pt>
                <c:pt idx="2899">
                  <c:v>1378627</c:v>
                </c:pt>
                <c:pt idx="2900">
                  <c:v>1379354</c:v>
                </c:pt>
                <c:pt idx="2901">
                  <c:v>1379535</c:v>
                </c:pt>
                <c:pt idx="2902">
                  <c:v>1379535</c:v>
                </c:pt>
                <c:pt idx="2903">
                  <c:v>1379535</c:v>
                </c:pt>
                <c:pt idx="2904">
                  <c:v>1379535</c:v>
                </c:pt>
                <c:pt idx="2905">
                  <c:v>1379535</c:v>
                </c:pt>
                <c:pt idx="2906">
                  <c:v>1379535</c:v>
                </c:pt>
                <c:pt idx="2907">
                  <c:v>1379717</c:v>
                </c:pt>
                <c:pt idx="2908">
                  <c:v>1379899</c:v>
                </c:pt>
                <c:pt idx="2909">
                  <c:v>1379899</c:v>
                </c:pt>
                <c:pt idx="2910">
                  <c:v>1380081</c:v>
                </c:pt>
                <c:pt idx="2911">
                  <c:v>1380081</c:v>
                </c:pt>
                <c:pt idx="2912">
                  <c:v>1380081</c:v>
                </c:pt>
                <c:pt idx="2913">
                  <c:v>1380081</c:v>
                </c:pt>
                <c:pt idx="2914">
                  <c:v>1379899</c:v>
                </c:pt>
                <c:pt idx="2915">
                  <c:v>1379717</c:v>
                </c:pt>
                <c:pt idx="2916">
                  <c:v>1379717</c:v>
                </c:pt>
                <c:pt idx="2917">
                  <c:v>1379717</c:v>
                </c:pt>
                <c:pt idx="2918">
                  <c:v>1379535</c:v>
                </c:pt>
                <c:pt idx="2919">
                  <c:v>1379535</c:v>
                </c:pt>
                <c:pt idx="2920">
                  <c:v>1379535</c:v>
                </c:pt>
                <c:pt idx="2921">
                  <c:v>1379535</c:v>
                </c:pt>
                <c:pt idx="2922">
                  <c:v>1379354</c:v>
                </c:pt>
                <c:pt idx="2923">
                  <c:v>1379354</c:v>
                </c:pt>
                <c:pt idx="2924">
                  <c:v>1379172</c:v>
                </c:pt>
                <c:pt idx="2925">
                  <c:v>1379172</c:v>
                </c:pt>
                <c:pt idx="2926">
                  <c:v>1379172</c:v>
                </c:pt>
                <c:pt idx="2927">
                  <c:v>1378990</c:v>
                </c:pt>
                <c:pt idx="2928">
                  <c:v>1378808</c:v>
                </c:pt>
                <c:pt idx="2929">
                  <c:v>1382262</c:v>
                </c:pt>
                <c:pt idx="2930">
                  <c:v>1413802</c:v>
                </c:pt>
                <c:pt idx="2931">
                  <c:v>1417659</c:v>
                </c:pt>
                <c:pt idx="2932">
                  <c:v>1419129</c:v>
                </c:pt>
                <c:pt idx="2933">
                  <c:v>1420048</c:v>
                </c:pt>
                <c:pt idx="2934">
                  <c:v>1420966</c:v>
                </c:pt>
                <c:pt idx="2935">
                  <c:v>1421885</c:v>
                </c:pt>
                <c:pt idx="2936">
                  <c:v>1422553</c:v>
                </c:pt>
                <c:pt idx="2937">
                  <c:v>1422988</c:v>
                </c:pt>
                <c:pt idx="2938">
                  <c:v>1423539</c:v>
                </c:pt>
                <c:pt idx="2939">
                  <c:v>1424090</c:v>
                </c:pt>
                <c:pt idx="2940">
                  <c:v>1424090</c:v>
                </c:pt>
                <c:pt idx="2941">
                  <c:v>1424274</c:v>
                </c:pt>
                <c:pt idx="2942">
                  <c:v>1424274</c:v>
                </c:pt>
                <c:pt idx="2943">
                  <c:v>1424451</c:v>
                </c:pt>
                <c:pt idx="2944">
                  <c:v>1424274</c:v>
                </c:pt>
                <c:pt idx="2945">
                  <c:v>1424090</c:v>
                </c:pt>
                <c:pt idx="2946">
                  <c:v>1424090</c:v>
                </c:pt>
                <c:pt idx="2947">
                  <c:v>1424090</c:v>
                </c:pt>
                <c:pt idx="2948">
                  <c:v>1424090</c:v>
                </c:pt>
                <c:pt idx="2949">
                  <c:v>1424090</c:v>
                </c:pt>
                <c:pt idx="2950">
                  <c:v>1423722</c:v>
                </c:pt>
                <c:pt idx="2951">
                  <c:v>1423722</c:v>
                </c:pt>
                <c:pt idx="2952">
                  <c:v>1423539</c:v>
                </c:pt>
                <c:pt idx="2953">
                  <c:v>1423539</c:v>
                </c:pt>
                <c:pt idx="2954">
                  <c:v>1423355</c:v>
                </c:pt>
                <c:pt idx="2955">
                  <c:v>1423355</c:v>
                </c:pt>
                <c:pt idx="2956">
                  <c:v>1424641</c:v>
                </c:pt>
                <c:pt idx="2957">
                  <c:v>1425547</c:v>
                </c:pt>
                <c:pt idx="2958">
                  <c:v>1426111</c:v>
                </c:pt>
                <c:pt idx="2959">
                  <c:v>1426479</c:v>
                </c:pt>
                <c:pt idx="2960">
                  <c:v>1428683</c:v>
                </c:pt>
                <c:pt idx="2961">
                  <c:v>1430337</c:v>
                </c:pt>
                <c:pt idx="2962">
                  <c:v>1430888</c:v>
                </c:pt>
                <c:pt idx="2963">
                  <c:v>1431256</c:v>
                </c:pt>
                <c:pt idx="2964">
                  <c:v>1431623</c:v>
                </c:pt>
                <c:pt idx="2965">
                  <c:v>1431991</c:v>
                </c:pt>
                <c:pt idx="2966">
                  <c:v>1432175</c:v>
                </c:pt>
                <c:pt idx="2967">
                  <c:v>1432358</c:v>
                </c:pt>
                <c:pt idx="2968">
                  <c:v>1432542</c:v>
                </c:pt>
                <c:pt idx="2969">
                  <c:v>1433096</c:v>
                </c:pt>
                <c:pt idx="2970">
                  <c:v>1433466</c:v>
                </c:pt>
                <c:pt idx="2971">
                  <c:v>1433466</c:v>
                </c:pt>
                <c:pt idx="2972">
                  <c:v>1433466</c:v>
                </c:pt>
                <c:pt idx="2973">
                  <c:v>1433466</c:v>
                </c:pt>
                <c:pt idx="2974">
                  <c:v>1433466</c:v>
                </c:pt>
                <c:pt idx="2975">
                  <c:v>1433281</c:v>
                </c:pt>
                <c:pt idx="2976">
                  <c:v>1436975</c:v>
                </c:pt>
                <c:pt idx="2977">
                  <c:v>1442701</c:v>
                </c:pt>
                <c:pt idx="2978">
                  <c:v>1444918</c:v>
                </c:pt>
                <c:pt idx="2979">
                  <c:v>1445842</c:v>
                </c:pt>
                <c:pt idx="2980">
                  <c:v>1446765</c:v>
                </c:pt>
                <c:pt idx="2981">
                  <c:v>1447320</c:v>
                </c:pt>
                <c:pt idx="2982">
                  <c:v>1447689</c:v>
                </c:pt>
                <c:pt idx="2983">
                  <c:v>1448058</c:v>
                </c:pt>
                <c:pt idx="2984">
                  <c:v>1448243</c:v>
                </c:pt>
                <c:pt idx="2985">
                  <c:v>1448243</c:v>
                </c:pt>
                <c:pt idx="2986">
                  <c:v>1448243</c:v>
                </c:pt>
                <c:pt idx="2987">
                  <c:v>1448428</c:v>
                </c:pt>
                <c:pt idx="2988">
                  <c:v>1448613</c:v>
                </c:pt>
                <c:pt idx="2989">
                  <c:v>1448797</c:v>
                </c:pt>
                <c:pt idx="2990">
                  <c:v>1448982</c:v>
                </c:pt>
                <c:pt idx="2991">
                  <c:v>1448797</c:v>
                </c:pt>
                <c:pt idx="2992">
                  <c:v>1448428</c:v>
                </c:pt>
                <c:pt idx="2993">
                  <c:v>1447874</c:v>
                </c:pt>
                <c:pt idx="2994">
                  <c:v>1447320</c:v>
                </c:pt>
                <c:pt idx="2995">
                  <c:v>1446950</c:v>
                </c:pt>
                <c:pt idx="2996">
                  <c:v>1446211</c:v>
                </c:pt>
                <c:pt idx="2997">
                  <c:v>1445103</c:v>
                </c:pt>
                <c:pt idx="2998">
                  <c:v>1443995</c:v>
                </c:pt>
                <c:pt idx="2999">
                  <c:v>1443072</c:v>
                </c:pt>
                <c:pt idx="3000">
                  <c:v>1441963</c:v>
                </c:pt>
                <c:pt idx="3001">
                  <c:v>1441093</c:v>
                </c:pt>
                <c:pt idx="3002">
                  <c:v>1440116</c:v>
                </c:pt>
                <c:pt idx="3003">
                  <c:v>1439192</c:v>
                </c:pt>
                <c:pt idx="3004">
                  <c:v>1438084</c:v>
                </c:pt>
                <c:pt idx="3005">
                  <c:v>1437160</c:v>
                </c:pt>
                <c:pt idx="3006">
                  <c:v>1435867</c:v>
                </c:pt>
                <c:pt idx="3007">
                  <c:v>1434389</c:v>
                </c:pt>
                <c:pt idx="3008">
                  <c:v>1433281</c:v>
                </c:pt>
                <c:pt idx="3009">
                  <c:v>1431991</c:v>
                </c:pt>
                <c:pt idx="3010">
                  <c:v>1431072</c:v>
                </c:pt>
                <c:pt idx="3011">
                  <c:v>1429786</c:v>
                </c:pt>
                <c:pt idx="3012">
                  <c:v>1428683</c:v>
                </c:pt>
                <c:pt idx="3013">
                  <c:v>1427397</c:v>
                </c:pt>
                <c:pt idx="3014">
                  <c:v>1426111</c:v>
                </c:pt>
                <c:pt idx="3015">
                  <c:v>1425192</c:v>
                </c:pt>
                <c:pt idx="3016">
                  <c:v>1424090</c:v>
                </c:pt>
                <c:pt idx="3017">
                  <c:v>1422620</c:v>
                </c:pt>
                <c:pt idx="3018">
                  <c:v>1420782</c:v>
                </c:pt>
                <c:pt idx="3019">
                  <c:v>1419313</c:v>
                </c:pt>
                <c:pt idx="3020">
                  <c:v>1417659</c:v>
                </c:pt>
                <c:pt idx="3021">
                  <c:v>1416005</c:v>
                </c:pt>
                <c:pt idx="3022">
                  <c:v>1414353</c:v>
                </c:pt>
                <c:pt idx="3023">
                  <c:v>1413437</c:v>
                </c:pt>
                <c:pt idx="3024">
                  <c:v>1411792</c:v>
                </c:pt>
                <c:pt idx="3025">
                  <c:v>1410147</c:v>
                </c:pt>
                <c:pt idx="3026">
                  <c:v>1408685</c:v>
                </c:pt>
                <c:pt idx="3027">
                  <c:v>1407040</c:v>
                </c:pt>
                <c:pt idx="3028">
                  <c:v>1405396</c:v>
                </c:pt>
                <c:pt idx="3029">
                  <c:v>1403568</c:v>
                </c:pt>
                <c:pt idx="3030">
                  <c:v>1402106</c:v>
                </c:pt>
                <c:pt idx="3031">
                  <c:v>1400644</c:v>
                </c:pt>
                <c:pt idx="3032">
                  <c:v>1399364</c:v>
                </c:pt>
                <c:pt idx="3033">
                  <c:v>1397902</c:v>
                </c:pt>
                <c:pt idx="3034">
                  <c:v>1396440</c:v>
                </c:pt>
                <c:pt idx="3035">
                  <c:v>1394983</c:v>
                </c:pt>
                <c:pt idx="3036">
                  <c:v>1393348</c:v>
                </c:pt>
                <c:pt idx="3037">
                  <c:v>1391712</c:v>
                </c:pt>
                <c:pt idx="3038">
                  <c:v>1390258</c:v>
                </c:pt>
                <c:pt idx="3039">
                  <c:v>1388804</c:v>
                </c:pt>
                <c:pt idx="3040">
                  <c:v>1387350</c:v>
                </c:pt>
                <c:pt idx="3041">
                  <c:v>1385896</c:v>
                </c:pt>
                <c:pt idx="3042">
                  <c:v>1384442</c:v>
                </c:pt>
                <c:pt idx="3043">
                  <c:v>1382807</c:v>
                </c:pt>
                <c:pt idx="3044">
                  <c:v>1381353</c:v>
                </c:pt>
                <c:pt idx="3045">
                  <c:v>1379899</c:v>
                </c:pt>
                <c:pt idx="3046">
                  <c:v>1378808</c:v>
                </c:pt>
                <c:pt idx="3047">
                  <c:v>1377718</c:v>
                </c:pt>
                <c:pt idx="3048">
                  <c:v>1376272</c:v>
                </c:pt>
                <c:pt idx="3049">
                  <c:v>1374645</c:v>
                </c:pt>
                <c:pt idx="3050">
                  <c:v>1373380</c:v>
                </c:pt>
                <c:pt idx="3051">
                  <c:v>1371934</c:v>
                </c:pt>
                <c:pt idx="3052">
                  <c:v>1370488</c:v>
                </c:pt>
                <c:pt idx="3053">
                  <c:v>1369042</c:v>
                </c:pt>
                <c:pt idx="3054">
                  <c:v>1367415</c:v>
                </c:pt>
                <c:pt idx="3055">
                  <c:v>1365789</c:v>
                </c:pt>
                <c:pt idx="3056">
                  <c:v>1364162</c:v>
                </c:pt>
                <c:pt idx="3057">
                  <c:v>1362535</c:v>
                </c:pt>
                <c:pt idx="3058">
                  <c:v>1360908</c:v>
                </c:pt>
                <c:pt idx="3059">
                  <c:v>1359104</c:v>
                </c:pt>
                <c:pt idx="3060">
                  <c:v>1357307</c:v>
                </c:pt>
                <c:pt idx="3061">
                  <c:v>1355509</c:v>
                </c:pt>
                <c:pt idx="3062">
                  <c:v>1353352</c:v>
                </c:pt>
                <c:pt idx="3063">
                  <c:v>1351555</c:v>
                </c:pt>
                <c:pt idx="3064">
                  <c:v>1349758</c:v>
                </c:pt>
                <c:pt idx="3065">
                  <c:v>1347961</c:v>
                </c:pt>
                <c:pt idx="3066">
                  <c:v>1346163</c:v>
                </c:pt>
                <c:pt idx="3067">
                  <c:v>1344366</c:v>
                </c:pt>
                <c:pt idx="3068">
                  <c:v>1342743</c:v>
                </c:pt>
                <c:pt idx="3069">
                  <c:v>1341134</c:v>
                </c:pt>
                <c:pt idx="3070">
                  <c:v>1339347</c:v>
                </c:pt>
                <c:pt idx="3071">
                  <c:v>1337559</c:v>
                </c:pt>
                <c:pt idx="3072">
                  <c:v>1335772</c:v>
                </c:pt>
                <c:pt idx="3073">
                  <c:v>1333985</c:v>
                </c:pt>
                <c:pt idx="3074">
                  <c:v>1332555</c:v>
                </c:pt>
                <c:pt idx="3075">
                  <c:v>1330767</c:v>
                </c:pt>
                <c:pt idx="3076">
                  <c:v>1328980</c:v>
                </c:pt>
                <c:pt idx="3077">
                  <c:v>1327193</c:v>
                </c:pt>
                <c:pt idx="3078">
                  <c:v>1325406</c:v>
                </c:pt>
                <c:pt idx="3079">
                  <c:v>1323619</c:v>
                </c:pt>
                <c:pt idx="3080">
                  <c:v>1321842</c:v>
                </c:pt>
                <c:pt idx="3081">
                  <c:v>1319887</c:v>
                </c:pt>
                <c:pt idx="3082">
                  <c:v>1318110</c:v>
                </c:pt>
                <c:pt idx="3083">
                  <c:v>1316333</c:v>
                </c:pt>
                <c:pt idx="3084">
                  <c:v>1314556</c:v>
                </c:pt>
                <c:pt idx="3085">
                  <c:v>1312601</c:v>
                </c:pt>
                <c:pt idx="3086">
                  <c:v>1310824</c:v>
                </c:pt>
                <c:pt idx="3087">
                  <c:v>1309047</c:v>
                </c:pt>
                <c:pt idx="3088">
                  <c:v>1307270</c:v>
                </c:pt>
                <c:pt idx="3089">
                  <c:v>1305496</c:v>
                </c:pt>
                <c:pt idx="3090">
                  <c:v>1303729</c:v>
                </c:pt>
                <c:pt idx="3091">
                  <c:v>1301962</c:v>
                </c:pt>
                <c:pt idx="3092">
                  <c:v>1300195</c:v>
                </c:pt>
                <c:pt idx="3093">
                  <c:v>1298428</c:v>
                </c:pt>
                <c:pt idx="3094">
                  <c:v>1296661</c:v>
                </c:pt>
                <c:pt idx="3095">
                  <c:v>1294894</c:v>
                </c:pt>
                <c:pt idx="3096">
                  <c:v>1293127</c:v>
                </c:pt>
                <c:pt idx="3097">
                  <c:v>1291360</c:v>
                </c:pt>
                <c:pt idx="3098">
                  <c:v>1289593</c:v>
                </c:pt>
                <c:pt idx="3099">
                  <c:v>1287829</c:v>
                </c:pt>
                <c:pt idx="3100">
                  <c:v>1286027</c:v>
                </c:pt>
                <c:pt idx="3101">
                  <c:v>1284316</c:v>
                </c:pt>
                <c:pt idx="3102">
                  <c:v>1282559</c:v>
                </c:pt>
                <c:pt idx="3103">
                  <c:v>1280802</c:v>
                </c:pt>
                <c:pt idx="3104">
                  <c:v>1279221</c:v>
                </c:pt>
                <c:pt idx="3105">
                  <c:v>1277815</c:v>
                </c:pt>
                <c:pt idx="3106">
                  <c:v>1276410</c:v>
                </c:pt>
                <c:pt idx="3107">
                  <c:v>1275004</c:v>
                </c:pt>
                <c:pt idx="3108">
                  <c:v>1273599</c:v>
                </c:pt>
                <c:pt idx="3109">
                  <c:v>1272018</c:v>
                </c:pt>
                <c:pt idx="3110">
                  <c:v>1270264</c:v>
                </c:pt>
                <c:pt idx="3111">
                  <c:v>1268517</c:v>
                </c:pt>
                <c:pt idx="3112">
                  <c:v>1266945</c:v>
                </c:pt>
                <c:pt idx="3113">
                  <c:v>1265024</c:v>
                </c:pt>
                <c:pt idx="3114">
                  <c:v>1263627</c:v>
                </c:pt>
                <c:pt idx="3115">
                  <c:v>1262404</c:v>
                </c:pt>
                <c:pt idx="3116">
                  <c:v>1261182</c:v>
                </c:pt>
                <c:pt idx="3117">
                  <c:v>1260134</c:v>
                </c:pt>
                <c:pt idx="3118">
                  <c:v>1259086</c:v>
                </c:pt>
                <c:pt idx="3119">
                  <c:v>1257863</c:v>
                </c:pt>
                <c:pt idx="3120">
                  <c:v>1256466</c:v>
                </c:pt>
                <c:pt idx="3121">
                  <c:v>1255243</c:v>
                </c:pt>
                <c:pt idx="3122">
                  <c:v>1254195</c:v>
                </c:pt>
                <c:pt idx="3123">
                  <c:v>1252975</c:v>
                </c:pt>
                <c:pt idx="3124">
                  <c:v>1251759</c:v>
                </c:pt>
                <c:pt idx="3125">
                  <c:v>1250370</c:v>
                </c:pt>
                <c:pt idx="3126">
                  <c:v>1248981</c:v>
                </c:pt>
                <c:pt idx="3127">
                  <c:v>1247766</c:v>
                </c:pt>
                <c:pt idx="3128">
                  <c:v>1246550</c:v>
                </c:pt>
                <c:pt idx="3129">
                  <c:v>1245161</c:v>
                </c:pt>
                <c:pt idx="3130">
                  <c:v>1243772</c:v>
                </c:pt>
                <c:pt idx="3131">
                  <c:v>1242209</c:v>
                </c:pt>
                <c:pt idx="3132">
                  <c:v>1240820</c:v>
                </c:pt>
                <c:pt idx="3133">
                  <c:v>1239257</c:v>
                </c:pt>
                <c:pt idx="3134">
                  <c:v>1237868</c:v>
                </c:pt>
                <c:pt idx="3135">
                  <c:v>1236305</c:v>
                </c:pt>
                <c:pt idx="3136">
                  <c:v>1234922</c:v>
                </c:pt>
                <c:pt idx="3137">
                  <c:v>1233714</c:v>
                </c:pt>
                <c:pt idx="3138">
                  <c:v>1232161</c:v>
                </c:pt>
                <c:pt idx="3139">
                  <c:v>1230780</c:v>
                </c:pt>
                <c:pt idx="3140">
                  <c:v>1229399</c:v>
                </c:pt>
                <c:pt idx="3141">
                  <c:v>1228364</c:v>
                </c:pt>
                <c:pt idx="3142">
                  <c:v>1227328</c:v>
                </c:pt>
                <c:pt idx="3143">
                  <c:v>1226810</c:v>
                </c:pt>
                <c:pt idx="3144">
                  <c:v>1225947</c:v>
                </c:pt>
                <c:pt idx="3145">
                  <c:v>1224912</c:v>
                </c:pt>
                <c:pt idx="3146">
                  <c:v>1224394</c:v>
                </c:pt>
                <c:pt idx="3147">
                  <c:v>1223703</c:v>
                </c:pt>
                <c:pt idx="3148">
                  <c:v>1222840</c:v>
                </c:pt>
                <c:pt idx="3149">
                  <c:v>1222150</c:v>
                </c:pt>
                <c:pt idx="3150">
                  <c:v>1221280</c:v>
                </c:pt>
                <c:pt idx="3151">
                  <c:v>1220251</c:v>
                </c:pt>
                <c:pt idx="3152">
                  <c:v>1218871</c:v>
                </c:pt>
                <c:pt idx="3153">
                  <c:v>1217840</c:v>
                </c:pt>
                <c:pt idx="3154">
                  <c:v>1216811</c:v>
                </c:pt>
                <c:pt idx="3155">
                  <c:v>1216125</c:v>
                </c:pt>
                <c:pt idx="3156">
                  <c:v>1215096</c:v>
                </c:pt>
                <c:pt idx="3157">
                  <c:v>1214238</c:v>
                </c:pt>
                <c:pt idx="3158">
                  <c:v>1213380</c:v>
                </c:pt>
                <c:pt idx="3159">
                  <c:v>1212523</c:v>
                </c:pt>
                <c:pt idx="3160">
                  <c:v>1211665</c:v>
                </c:pt>
                <c:pt idx="3161">
                  <c:v>1210807</c:v>
                </c:pt>
                <c:pt idx="3162">
                  <c:v>1209778</c:v>
                </c:pt>
                <c:pt idx="3163">
                  <c:v>1208920</c:v>
                </c:pt>
                <c:pt idx="3164">
                  <c:v>1208063</c:v>
                </c:pt>
                <c:pt idx="3165">
                  <c:v>1207205</c:v>
                </c:pt>
                <c:pt idx="3166">
                  <c:v>1206004</c:v>
                </c:pt>
                <c:pt idx="3167">
                  <c:v>1204975</c:v>
                </c:pt>
                <c:pt idx="3168">
                  <c:v>1204117</c:v>
                </c:pt>
                <c:pt idx="3169">
                  <c:v>1203259</c:v>
                </c:pt>
                <c:pt idx="3170">
                  <c:v>1202402</c:v>
                </c:pt>
                <c:pt idx="3171">
                  <c:v>1201544</c:v>
                </c:pt>
                <c:pt idx="3172">
                  <c:v>1200521</c:v>
                </c:pt>
                <c:pt idx="3173">
                  <c:v>1199328</c:v>
                </c:pt>
                <c:pt idx="3174">
                  <c:v>1198475</c:v>
                </c:pt>
                <c:pt idx="3175">
                  <c:v>1197623</c:v>
                </c:pt>
                <c:pt idx="3176">
                  <c:v>1196770</c:v>
                </c:pt>
                <c:pt idx="3177">
                  <c:v>1195918</c:v>
                </c:pt>
                <c:pt idx="3178">
                  <c:v>1195065</c:v>
                </c:pt>
                <c:pt idx="3179">
                  <c:v>1194213</c:v>
                </c:pt>
                <c:pt idx="3180">
                  <c:v>1193531</c:v>
                </c:pt>
                <c:pt idx="3181">
                  <c:v>1192849</c:v>
                </c:pt>
                <c:pt idx="3182">
                  <c:v>1192167</c:v>
                </c:pt>
                <c:pt idx="3183">
                  <c:v>1191485</c:v>
                </c:pt>
                <c:pt idx="3184">
                  <c:v>1190973</c:v>
                </c:pt>
                <c:pt idx="3185">
                  <c:v>1191314</c:v>
                </c:pt>
                <c:pt idx="3186">
                  <c:v>1191314</c:v>
                </c:pt>
                <c:pt idx="3187">
                  <c:v>1190803</c:v>
                </c:pt>
                <c:pt idx="3188">
                  <c:v>1190462</c:v>
                </c:pt>
                <c:pt idx="3189">
                  <c:v>1189950</c:v>
                </c:pt>
                <c:pt idx="3190">
                  <c:v>1189780</c:v>
                </c:pt>
                <c:pt idx="3191">
                  <c:v>1189439</c:v>
                </c:pt>
                <c:pt idx="3192">
                  <c:v>1189098</c:v>
                </c:pt>
                <c:pt idx="3193">
                  <c:v>1188757</c:v>
                </c:pt>
                <c:pt idx="3194">
                  <c:v>1188416</c:v>
                </c:pt>
                <c:pt idx="3195">
                  <c:v>1188075</c:v>
                </c:pt>
                <c:pt idx="3196">
                  <c:v>1187734</c:v>
                </c:pt>
                <c:pt idx="3197">
                  <c:v>1187222</c:v>
                </c:pt>
                <c:pt idx="3198">
                  <c:v>1186711</c:v>
                </c:pt>
                <c:pt idx="3199">
                  <c:v>1186370</c:v>
                </c:pt>
                <c:pt idx="3200">
                  <c:v>1186029</c:v>
                </c:pt>
                <c:pt idx="3201">
                  <c:v>1185688</c:v>
                </c:pt>
                <c:pt idx="3202">
                  <c:v>1185347</c:v>
                </c:pt>
                <c:pt idx="3203">
                  <c:v>1185006</c:v>
                </c:pt>
                <c:pt idx="3204">
                  <c:v>1185688</c:v>
                </c:pt>
                <c:pt idx="3205">
                  <c:v>1185688</c:v>
                </c:pt>
                <c:pt idx="3206">
                  <c:v>1185347</c:v>
                </c:pt>
                <c:pt idx="3207">
                  <c:v>1185006</c:v>
                </c:pt>
                <c:pt idx="3208">
                  <c:v>1184494</c:v>
                </c:pt>
                <c:pt idx="3209">
                  <c:v>1183986</c:v>
                </c:pt>
                <c:pt idx="3210">
                  <c:v>1183477</c:v>
                </c:pt>
                <c:pt idx="3211">
                  <c:v>1183477</c:v>
                </c:pt>
                <c:pt idx="3212">
                  <c:v>1183307</c:v>
                </c:pt>
                <c:pt idx="3213">
                  <c:v>1183138</c:v>
                </c:pt>
                <c:pt idx="3214">
                  <c:v>1182800</c:v>
                </c:pt>
                <c:pt idx="3215">
                  <c:v>1182461</c:v>
                </c:pt>
                <c:pt idx="3216">
                  <c:v>1181952</c:v>
                </c:pt>
                <c:pt idx="3217">
                  <c:v>1181783</c:v>
                </c:pt>
                <c:pt idx="3218">
                  <c:v>1181952</c:v>
                </c:pt>
                <c:pt idx="3219">
                  <c:v>1183816</c:v>
                </c:pt>
                <c:pt idx="3220">
                  <c:v>1183986</c:v>
                </c:pt>
                <c:pt idx="3221">
                  <c:v>1184325</c:v>
                </c:pt>
                <c:pt idx="3222">
                  <c:v>1184155</c:v>
                </c:pt>
                <c:pt idx="3223">
                  <c:v>1184325</c:v>
                </c:pt>
                <c:pt idx="3224">
                  <c:v>1185858</c:v>
                </c:pt>
                <c:pt idx="3225">
                  <c:v>1186370</c:v>
                </c:pt>
                <c:pt idx="3226">
                  <c:v>1188757</c:v>
                </c:pt>
                <c:pt idx="3227">
                  <c:v>1194724</c:v>
                </c:pt>
                <c:pt idx="3228">
                  <c:v>1196429</c:v>
                </c:pt>
                <c:pt idx="3229">
                  <c:v>1196770</c:v>
                </c:pt>
                <c:pt idx="3230">
                  <c:v>1196941</c:v>
                </c:pt>
                <c:pt idx="3231">
                  <c:v>1197282</c:v>
                </c:pt>
                <c:pt idx="3232">
                  <c:v>1197623</c:v>
                </c:pt>
                <c:pt idx="3233">
                  <c:v>1197793</c:v>
                </c:pt>
                <c:pt idx="3234">
                  <c:v>1197623</c:v>
                </c:pt>
                <c:pt idx="3235">
                  <c:v>1197452</c:v>
                </c:pt>
                <c:pt idx="3236">
                  <c:v>1197111</c:v>
                </c:pt>
                <c:pt idx="3237">
                  <c:v>1196770</c:v>
                </c:pt>
                <c:pt idx="3238">
                  <c:v>1196600</c:v>
                </c:pt>
                <c:pt idx="3239">
                  <c:v>1196429</c:v>
                </c:pt>
                <c:pt idx="3240">
                  <c:v>1196259</c:v>
                </c:pt>
                <c:pt idx="3241">
                  <c:v>1196088</c:v>
                </c:pt>
                <c:pt idx="3242">
                  <c:v>1195918</c:v>
                </c:pt>
                <c:pt idx="3243">
                  <c:v>1195747</c:v>
                </c:pt>
                <c:pt idx="3244">
                  <c:v>1195577</c:v>
                </c:pt>
                <c:pt idx="3245">
                  <c:v>1195577</c:v>
                </c:pt>
                <c:pt idx="3246">
                  <c:v>1195406</c:v>
                </c:pt>
                <c:pt idx="3247">
                  <c:v>1195065</c:v>
                </c:pt>
                <c:pt idx="3248">
                  <c:v>1194724</c:v>
                </c:pt>
                <c:pt idx="3249">
                  <c:v>1194383</c:v>
                </c:pt>
                <c:pt idx="3250">
                  <c:v>1194213</c:v>
                </c:pt>
                <c:pt idx="3251">
                  <c:v>1193872</c:v>
                </c:pt>
                <c:pt idx="3252">
                  <c:v>1193872</c:v>
                </c:pt>
                <c:pt idx="3253">
                  <c:v>1193701</c:v>
                </c:pt>
                <c:pt idx="3254">
                  <c:v>1194724</c:v>
                </c:pt>
                <c:pt idx="3255">
                  <c:v>1195065</c:v>
                </c:pt>
                <c:pt idx="3256">
                  <c:v>1195065</c:v>
                </c:pt>
                <c:pt idx="3257">
                  <c:v>1194895</c:v>
                </c:pt>
                <c:pt idx="3258">
                  <c:v>1194724</c:v>
                </c:pt>
                <c:pt idx="3259">
                  <c:v>1195406</c:v>
                </c:pt>
                <c:pt idx="3260">
                  <c:v>1195577</c:v>
                </c:pt>
                <c:pt idx="3261">
                  <c:v>1199328</c:v>
                </c:pt>
                <c:pt idx="3262">
                  <c:v>1200691</c:v>
                </c:pt>
                <c:pt idx="3263">
                  <c:v>1201374</c:v>
                </c:pt>
                <c:pt idx="3264">
                  <c:v>1201033</c:v>
                </c:pt>
                <c:pt idx="3265">
                  <c:v>1200862</c:v>
                </c:pt>
                <c:pt idx="3266">
                  <c:v>1200862</c:v>
                </c:pt>
                <c:pt idx="3267">
                  <c:v>1200862</c:v>
                </c:pt>
                <c:pt idx="3268">
                  <c:v>1201033</c:v>
                </c:pt>
                <c:pt idx="3269">
                  <c:v>1201033</c:v>
                </c:pt>
                <c:pt idx="3270">
                  <c:v>1201203</c:v>
                </c:pt>
                <c:pt idx="3271">
                  <c:v>1201544</c:v>
                </c:pt>
                <c:pt idx="3272">
                  <c:v>1211493</c:v>
                </c:pt>
                <c:pt idx="3273">
                  <c:v>1217840</c:v>
                </c:pt>
                <c:pt idx="3274">
                  <c:v>1219734</c:v>
                </c:pt>
                <c:pt idx="3275">
                  <c:v>1220424</c:v>
                </c:pt>
                <c:pt idx="3276">
                  <c:v>1221114</c:v>
                </c:pt>
                <c:pt idx="3277">
                  <c:v>1221632</c:v>
                </c:pt>
                <c:pt idx="3278">
                  <c:v>1221977</c:v>
                </c:pt>
                <c:pt idx="3279">
                  <c:v>1222495</c:v>
                </c:pt>
                <c:pt idx="3280">
                  <c:v>1223013</c:v>
                </c:pt>
                <c:pt idx="3281">
                  <c:v>1223186</c:v>
                </c:pt>
                <c:pt idx="3282">
                  <c:v>1223358</c:v>
                </c:pt>
                <c:pt idx="3283">
                  <c:v>1223703</c:v>
                </c:pt>
                <c:pt idx="3284">
                  <c:v>1223876</c:v>
                </c:pt>
                <c:pt idx="3285">
                  <c:v>1230607</c:v>
                </c:pt>
                <c:pt idx="3286">
                  <c:v>1236132</c:v>
                </c:pt>
                <c:pt idx="3287">
                  <c:v>1243945</c:v>
                </c:pt>
                <c:pt idx="3288">
                  <c:v>1249502</c:v>
                </c:pt>
                <c:pt idx="3289">
                  <c:v>1258212</c:v>
                </c:pt>
                <c:pt idx="3290">
                  <c:v>1266072</c:v>
                </c:pt>
                <c:pt idx="3291">
                  <c:v>1269216</c:v>
                </c:pt>
                <c:pt idx="3292">
                  <c:v>1271666</c:v>
                </c:pt>
                <c:pt idx="3293">
                  <c:v>1272896</c:v>
                </c:pt>
                <c:pt idx="3294">
                  <c:v>1273950</c:v>
                </c:pt>
                <c:pt idx="3295">
                  <c:v>1274653</c:v>
                </c:pt>
                <c:pt idx="3296">
                  <c:v>1275356</c:v>
                </c:pt>
                <c:pt idx="3297">
                  <c:v>1276058</c:v>
                </c:pt>
                <c:pt idx="3298">
                  <c:v>1276761</c:v>
                </c:pt>
                <c:pt idx="3299">
                  <c:v>1285721</c:v>
                </c:pt>
                <c:pt idx="3300">
                  <c:v>1298428</c:v>
                </c:pt>
                <c:pt idx="3301">
                  <c:v>1375188</c:v>
                </c:pt>
                <c:pt idx="3302">
                  <c:v>1418394</c:v>
                </c:pt>
                <c:pt idx="3303">
                  <c:v>1462527</c:v>
                </c:pt>
                <c:pt idx="3304">
                  <c:v>1580162</c:v>
                </c:pt>
                <c:pt idx="3305">
                  <c:v>1628809</c:v>
                </c:pt>
                <c:pt idx="3306">
                  <c:v>1656089</c:v>
                </c:pt>
                <c:pt idx="3307">
                  <c:v>1663719</c:v>
                </c:pt>
                <c:pt idx="3308">
                  <c:v>1660776</c:v>
                </c:pt>
                <c:pt idx="3309">
                  <c:v>1656674</c:v>
                </c:pt>
                <c:pt idx="3310">
                  <c:v>1652183</c:v>
                </c:pt>
                <c:pt idx="3311">
                  <c:v>1647301</c:v>
                </c:pt>
                <c:pt idx="3312">
                  <c:v>1642619</c:v>
                </c:pt>
                <c:pt idx="3313">
                  <c:v>1637748</c:v>
                </c:pt>
                <c:pt idx="3314">
                  <c:v>1633473</c:v>
                </c:pt>
                <c:pt idx="3315">
                  <c:v>1629585</c:v>
                </c:pt>
                <c:pt idx="3316">
                  <c:v>1627060</c:v>
                </c:pt>
                <c:pt idx="3317">
                  <c:v>1625116</c:v>
                </c:pt>
                <c:pt idx="3318">
                  <c:v>1623173</c:v>
                </c:pt>
                <c:pt idx="3319">
                  <c:v>1621425</c:v>
                </c:pt>
                <c:pt idx="3320">
                  <c:v>1619297</c:v>
                </c:pt>
                <c:pt idx="3321">
                  <c:v>1617750</c:v>
                </c:pt>
                <c:pt idx="3322">
                  <c:v>1617943</c:v>
                </c:pt>
                <c:pt idx="3323">
                  <c:v>1628420</c:v>
                </c:pt>
                <c:pt idx="3324">
                  <c:v>1630946</c:v>
                </c:pt>
                <c:pt idx="3325">
                  <c:v>1650035</c:v>
                </c:pt>
                <c:pt idx="3326">
                  <c:v>1652183</c:v>
                </c:pt>
                <c:pt idx="3327">
                  <c:v>1652183</c:v>
                </c:pt>
                <c:pt idx="3328">
                  <c:v>1651011</c:v>
                </c:pt>
                <c:pt idx="3329">
                  <c:v>1647106</c:v>
                </c:pt>
                <c:pt idx="3330">
                  <c:v>1658432</c:v>
                </c:pt>
                <c:pt idx="3331">
                  <c:v>1662542</c:v>
                </c:pt>
                <c:pt idx="3332">
                  <c:v>1658627</c:v>
                </c:pt>
                <c:pt idx="3333">
                  <c:v>1651402</c:v>
                </c:pt>
                <c:pt idx="3334">
                  <c:v>1648082</c:v>
                </c:pt>
                <c:pt idx="3335">
                  <c:v>1643200</c:v>
                </c:pt>
                <c:pt idx="3336">
                  <c:v>1638720</c:v>
                </c:pt>
                <c:pt idx="3337">
                  <c:v>1634444</c:v>
                </c:pt>
                <c:pt idx="3338">
                  <c:v>1629975</c:v>
                </c:pt>
                <c:pt idx="3339">
                  <c:v>1626477</c:v>
                </c:pt>
                <c:pt idx="3340">
                  <c:v>1623950</c:v>
                </c:pt>
                <c:pt idx="3341">
                  <c:v>1622007</c:v>
                </c:pt>
                <c:pt idx="3342">
                  <c:v>1620651</c:v>
                </c:pt>
                <c:pt idx="3343">
                  <c:v>1619104</c:v>
                </c:pt>
                <c:pt idx="3344">
                  <c:v>1617363</c:v>
                </c:pt>
                <c:pt idx="3345">
                  <c:v>1615816</c:v>
                </c:pt>
                <c:pt idx="3346">
                  <c:v>1614656</c:v>
                </c:pt>
                <c:pt idx="3347">
                  <c:v>1612915</c:v>
                </c:pt>
                <c:pt idx="3348">
                  <c:v>1611368</c:v>
                </c:pt>
                <c:pt idx="3349">
                  <c:v>1610401</c:v>
                </c:pt>
                <c:pt idx="3350">
                  <c:v>1609434</c:v>
                </c:pt>
                <c:pt idx="3351">
                  <c:v>1608660</c:v>
                </c:pt>
                <c:pt idx="3352">
                  <c:v>1607887</c:v>
                </c:pt>
                <c:pt idx="3353">
                  <c:v>1607500</c:v>
                </c:pt>
                <c:pt idx="3354">
                  <c:v>1606726</c:v>
                </c:pt>
                <c:pt idx="3355">
                  <c:v>1606146</c:v>
                </c:pt>
                <c:pt idx="3356">
                  <c:v>1605372</c:v>
                </c:pt>
                <c:pt idx="3357">
                  <c:v>1604955</c:v>
                </c:pt>
                <c:pt idx="3358">
                  <c:v>1603438</c:v>
                </c:pt>
                <c:pt idx="3359">
                  <c:v>1602086</c:v>
                </c:pt>
                <c:pt idx="3360">
                  <c:v>1601123</c:v>
                </c:pt>
                <c:pt idx="3361">
                  <c:v>1600354</c:v>
                </c:pt>
                <c:pt idx="3362">
                  <c:v>1599969</c:v>
                </c:pt>
                <c:pt idx="3363">
                  <c:v>1599584</c:v>
                </c:pt>
                <c:pt idx="3364">
                  <c:v>1599199</c:v>
                </c:pt>
                <c:pt idx="3365">
                  <c:v>1599007</c:v>
                </c:pt>
                <c:pt idx="3366">
                  <c:v>1598814</c:v>
                </c:pt>
                <c:pt idx="3367">
                  <c:v>1598622</c:v>
                </c:pt>
                <c:pt idx="3368">
                  <c:v>1597852</c:v>
                </c:pt>
                <c:pt idx="3369">
                  <c:v>1597275</c:v>
                </c:pt>
                <c:pt idx="3370">
                  <c:v>1596697</c:v>
                </c:pt>
                <c:pt idx="3371">
                  <c:v>1596120</c:v>
                </c:pt>
                <c:pt idx="3372">
                  <c:v>1595543</c:v>
                </c:pt>
                <c:pt idx="3373">
                  <c:v>1594580</c:v>
                </c:pt>
                <c:pt idx="3374">
                  <c:v>1593811</c:v>
                </c:pt>
                <c:pt idx="3375">
                  <c:v>1593233</c:v>
                </c:pt>
                <c:pt idx="3376">
                  <c:v>1592656</c:v>
                </c:pt>
                <c:pt idx="3377">
                  <c:v>1591886</c:v>
                </c:pt>
                <c:pt idx="3378">
                  <c:v>1591116</c:v>
                </c:pt>
                <c:pt idx="3379">
                  <c:v>1590154</c:v>
                </c:pt>
                <c:pt idx="3380">
                  <c:v>1589385</c:v>
                </c:pt>
                <c:pt idx="3381">
                  <c:v>1588615</c:v>
                </c:pt>
                <c:pt idx="3382">
                  <c:v>1587845</c:v>
                </c:pt>
                <c:pt idx="3383">
                  <c:v>1587075</c:v>
                </c:pt>
                <c:pt idx="3384">
                  <c:v>1586305</c:v>
                </c:pt>
                <c:pt idx="3385">
                  <c:v>1585343</c:v>
                </c:pt>
                <c:pt idx="3386">
                  <c:v>1584381</c:v>
                </c:pt>
                <c:pt idx="3387">
                  <c:v>1583419</c:v>
                </c:pt>
                <c:pt idx="3388">
                  <c:v>1582651</c:v>
                </c:pt>
                <c:pt idx="3389">
                  <c:v>1581694</c:v>
                </c:pt>
                <c:pt idx="3390">
                  <c:v>1580736</c:v>
                </c:pt>
                <c:pt idx="3391">
                  <c:v>1579587</c:v>
                </c:pt>
                <c:pt idx="3392">
                  <c:v>1578438</c:v>
                </c:pt>
                <c:pt idx="3393">
                  <c:v>1577289</c:v>
                </c:pt>
                <c:pt idx="3394">
                  <c:v>1576332</c:v>
                </c:pt>
                <c:pt idx="3395">
                  <c:v>1575183</c:v>
                </c:pt>
                <c:pt idx="3396">
                  <c:v>1573842</c:v>
                </c:pt>
                <c:pt idx="3397">
                  <c:v>1572119</c:v>
                </c:pt>
                <c:pt idx="3398">
                  <c:v>1570587</c:v>
                </c:pt>
                <c:pt idx="3399">
                  <c:v>1569055</c:v>
                </c:pt>
                <c:pt idx="3400">
                  <c:v>1567523</c:v>
                </c:pt>
                <c:pt idx="3401">
                  <c:v>1565991</c:v>
                </c:pt>
                <c:pt idx="3402">
                  <c:v>1564462</c:v>
                </c:pt>
                <c:pt idx="3403">
                  <c:v>1562931</c:v>
                </c:pt>
                <c:pt idx="3404">
                  <c:v>1561407</c:v>
                </c:pt>
                <c:pt idx="3405">
                  <c:v>1559883</c:v>
                </c:pt>
                <c:pt idx="3406">
                  <c:v>1558359</c:v>
                </c:pt>
                <c:pt idx="3407">
                  <c:v>1556835</c:v>
                </c:pt>
                <c:pt idx="3408">
                  <c:v>1555311</c:v>
                </c:pt>
                <c:pt idx="3409">
                  <c:v>1553786</c:v>
                </c:pt>
                <c:pt idx="3410">
                  <c:v>1551881</c:v>
                </c:pt>
                <c:pt idx="3411">
                  <c:v>1550548</c:v>
                </c:pt>
                <c:pt idx="3412">
                  <c:v>1549023</c:v>
                </c:pt>
                <c:pt idx="3413">
                  <c:v>1547690</c:v>
                </c:pt>
                <c:pt idx="3414">
                  <c:v>1546166</c:v>
                </c:pt>
                <c:pt idx="3415">
                  <c:v>1544832</c:v>
                </c:pt>
                <c:pt idx="3416">
                  <c:v>1543695</c:v>
                </c:pt>
                <c:pt idx="3417">
                  <c:v>1542367</c:v>
                </c:pt>
                <c:pt idx="3418">
                  <c:v>1540851</c:v>
                </c:pt>
                <c:pt idx="3419">
                  <c:v>1539334</c:v>
                </c:pt>
                <c:pt idx="3420">
                  <c:v>1537818</c:v>
                </c:pt>
                <c:pt idx="3421">
                  <c:v>1536301</c:v>
                </c:pt>
                <c:pt idx="3422">
                  <c:v>1534784</c:v>
                </c:pt>
                <c:pt idx="3423">
                  <c:v>1533268</c:v>
                </c:pt>
                <c:pt idx="3424">
                  <c:v>1531751</c:v>
                </c:pt>
                <c:pt idx="3425">
                  <c:v>1530045</c:v>
                </c:pt>
                <c:pt idx="3426">
                  <c:v>1528528</c:v>
                </c:pt>
                <c:pt idx="3427">
                  <c:v>1527011</c:v>
                </c:pt>
                <c:pt idx="3428">
                  <c:v>1525497</c:v>
                </c:pt>
                <c:pt idx="3429">
                  <c:v>1523988</c:v>
                </c:pt>
                <c:pt idx="3430">
                  <c:v>1522479</c:v>
                </c:pt>
                <c:pt idx="3431">
                  <c:v>1520782</c:v>
                </c:pt>
                <c:pt idx="3432">
                  <c:v>1519084</c:v>
                </c:pt>
                <c:pt idx="3433">
                  <c:v>1517198</c:v>
                </c:pt>
                <c:pt idx="3434">
                  <c:v>1515312</c:v>
                </c:pt>
                <c:pt idx="3435">
                  <c:v>1513426</c:v>
                </c:pt>
                <c:pt idx="3436">
                  <c:v>1511729</c:v>
                </c:pt>
                <c:pt idx="3437">
                  <c:v>1510220</c:v>
                </c:pt>
                <c:pt idx="3438">
                  <c:v>1508711</c:v>
                </c:pt>
                <c:pt idx="3439">
                  <c:v>1507203</c:v>
                </c:pt>
                <c:pt idx="3440">
                  <c:v>1505513</c:v>
                </c:pt>
                <c:pt idx="3441">
                  <c:v>1503824</c:v>
                </c:pt>
                <c:pt idx="3442">
                  <c:v>1501760</c:v>
                </c:pt>
                <c:pt idx="3443">
                  <c:v>1499884</c:v>
                </c:pt>
                <c:pt idx="3444">
                  <c:v>1498383</c:v>
                </c:pt>
                <c:pt idx="3445">
                  <c:v>1496881</c:v>
                </c:pt>
                <c:pt idx="3446">
                  <c:v>1495193</c:v>
                </c:pt>
                <c:pt idx="3447">
                  <c:v>1493692</c:v>
                </c:pt>
                <c:pt idx="3448">
                  <c:v>1492190</c:v>
                </c:pt>
                <c:pt idx="3449">
                  <c:v>1490689</c:v>
                </c:pt>
                <c:pt idx="3450">
                  <c:v>1489001</c:v>
                </c:pt>
                <c:pt idx="3451">
                  <c:v>1487503</c:v>
                </c:pt>
                <c:pt idx="3452">
                  <c:v>1485823</c:v>
                </c:pt>
                <c:pt idx="3453">
                  <c:v>1484143</c:v>
                </c:pt>
                <c:pt idx="3454">
                  <c:v>1482463</c:v>
                </c:pt>
                <c:pt idx="3455">
                  <c:v>1480783</c:v>
                </c:pt>
                <c:pt idx="3456">
                  <c:v>1479103</c:v>
                </c:pt>
                <c:pt idx="3457">
                  <c:v>1477423</c:v>
                </c:pt>
                <c:pt idx="3458">
                  <c:v>1475930</c:v>
                </c:pt>
                <c:pt idx="3459">
                  <c:v>1474250</c:v>
                </c:pt>
                <c:pt idx="3460">
                  <c:v>1472570</c:v>
                </c:pt>
                <c:pt idx="3461">
                  <c:v>1471076</c:v>
                </c:pt>
                <c:pt idx="3462">
                  <c:v>1469397</c:v>
                </c:pt>
                <c:pt idx="3463">
                  <c:v>1467726</c:v>
                </c:pt>
                <c:pt idx="3464">
                  <c:v>1466241</c:v>
                </c:pt>
                <c:pt idx="3465">
                  <c:v>1464755</c:v>
                </c:pt>
                <c:pt idx="3466">
                  <c:v>1463270</c:v>
                </c:pt>
                <c:pt idx="3467">
                  <c:v>1461598</c:v>
                </c:pt>
                <c:pt idx="3468">
                  <c:v>1460113</c:v>
                </c:pt>
                <c:pt idx="3469">
                  <c:v>1458442</c:v>
                </c:pt>
                <c:pt idx="3470">
                  <c:v>1456770</c:v>
                </c:pt>
                <c:pt idx="3471">
                  <c:v>1455099</c:v>
                </c:pt>
                <c:pt idx="3472">
                  <c:v>1453614</c:v>
                </c:pt>
                <c:pt idx="3473">
                  <c:v>1452128</c:v>
                </c:pt>
                <c:pt idx="3474">
                  <c:v>1450460</c:v>
                </c:pt>
                <c:pt idx="3475">
                  <c:v>1448797</c:v>
                </c:pt>
                <c:pt idx="3476">
                  <c:v>1447135</c:v>
                </c:pt>
                <c:pt idx="3477">
                  <c:v>1445472</c:v>
                </c:pt>
                <c:pt idx="3478">
                  <c:v>1443810</c:v>
                </c:pt>
                <c:pt idx="3479">
                  <c:v>1442147</c:v>
                </c:pt>
                <c:pt idx="3480">
                  <c:v>1440485</c:v>
                </c:pt>
                <c:pt idx="3481">
                  <c:v>1439007</c:v>
                </c:pt>
                <c:pt idx="3482">
                  <c:v>1437529</c:v>
                </c:pt>
                <c:pt idx="3483">
                  <c:v>1436052</c:v>
                </c:pt>
                <c:pt idx="3484">
                  <c:v>1434574</c:v>
                </c:pt>
                <c:pt idx="3485">
                  <c:v>1433096</c:v>
                </c:pt>
                <c:pt idx="3486">
                  <c:v>1431711</c:v>
                </c:pt>
                <c:pt idx="3487">
                  <c:v>1430521</c:v>
                </c:pt>
                <c:pt idx="3488">
                  <c:v>1429051</c:v>
                </c:pt>
                <c:pt idx="3489">
                  <c:v>1427397</c:v>
                </c:pt>
                <c:pt idx="3490">
                  <c:v>1425744</c:v>
                </c:pt>
                <c:pt idx="3491">
                  <c:v>1424090</c:v>
                </c:pt>
                <c:pt idx="3492">
                  <c:v>1422436</c:v>
                </c:pt>
                <c:pt idx="3493">
                  <c:v>1420783</c:v>
                </c:pt>
                <c:pt idx="3494">
                  <c:v>1419496</c:v>
                </c:pt>
                <c:pt idx="3495">
                  <c:v>1418027</c:v>
                </c:pt>
                <c:pt idx="3496">
                  <c:v>1416373</c:v>
                </c:pt>
                <c:pt idx="3497">
                  <c:v>1414903</c:v>
                </c:pt>
                <c:pt idx="3498">
                  <c:v>1413407</c:v>
                </c:pt>
                <c:pt idx="3499">
                  <c:v>1412158</c:v>
                </c:pt>
                <c:pt idx="3500">
                  <c:v>1410878</c:v>
                </c:pt>
                <c:pt idx="3501">
                  <c:v>1409782</c:v>
                </c:pt>
                <c:pt idx="3502">
                  <c:v>1408502</c:v>
                </c:pt>
                <c:pt idx="3503">
                  <c:v>1407223</c:v>
                </c:pt>
                <c:pt idx="3504">
                  <c:v>1405944</c:v>
                </c:pt>
                <c:pt idx="3505">
                  <c:v>1404664</c:v>
                </c:pt>
                <c:pt idx="3506">
                  <c:v>1403202</c:v>
                </c:pt>
                <c:pt idx="3507">
                  <c:v>1401740</c:v>
                </c:pt>
                <c:pt idx="3508">
                  <c:v>1400278</c:v>
                </c:pt>
                <c:pt idx="3509">
                  <c:v>1398999</c:v>
                </c:pt>
                <c:pt idx="3510">
                  <c:v>1397902</c:v>
                </c:pt>
                <c:pt idx="3511">
                  <c:v>1396806</c:v>
                </c:pt>
                <c:pt idx="3512">
                  <c:v>1395529</c:v>
                </c:pt>
                <c:pt idx="3513">
                  <c:v>1394256</c:v>
                </c:pt>
                <c:pt idx="3514">
                  <c:v>1393166</c:v>
                </c:pt>
                <c:pt idx="3515">
                  <c:v>1392257</c:v>
                </c:pt>
                <c:pt idx="3516">
                  <c:v>1391167</c:v>
                </c:pt>
                <c:pt idx="3517">
                  <c:v>1390076</c:v>
                </c:pt>
                <c:pt idx="3518">
                  <c:v>1389349</c:v>
                </c:pt>
                <c:pt idx="3519">
                  <c:v>1388622</c:v>
                </c:pt>
                <c:pt idx="3520">
                  <c:v>1387895</c:v>
                </c:pt>
                <c:pt idx="3521">
                  <c:v>1387168</c:v>
                </c:pt>
                <c:pt idx="3522">
                  <c:v>1386442</c:v>
                </c:pt>
                <c:pt idx="3523">
                  <c:v>1385715</c:v>
                </c:pt>
                <c:pt idx="3524">
                  <c:v>1385169</c:v>
                </c:pt>
                <c:pt idx="3525">
                  <c:v>1384806</c:v>
                </c:pt>
                <c:pt idx="3526">
                  <c:v>1383897</c:v>
                </c:pt>
                <c:pt idx="3527">
                  <c:v>1383352</c:v>
                </c:pt>
                <c:pt idx="3528">
                  <c:v>1382807</c:v>
                </c:pt>
                <c:pt idx="3529">
                  <c:v>1382080</c:v>
                </c:pt>
                <c:pt idx="3530">
                  <c:v>1380808</c:v>
                </c:pt>
                <c:pt idx="3531">
                  <c:v>1379535</c:v>
                </c:pt>
                <c:pt idx="3532">
                  <c:v>1378627</c:v>
                </c:pt>
                <c:pt idx="3533">
                  <c:v>1377537</c:v>
                </c:pt>
                <c:pt idx="3534">
                  <c:v>1376634</c:v>
                </c:pt>
                <c:pt idx="3535">
                  <c:v>1375911</c:v>
                </c:pt>
                <c:pt idx="3536">
                  <c:v>1375188</c:v>
                </c:pt>
                <c:pt idx="3537">
                  <c:v>1374284</c:v>
                </c:pt>
                <c:pt idx="3538">
                  <c:v>1373199</c:v>
                </c:pt>
                <c:pt idx="3539">
                  <c:v>1371934</c:v>
                </c:pt>
                <c:pt idx="3540">
                  <c:v>1370850</c:v>
                </c:pt>
                <c:pt idx="3541">
                  <c:v>1369765</c:v>
                </c:pt>
                <c:pt idx="3542">
                  <c:v>1368861</c:v>
                </c:pt>
                <c:pt idx="3543">
                  <c:v>1368138</c:v>
                </c:pt>
                <c:pt idx="3544">
                  <c:v>1367415</c:v>
                </c:pt>
                <c:pt idx="3545">
                  <c:v>1366692</c:v>
                </c:pt>
                <c:pt idx="3546">
                  <c:v>1365969</c:v>
                </c:pt>
                <c:pt idx="3547">
                  <c:v>1365246</c:v>
                </c:pt>
                <c:pt idx="3548">
                  <c:v>1364885</c:v>
                </c:pt>
                <c:pt idx="3549">
                  <c:v>1364343</c:v>
                </c:pt>
                <c:pt idx="3550">
                  <c:v>1363620</c:v>
                </c:pt>
                <c:pt idx="3551">
                  <c:v>1362535</c:v>
                </c:pt>
                <c:pt idx="3552">
                  <c:v>1362354</c:v>
                </c:pt>
                <c:pt idx="3553">
                  <c:v>1361993</c:v>
                </c:pt>
                <c:pt idx="3554">
                  <c:v>1361450</c:v>
                </c:pt>
                <c:pt idx="3555">
                  <c:v>1361089</c:v>
                </c:pt>
                <c:pt idx="3556">
                  <c:v>1360547</c:v>
                </c:pt>
                <c:pt idx="3557">
                  <c:v>1360005</c:v>
                </c:pt>
                <c:pt idx="3558">
                  <c:v>1359643</c:v>
                </c:pt>
                <c:pt idx="3559">
                  <c:v>1359284</c:v>
                </c:pt>
                <c:pt idx="3560">
                  <c:v>1358744</c:v>
                </c:pt>
                <c:pt idx="3561">
                  <c:v>1358025</c:v>
                </c:pt>
                <c:pt idx="3562">
                  <c:v>1357486</c:v>
                </c:pt>
                <c:pt idx="3563">
                  <c:v>1356947</c:v>
                </c:pt>
                <c:pt idx="3564">
                  <c:v>1356408</c:v>
                </c:pt>
                <c:pt idx="3565">
                  <c:v>1355869</c:v>
                </c:pt>
                <c:pt idx="3566">
                  <c:v>1355329</c:v>
                </c:pt>
                <c:pt idx="3567">
                  <c:v>1354611</c:v>
                </c:pt>
                <c:pt idx="3568">
                  <c:v>1353892</c:v>
                </c:pt>
                <c:pt idx="3569">
                  <c:v>1353173</c:v>
                </c:pt>
                <c:pt idx="3570">
                  <c:v>1352454</c:v>
                </c:pt>
                <c:pt idx="3571">
                  <c:v>1351915</c:v>
                </c:pt>
                <c:pt idx="3572">
                  <c:v>1351375</c:v>
                </c:pt>
                <c:pt idx="3573">
                  <c:v>1350656</c:v>
                </c:pt>
                <c:pt idx="3574">
                  <c:v>1349938</c:v>
                </c:pt>
                <c:pt idx="3575">
                  <c:v>1349219</c:v>
                </c:pt>
                <c:pt idx="3576">
                  <c:v>1348679</c:v>
                </c:pt>
                <c:pt idx="3577">
                  <c:v>1348140</c:v>
                </c:pt>
                <c:pt idx="3578">
                  <c:v>1347601</c:v>
                </c:pt>
                <c:pt idx="3579">
                  <c:v>1347062</c:v>
                </c:pt>
                <c:pt idx="3580">
                  <c:v>1346523</c:v>
                </c:pt>
                <c:pt idx="3581">
                  <c:v>1345804</c:v>
                </c:pt>
                <c:pt idx="3582">
                  <c:v>1345085</c:v>
                </c:pt>
                <c:pt idx="3583">
                  <c:v>1344366</c:v>
                </c:pt>
                <c:pt idx="3584">
                  <c:v>1343647</c:v>
                </c:pt>
                <c:pt idx="3585">
                  <c:v>1342928</c:v>
                </c:pt>
                <c:pt idx="3586">
                  <c:v>1342209</c:v>
                </c:pt>
                <c:pt idx="3587">
                  <c:v>1341491</c:v>
                </c:pt>
                <c:pt idx="3588">
                  <c:v>1340776</c:v>
                </c:pt>
                <c:pt idx="3589">
                  <c:v>1340061</c:v>
                </c:pt>
                <c:pt idx="3590">
                  <c:v>1339347</c:v>
                </c:pt>
                <c:pt idx="3591">
                  <c:v>1338632</c:v>
                </c:pt>
                <c:pt idx="3592">
                  <c:v>1337916</c:v>
                </c:pt>
                <c:pt idx="3593">
                  <c:v>1337023</c:v>
                </c:pt>
                <c:pt idx="3594">
                  <c:v>1336487</c:v>
                </c:pt>
                <c:pt idx="3595">
                  <c:v>1336129</c:v>
                </c:pt>
                <c:pt idx="3596">
                  <c:v>1335772</c:v>
                </c:pt>
                <c:pt idx="3597">
                  <c:v>1335236</c:v>
                </c:pt>
                <c:pt idx="3598">
                  <c:v>1334521</c:v>
                </c:pt>
                <c:pt idx="3599">
                  <c:v>1333806</c:v>
                </c:pt>
                <c:pt idx="3600">
                  <c:v>1333270</c:v>
                </c:pt>
                <c:pt idx="3601">
                  <c:v>1332734</c:v>
                </c:pt>
                <c:pt idx="3602">
                  <c:v>1332555</c:v>
                </c:pt>
                <c:pt idx="3603">
                  <c:v>1332197</c:v>
                </c:pt>
                <c:pt idx="3604">
                  <c:v>1331840</c:v>
                </c:pt>
                <c:pt idx="3605">
                  <c:v>1331661</c:v>
                </c:pt>
                <c:pt idx="3606">
                  <c:v>1331303</c:v>
                </c:pt>
                <c:pt idx="3607">
                  <c:v>1330946</c:v>
                </c:pt>
                <c:pt idx="3608">
                  <c:v>1330767</c:v>
                </c:pt>
                <c:pt idx="3609">
                  <c:v>1330589</c:v>
                </c:pt>
                <c:pt idx="3610">
                  <c:v>1330410</c:v>
                </c:pt>
                <c:pt idx="3611">
                  <c:v>1330231</c:v>
                </c:pt>
                <c:pt idx="3612">
                  <c:v>1330053</c:v>
                </c:pt>
                <c:pt idx="3613">
                  <c:v>1329874</c:v>
                </c:pt>
                <c:pt idx="3614">
                  <c:v>1329695</c:v>
                </c:pt>
                <c:pt idx="3615">
                  <c:v>1329338</c:v>
                </c:pt>
                <c:pt idx="3616">
                  <c:v>1328801</c:v>
                </c:pt>
                <c:pt idx="3617">
                  <c:v>1328444</c:v>
                </c:pt>
                <c:pt idx="3618">
                  <c:v>1328087</c:v>
                </c:pt>
                <c:pt idx="3619">
                  <c:v>1327908</c:v>
                </c:pt>
                <c:pt idx="3620">
                  <c:v>1327550</c:v>
                </c:pt>
                <c:pt idx="3621">
                  <c:v>1327372</c:v>
                </c:pt>
                <c:pt idx="3622">
                  <c:v>1327908</c:v>
                </c:pt>
                <c:pt idx="3623">
                  <c:v>1327908</c:v>
                </c:pt>
                <c:pt idx="3624">
                  <c:v>1328623</c:v>
                </c:pt>
                <c:pt idx="3625">
                  <c:v>1329160</c:v>
                </c:pt>
                <c:pt idx="3626">
                  <c:v>1329516</c:v>
                </c:pt>
                <c:pt idx="3627">
                  <c:v>1329695</c:v>
                </c:pt>
                <c:pt idx="3628">
                  <c:v>1326516</c:v>
                </c:pt>
                <c:pt idx="3629">
                  <c:v>1329338</c:v>
                </c:pt>
                <c:pt idx="3630">
                  <c:v>1329159</c:v>
                </c:pt>
                <c:pt idx="3631">
                  <c:v>1328980</c:v>
                </c:pt>
                <c:pt idx="3632">
                  <c:v>1328801</c:v>
                </c:pt>
                <c:pt idx="3633">
                  <c:v>1328444</c:v>
                </c:pt>
                <c:pt idx="3634">
                  <c:v>1328087</c:v>
                </c:pt>
                <c:pt idx="3635">
                  <c:v>1327729</c:v>
                </c:pt>
                <c:pt idx="3636">
                  <c:v>1327014</c:v>
                </c:pt>
                <c:pt idx="3637">
                  <c:v>1326120</c:v>
                </c:pt>
                <c:pt idx="3638">
                  <c:v>1325584</c:v>
                </c:pt>
                <c:pt idx="3639">
                  <c:v>1325048</c:v>
                </c:pt>
                <c:pt idx="3640">
                  <c:v>1324333</c:v>
                </c:pt>
                <c:pt idx="3641">
                  <c:v>1323797</c:v>
                </c:pt>
                <c:pt idx="3642">
                  <c:v>1323442</c:v>
                </c:pt>
                <c:pt idx="3643">
                  <c:v>1323442</c:v>
                </c:pt>
                <c:pt idx="3644">
                  <c:v>1323442</c:v>
                </c:pt>
                <c:pt idx="3645">
                  <c:v>1323797</c:v>
                </c:pt>
                <c:pt idx="3646">
                  <c:v>1323797</c:v>
                </c:pt>
                <c:pt idx="3647">
                  <c:v>1323797</c:v>
                </c:pt>
                <c:pt idx="3648">
                  <c:v>1323797</c:v>
                </c:pt>
                <c:pt idx="3649">
                  <c:v>1324691</c:v>
                </c:pt>
                <c:pt idx="3650">
                  <c:v>1325406</c:v>
                </c:pt>
                <c:pt idx="3651">
                  <c:v>1325763</c:v>
                </c:pt>
                <c:pt idx="3652">
                  <c:v>1325763</c:v>
                </c:pt>
                <c:pt idx="3653">
                  <c:v>1325763</c:v>
                </c:pt>
                <c:pt idx="3654">
                  <c:v>1326478</c:v>
                </c:pt>
                <c:pt idx="3655">
                  <c:v>1327193</c:v>
                </c:pt>
                <c:pt idx="3656">
                  <c:v>1327372</c:v>
                </c:pt>
                <c:pt idx="3657">
                  <c:v>1327372</c:v>
                </c:pt>
                <c:pt idx="3658">
                  <c:v>1327372</c:v>
                </c:pt>
                <c:pt idx="3659">
                  <c:v>1327193</c:v>
                </c:pt>
                <c:pt idx="3660">
                  <c:v>1326835</c:v>
                </c:pt>
                <c:pt idx="3661">
                  <c:v>1326657</c:v>
                </c:pt>
                <c:pt idx="3662">
                  <c:v>1326657</c:v>
                </c:pt>
                <c:pt idx="3663">
                  <c:v>1326835</c:v>
                </c:pt>
                <c:pt idx="3664">
                  <c:v>1331840</c:v>
                </c:pt>
                <c:pt idx="3665">
                  <c:v>1348320</c:v>
                </c:pt>
                <c:pt idx="3666">
                  <c:v>1350657</c:v>
                </c:pt>
                <c:pt idx="3667">
                  <c:v>1352993</c:v>
                </c:pt>
                <c:pt idx="3668">
                  <c:v>1354071</c:v>
                </c:pt>
                <c:pt idx="3669">
                  <c:v>1354431</c:v>
                </c:pt>
                <c:pt idx="3670">
                  <c:v>1354611</c:v>
                </c:pt>
                <c:pt idx="3671">
                  <c:v>1354970</c:v>
                </c:pt>
                <c:pt idx="3672">
                  <c:v>1354970</c:v>
                </c:pt>
                <c:pt idx="3673">
                  <c:v>1354970</c:v>
                </c:pt>
                <c:pt idx="3674">
                  <c:v>1354970</c:v>
                </c:pt>
                <c:pt idx="3675">
                  <c:v>1354790</c:v>
                </c:pt>
                <c:pt idx="3676">
                  <c:v>1354611</c:v>
                </c:pt>
                <c:pt idx="3677">
                  <c:v>1354251</c:v>
                </c:pt>
                <c:pt idx="3678">
                  <c:v>1354071</c:v>
                </c:pt>
                <c:pt idx="3679">
                  <c:v>1354071</c:v>
                </c:pt>
                <c:pt idx="3680">
                  <c:v>1354071</c:v>
                </c:pt>
                <c:pt idx="3681">
                  <c:v>1354071</c:v>
                </c:pt>
                <c:pt idx="3682">
                  <c:v>1354071</c:v>
                </c:pt>
                <c:pt idx="3683">
                  <c:v>1354251</c:v>
                </c:pt>
                <c:pt idx="3684">
                  <c:v>1354790</c:v>
                </c:pt>
                <c:pt idx="3685">
                  <c:v>1360908</c:v>
                </c:pt>
                <c:pt idx="3686">
                  <c:v>1362716</c:v>
                </c:pt>
                <c:pt idx="3687">
                  <c:v>1363258</c:v>
                </c:pt>
                <c:pt idx="3688">
                  <c:v>1363981</c:v>
                </c:pt>
                <c:pt idx="3689">
                  <c:v>1364162</c:v>
                </c:pt>
                <c:pt idx="3690">
                  <c:v>1364162</c:v>
                </c:pt>
                <c:pt idx="3691">
                  <c:v>1364162</c:v>
                </c:pt>
                <c:pt idx="3692">
                  <c:v>1376634</c:v>
                </c:pt>
                <c:pt idx="3693">
                  <c:v>1382807</c:v>
                </c:pt>
                <c:pt idx="3694">
                  <c:v>1386260</c:v>
                </c:pt>
                <c:pt idx="3695">
                  <c:v>1387532</c:v>
                </c:pt>
                <c:pt idx="3696">
                  <c:v>1388622</c:v>
                </c:pt>
                <c:pt idx="3697">
                  <c:v>1388986</c:v>
                </c:pt>
                <c:pt idx="3698">
                  <c:v>1389349</c:v>
                </c:pt>
                <c:pt idx="3699">
                  <c:v>1389895</c:v>
                </c:pt>
                <c:pt idx="3700">
                  <c:v>1390258</c:v>
                </c:pt>
                <c:pt idx="3701">
                  <c:v>1390985</c:v>
                </c:pt>
                <c:pt idx="3702">
                  <c:v>1391894</c:v>
                </c:pt>
                <c:pt idx="3703">
                  <c:v>1393166</c:v>
                </c:pt>
                <c:pt idx="3704">
                  <c:v>1393893</c:v>
                </c:pt>
                <c:pt idx="3705">
                  <c:v>1394438</c:v>
                </c:pt>
                <c:pt idx="3706">
                  <c:v>1394983</c:v>
                </c:pt>
                <c:pt idx="3707">
                  <c:v>1394802</c:v>
                </c:pt>
                <c:pt idx="3708">
                  <c:v>1394620</c:v>
                </c:pt>
                <c:pt idx="3709">
                  <c:v>1394438</c:v>
                </c:pt>
                <c:pt idx="3710">
                  <c:v>1394438</c:v>
                </c:pt>
                <c:pt idx="3711">
                  <c:v>1394256</c:v>
                </c:pt>
                <c:pt idx="3712">
                  <c:v>1394256</c:v>
                </c:pt>
                <c:pt idx="3713">
                  <c:v>1394256</c:v>
                </c:pt>
                <c:pt idx="3714">
                  <c:v>1394256</c:v>
                </c:pt>
                <c:pt idx="3715">
                  <c:v>1394075</c:v>
                </c:pt>
                <c:pt idx="3716">
                  <c:v>1394075</c:v>
                </c:pt>
                <c:pt idx="3717">
                  <c:v>1394075</c:v>
                </c:pt>
                <c:pt idx="3718">
                  <c:v>1393893</c:v>
                </c:pt>
                <c:pt idx="3719">
                  <c:v>1393529</c:v>
                </c:pt>
                <c:pt idx="3720">
                  <c:v>1392984</c:v>
                </c:pt>
                <c:pt idx="3721">
                  <c:v>1392439</c:v>
                </c:pt>
                <c:pt idx="3722">
                  <c:v>1391712</c:v>
                </c:pt>
                <c:pt idx="3723">
                  <c:v>1391331</c:v>
                </c:pt>
                <c:pt idx="3724">
                  <c:v>1390258</c:v>
                </c:pt>
                <c:pt idx="3725">
                  <c:v>1389531</c:v>
                </c:pt>
                <c:pt idx="3726">
                  <c:v>1388804</c:v>
                </c:pt>
                <c:pt idx="3727">
                  <c:v>1387895</c:v>
                </c:pt>
                <c:pt idx="3728">
                  <c:v>1386805</c:v>
                </c:pt>
                <c:pt idx="3729">
                  <c:v>1385351</c:v>
                </c:pt>
                <c:pt idx="3730">
                  <c:v>1383342</c:v>
                </c:pt>
                <c:pt idx="3731">
                  <c:v>1382262</c:v>
                </c:pt>
                <c:pt idx="3732">
                  <c:v>1381353</c:v>
                </c:pt>
                <c:pt idx="3733">
                  <c:v>1380081</c:v>
                </c:pt>
                <c:pt idx="3734">
                  <c:v>1378627</c:v>
                </c:pt>
                <c:pt idx="3735">
                  <c:v>1377357</c:v>
                </c:pt>
                <c:pt idx="3736">
                  <c:v>1375910</c:v>
                </c:pt>
                <c:pt idx="3737">
                  <c:v>1374465</c:v>
                </c:pt>
                <c:pt idx="3738">
                  <c:v>1373199</c:v>
                </c:pt>
                <c:pt idx="3739">
                  <c:v>1371934</c:v>
                </c:pt>
                <c:pt idx="3740">
                  <c:v>1370488</c:v>
                </c:pt>
                <c:pt idx="3741">
                  <c:v>1368861</c:v>
                </c:pt>
                <c:pt idx="3742">
                  <c:v>1367235</c:v>
                </c:pt>
                <c:pt idx="3743">
                  <c:v>1365789</c:v>
                </c:pt>
                <c:pt idx="3744">
                  <c:v>1364343</c:v>
                </c:pt>
                <c:pt idx="3745">
                  <c:v>1363258</c:v>
                </c:pt>
                <c:pt idx="3746">
                  <c:v>1362174</c:v>
                </c:pt>
                <c:pt idx="3747">
                  <c:v>1360908</c:v>
                </c:pt>
                <c:pt idx="3748">
                  <c:v>1359463</c:v>
                </c:pt>
                <c:pt idx="3749">
                  <c:v>1358025</c:v>
                </c:pt>
                <c:pt idx="3750">
                  <c:v>1356588</c:v>
                </c:pt>
                <c:pt idx="3751">
                  <c:v>1354790</c:v>
                </c:pt>
                <c:pt idx="3752">
                  <c:v>1353532</c:v>
                </c:pt>
                <c:pt idx="3753">
                  <c:v>1352094</c:v>
                </c:pt>
                <c:pt idx="3754">
                  <c:v>1350656</c:v>
                </c:pt>
                <c:pt idx="3755">
                  <c:v>1349039</c:v>
                </c:pt>
                <c:pt idx="3756">
                  <c:v>1347421</c:v>
                </c:pt>
                <c:pt idx="3757">
                  <c:v>1345804</c:v>
                </c:pt>
                <c:pt idx="3758">
                  <c:v>1344186</c:v>
                </c:pt>
                <c:pt idx="3759">
                  <c:v>1342569</c:v>
                </c:pt>
                <c:pt idx="3760">
                  <c:v>1340955</c:v>
                </c:pt>
                <c:pt idx="3761">
                  <c:v>1339347</c:v>
                </c:pt>
                <c:pt idx="3762">
                  <c:v>1337559</c:v>
                </c:pt>
                <c:pt idx="3763">
                  <c:v>1335772</c:v>
                </c:pt>
                <c:pt idx="3764">
                  <c:v>1333985</c:v>
                </c:pt>
                <c:pt idx="3765">
                  <c:v>1332197</c:v>
                </c:pt>
                <c:pt idx="3766">
                  <c:v>1330589</c:v>
                </c:pt>
                <c:pt idx="3767">
                  <c:v>1329159</c:v>
                </c:pt>
                <c:pt idx="3768">
                  <c:v>1327550</c:v>
                </c:pt>
                <c:pt idx="3769">
                  <c:v>1325763</c:v>
                </c:pt>
                <c:pt idx="3770">
                  <c:v>1324154</c:v>
                </c:pt>
                <c:pt idx="3771">
                  <c:v>1322731</c:v>
                </c:pt>
                <c:pt idx="3772">
                  <c:v>1321131</c:v>
                </c:pt>
                <c:pt idx="3773">
                  <c:v>1319532</c:v>
                </c:pt>
                <c:pt idx="3774">
                  <c:v>1317951</c:v>
                </c:pt>
                <c:pt idx="3775">
                  <c:v>1316333</c:v>
                </c:pt>
                <c:pt idx="3776">
                  <c:v>1314556</c:v>
                </c:pt>
                <c:pt idx="3777">
                  <c:v>1312779</c:v>
                </c:pt>
                <c:pt idx="3778">
                  <c:v>1311180</c:v>
                </c:pt>
                <c:pt idx="3779">
                  <c:v>1309580</c:v>
                </c:pt>
                <c:pt idx="3780">
                  <c:v>1307981</c:v>
                </c:pt>
                <c:pt idx="3781">
                  <c:v>1306204</c:v>
                </c:pt>
                <c:pt idx="3782">
                  <c:v>1304436</c:v>
                </c:pt>
                <c:pt idx="3783">
                  <c:v>1302845</c:v>
                </c:pt>
                <c:pt idx="3784">
                  <c:v>1301255</c:v>
                </c:pt>
                <c:pt idx="3785">
                  <c:v>1299488</c:v>
                </c:pt>
                <c:pt idx="3786">
                  <c:v>1297721</c:v>
                </c:pt>
                <c:pt idx="3787">
                  <c:v>1294954</c:v>
                </c:pt>
                <c:pt idx="3788">
                  <c:v>1294187</c:v>
                </c:pt>
                <c:pt idx="3789">
                  <c:v>1292597</c:v>
                </c:pt>
                <c:pt idx="3790">
                  <c:v>1291007</c:v>
                </c:pt>
                <c:pt idx="3791">
                  <c:v>1289416</c:v>
                </c:pt>
                <c:pt idx="3792">
                  <c:v>1287829</c:v>
                </c:pt>
                <c:pt idx="3793">
                  <c:v>1286248</c:v>
                </c:pt>
                <c:pt idx="3794">
                  <c:v>1286667</c:v>
                </c:pt>
                <c:pt idx="3795">
                  <c:v>1283261</c:v>
                </c:pt>
                <c:pt idx="3796">
                  <c:v>1281680</c:v>
                </c:pt>
                <c:pt idx="3797">
                  <c:v>1279923</c:v>
                </c:pt>
                <c:pt idx="3798">
                  <c:v>1278167</c:v>
                </c:pt>
                <c:pt idx="3799">
                  <c:v>1276234</c:v>
                </c:pt>
                <c:pt idx="3800">
                  <c:v>1274477</c:v>
                </c:pt>
                <c:pt idx="3801">
                  <c:v>1272720</c:v>
                </c:pt>
                <c:pt idx="3802">
                  <c:v>1270964</c:v>
                </c:pt>
                <c:pt idx="3803">
                  <c:v>1269216</c:v>
                </c:pt>
                <c:pt idx="3804">
                  <c:v>1267644</c:v>
                </c:pt>
                <c:pt idx="3805">
                  <c:v>1265898</c:v>
                </c:pt>
                <c:pt idx="3806">
                  <c:v>1264326</c:v>
                </c:pt>
                <c:pt idx="3807">
                  <c:v>1262754</c:v>
                </c:pt>
                <c:pt idx="3808">
                  <c:v>1261356</c:v>
                </c:pt>
                <c:pt idx="3809">
                  <c:v>1259435</c:v>
                </c:pt>
                <c:pt idx="3810">
                  <c:v>1257863</c:v>
                </c:pt>
                <c:pt idx="3811">
                  <c:v>1256291</c:v>
                </c:pt>
                <c:pt idx="3812">
                  <c:v>1254545</c:v>
                </c:pt>
                <c:pt idx="3813">
                  <c:v>1252801</c:v>
                </c:pt>
                <c:pt idx="3814">
                  <c:v>1251238</c:v>
                </c:pt>
                <c:pt idx="3815">
                  <c:v>1249676</c:v>
                </c:pt>
                <c:pt idx="3816">
                  <c:v>1248113</c:v>
                </c:pt>
                <c:pt idx="3817">
                  <c:v>1246376</c:v>
                </c:pt>
                <c:pt idx="3818">
                  <c:v>1244814</c:v>
                </c:pt>
                <c:pt idx="3819">
                  <c:v>1243077</c:v>
                </c:pt>
                <c:pt idx="3820">
                  <c:v>1241514</c:v>
                </c:pt>
                <c:pt idx="3821">
                  <c:v>1239778</c:v>
                </c:pt>
                <c:pt idx="3822">
                  <c:v>1238215</c:v>
                </c:pt>
                <c:pt idx="3823">
                  <c:v>1236479</c:v>
                </c:pt>
                <c:pt idx="3824">
                  <c:v>1234750</c:v>
                </c:pt>
                <c:pt idx="3825">
                  <c:v>1233024</c:v>
                </c:pt>
                <c:pt idx="3826">
                  <c:v>1231298</c:v>
                </c:pt>
                <c:pt idx="3827">
                  <c:v>1229572</c:v>
                </c:pt>
                <c:pt idx="3828">
                  <c:v>1228018</c:v>
                </c:pt>
                <c:pt idx="3829">
                  <c:v>1226465</c:v>
                </c:pt>
                <c:pt idx="3830">
                  <c:v>1224912</c:v>
                </c:pt>
                <c:pt idx="3831">
                  <c:v>1223186</c:v>
                </c:pt>
                <c:pt idx="3832">
                  <c:v>1221460</c:v>
                </c:pt>
                <c:pt idx="3833">
                  <c:v>1219734</c:v>
                </c:pt>
                <c:pt idx="3834">
                  <c:v>1218012</c:v>
                </c:pt>
                <c:pt idx="3835">
                  <c:v>1216296</c:v>
                </c:pt>
                <c:pt idx="3836">
                  <c:v>1214581</c:v>
                </c:pt>
                <c:pt idx="3837">
                  <c:v>1212866</c:v>
                </c:pt>
                <c:pt idx="3838">
                  <c:v>1211150</c:v>
                </c:pt>
                <c:pt idx="3839">
                  <c:v>1209606</c:v>
                </c:pt>
                <c:pt idx="3840">
                  <c:v>1208063</c:v>
                </c:pt>
                <c:pt idx="3841">
                  <c:v>1206347</c:v>
                </c:pt>
                <c:pt idx="3842">
                  <c:v>1204632</c:v>
                </c:pt>
                <c:pt idx="3843">
                  <c:v>1202916</c:v>
                </c:pt>
                <c:pt idx="3844">
                  <c:v>1201203</c:v>
                </c:pt>
                <c:pt idx="3845">
                  <c:v>1199498</c:v>
                </c:pt>
                <c:pt idx="3846">
                  <c:v>1197793</c:v>
                </c:pt>
                <c:pt idx="3847">
                  <c:v>1196088</c:v>
                </c:pt>
                <c:pt idx="3848">
                  <c:v>1194554</c:v>
                </c:pt>
                <c:pt idx="3849">
                  <c:v>1193019</c:v>
                </c:pt>
                <c:pt idx="3850">
                  <c:v>1191486</c:v>
                </c:pt>
                <c:pt idx="3851">
                  <c:v>1189950</c:v>
                </c:pt>
                <c:pt idx="3852">
                  <c:v>1188416</c:v>
                </c:pt>
                <c:pt idx="3853">
                  <c:v>1186881</c:v>
                </c:pt>
                <c:pt idx="3854">
                  <c:v>1185347</c:v>
                </c:pt>
                <c:pt idx="3855">
                  <c:v>1183986</c:v>
                </c:pt>
                <c:pt idx="3856">
                  <c:v>1182461</c:v>
                </c:pt>
                <c:pt idx="3857">
                  <c:v>1181105</c:v>
                </c:pt>
                <c:pt idx="3858">
                  <c:v>1180089</c:v>
                </c:pt>
                <c:pt idx="3859">
                  <c:v>1178733</c:v>
                </c:pt>
                <c:pt idx="3860">
                  <c:v>1177208</c:v>
                </c:pt>
                <c:pt idx="3861">
                  <c:v>1175853</c:v>
                </c:pt>
                <c:pt idx="3862">
                  <c:v>1174497</c:v>
                </c:pt>
                <c:pt idx="3863">
                  <c:v>1172972</c:v>
                </c:pt>
                <c:pt idx="3864">
                  <c:v>1171447</c:v>
                </c:pt>
                <c:pt idx="3865">
                  <c:v>1170092</c:v>
                </c:pt>
                <c:pt idx="3866">
                  <c:v>1168736</c:v>
                </c:pt>
                <c:pt idx="3867">
                  <c:v>1167382</c:v>
                </c:pt>
                <c:pt idx="3868">
                  <c:v>1165698</c:v>
                </c:pt>
                <c:pt idx="3869">
                  <c:v>1164182</c:v>
                </c:pt>
                <c:pt idx="3870">
                  <c:v>1162835</c:v>
                </c:pt>
                <c:pt idx="3871">
                  <c:v>1161657</c:v>
                </c:pt>
                <c:pt idx="3872">
                  <c:v>1160479</c:v>
                </c:pt>
                <c:pt idx="3873">
                  <c:v>1159131</c:v>
                </c:pt>
                <c:pt idx="3874">
                  <c:v>1157784</c:v>
                </c:pt>
                <c:pt idx="3875">
                  <c:v>1156437</c:v>
                </c:pt>
                <c:pt idx="3876">
                  <c:v>1155090</c:v>
                </c:pt>
                <c:pt idx="3877">
                  <c:v>1153743</c:v>
                </c:pt>
                <c:pt idx="3878">
                  <c:v>1152396</c:v>
                </c:pt>
                <c:pt idx="3879">
                  <c:v>1151049</c:v>
                </c:pt>
                <c:pt idx="3880">
                  <c:v>1150043</c:v>
                </c:pt>
                <c:pt idx="3881">
                  <c:v>1148872</c:v>
                </c:pt>
                <c:pt idx="3882">
                  <c:v>1147700</c:v>
                </c:pt>
                <c:pt idx="3883">
                  <c:v>1146697</c:v>
                </c:pt>
                <c:pt idx="3884">
                  <c:v>1145693</c:v>
                </c:pt>
                <c:pt idx="3885">
                  <c:v>1144689</c:v>
                </c:pt>
                <c:pt idx="3886">
                  <c:v>1143518</c:v>
                </c:pt>
                <c:pt idx="3887">
                  <c:v>1142346</c:v>
                </c:pt>
                <c:pt idx="3888">
                  <c:v>1141175</c:v>
                </c:pt>
                <c:pt idx="3889">
                  <c:v>1140004</c:v>
                </c:pt>
                <c:pt idx="3890">
                  <c:v>1139000</c:v>
                </c:pt>
                <c:pt idx="3891">
                  <c:v>1137996</c:v>
                </c:pt>
                <c:pt idx="3892">
                  <c:v>1136825</c:v>
                </c:pt>
                <c:pt idx="3893">
                  <c:v>1135821</c:v>
                </c:pt>
                <c:pt idx="3894">
                  <c:v>1134985</c:v>
                </c:pt>
                <c:pt idx="3895">
                  <c:v>1133815</c:v>
                </c:pt>
                <c:pt idx="3896">
                  <c:v>1132817</c:v>
                </c:pt>
                <c:pt idx="3897">
                  <c:v>1131820</c:v>
                </c:pt>
                <c:pt idx="3898">
                  <c:v>1130989</c:v>
                </c:pt>
                <c:pt idx="3899">
                  <c:v>1130157</c:v>
                </c:pt>
                <c:pt idx="3900">
                  <c:v>1129160</c:v>
                </c:pt>
                <c:pt idx="3901">
                  <c:v>1127996</c:v>
                </c:pt>
                <c:pt idx="3902">
                  <c:v>1126832</c:v>
                </c:pt>
                <c:pt idx="3903">
                  <c:v>1125668</c:v>
                </c:pt>
                <c:pt idx="3904">
                  <c:v>1124505</c:v>
                </c:pt>
                <c:pt idx="3905">
                  <c:v>1123341</c:v>
                </c:pt>
                <c:pt idx="3906">
                  <c:v>1122177</c:v>
                </c:pt>
                <c:pt idx="3907">
                  <c:v>1121180</c:v>
                </c:pt>
                <c:pt idx="3908">
                  <c:v>1120182</c:v>
                </c:pt>
                <c:pt idx="3909">
                  <c:v>1119185</c:v>
                </c:pt>
                <c:pt idx="3910">
                  <c:v>1118520</c:v>
                </c:pt>
                <c:pt idx="3911">
                  <c:v>1117689</c:v>
                </c:pt>
                <c:pt idx="3912">
                  <c:v>1116860</c:v>
                </c:pt>
                <c:pt idx="3913">
                  <c:v>1116035</c:v>
                </c:pt>
                <c:pt idx="3914">
                  <c:v>1115209</c:v>
                </c:pt>
                <c:pt idx="3915">
                  <c:v>1115383</c:v>
                </c:pt>
                <c:pt idx="3916">
                  <c:v>1115052</c:v>
                </c:pt>
                <c:pt idx="3917">
                  <c:v>1113722</c:v>
                </c:pt>
                <c:pt idx="3918">
                  <c:v>1113392</c:v>
                </c:pt>
                <c:pt idx="3919">
                  <c:v>1112731</c:v>
                </c:pt>
                <c:pt idx="3920">
                  <c:v>1112235</c:v>
                </c:pt>
                <c:pt idx="3921">
                  <c:v>1112070</c:v>
                </c:pt>
                <c:pt idx="3922">
                  <c:v>1111905</c:v>
                </c:pt>
                <c:pt idx="3923">
                  <c:v>1111740</c:v>
                </c:pt>
                <c:pt idx="3924">
                  <c:v>1111410</c:v>
                </c:pt>
                <c:pt idx="3925">
                  <c:v>1110914</c:v>
                </c:pt>
                <c:pt idx="3926">
                  <c:v>1110584</c:v>
                </c:pt>
                <c:pt idx="3927">
                  <c:v>1110253</c:v>
                </c:pt>
                <c:pt idx="3928">
                  <c:v>1109923</c:v>
                </c:pt>
                <c:pt idx="3929">
                  <c:v>1109427</c:v>
                </c:pt>
                <c:pt idx="3930">
                  <c:v>1108767</c:v>
                </c:pt>
                <c:pt idx="3931">
                  <c:v>1108271</c:v>
                </c:pt>
                <c:pt idx="3932">
                  <c:v>1107776</c:v>
                </c:pt>
                <c:pt idx="3933">
                  <c:v>1107280</c:v>
                </c:pt>
                <c:pt idx="3934">
                  <c:v>1106784</c:v>
                </c:pt>
                <c:pt idx="3935">
                  <c:v>1106454</c:v>
                </c:pt>
                <c:pt idx="3936">
                  <c:v>1105959</c:v>
                </c:pt>
                <c:pt idx="3937">
                  <c:v>1105628</c:v>
                </c:pt>
                <c:pt idx="3938">
                  <c:v>1105463</c:v>
                </c:pt>
                <c:pt idx="3939">
                  <c:v>1105298</c:v>
                </c:pt>
                <c:pt idx="3940">
                  <c:v>1105133</c:v>
                </c:pt>
                <c:pt idx="3941">
                  <c:v>1104968</c:v>
                </c:pt>
                <c:pt idx="3942">
                  <c:v>1104968</c:v>
                </c:pt>
                <c:pt idx="3943">
                  <c:v>1104968</c:v>
                </c:pt>
                <c:pt idx="3944">
                  <c:v>1104802</c:v>
                </c:pt>
                <c:pt idx="3945">
                  <c:v>1104637</c:v>
                </c:pt>
                <c:pt idx="3946">
                  <c:v>1104637</c:v>
                </c:pt>
                <c:pt idx="3947">
                  <c:v>1104142</c:v>
                </c:pt>
                <c:pt idx="3948">
                  <c:v>1103811</c:v>
                </c:pt>
                <c:pt idx="3949">
                  <c:v>1103316</c:v>
                </c:pt>
                <c:pt idx="3950">
                  <c:v>1102820</c:v>
                </c:pt>
                <c:pt idx="3951">
                  <c:v>1102490</c:v>
                </c:pt>
                <c:pt idx="3952">
                  <c:v>1102159</c:v>
                </c:pt>
                <c:pt idx="3953">
                  <c:v>1101820</c:v>
                </c:pt>
                <c:pt idx="3954">
                  <c:v>1101499</c:v>
                </c:pt>
                <c:pt idx="3955">
                  <c:v>1101334</c:v>
                </c:pt>
                <c:pt idx="3956">
                  <c:v>1101664</c:v>
                </c:pt>
                <c:pt idx="3957">
                  <c:v>1101628</c:v>
                </c:pt>
                <c:pt idx="3958">
                  <c:v>1107610</c:v>
                </c:pt>
                <c:pt idx="3959">
                  <c:v>1108932</c:v>
                </c:pt>
                <c:pt idx="3960">
                  <c:v>1110088</c:v>
                </c:pt>
                <c:pt idx="3961">
                  <c:v>1115539</c:v>
                </c:pt>
                <c:pt idx="3962">
                  <c:v>1120182</c:v>
                </c:pt>
                <c:pt idx="3963">
                  <c:v>1124339</c:v>
                </c:pt>
                <c:pt idx="3964">
                  <c:v>1128162</c:v>
                </c:pt>
                <c:pt idx="3965">
                  <c:v>1130656</c:v>
                </c:pt>
                <c:pt idx="3966">
                  <c:v>1131820</c:v>
                </c:pt>
                <c:pt idx="3967">
                  <c:v>1132817</c:v>
                </c:pt>
                <c:pt idx="3968">
                  <c:v>1132485</c:v>
                </c:pt>
                <c:pt idx="3969">
                  <c:v>1132485</c:v>
                </c:pt>
                <c:pt idx="3970">
                  <c:v>1132485</c:v>
                </c:pt>
                <c:pt idx="3971">
                  <c:v>1134650</c:v>
                </c:pt>
                <c:pt idx="3972">
                  <c:v>1137829</c:v>
                </c:pt>
                <c:pt idx="3973">
                  <c:v>1138666</c:v>
                </c:pt>
                <c:pt idx="3974">
                  <c:v>1139502</c:v>
                </c:pt>
                <c:pt idx="3975">
                  <c:v>1139837</c:v>
                </c:pt>
                <c:pt idx="3976">
                  <c:v>1140004</c:v>
                </c:pt>
                <c:pt idx="3977">
                  <c:v>1140004</c:v>
                </c:pt>
                <c:pt idx="3978">
                  <c:v>1139787</c:v>
                </c:pt>
                <c:pt idx="3979">
                  <c:v>1139502</c:v>
                </c:pt>
                <c:pt idx="3980">
                  <c:v>1139335</c:v>
                </c:pt>
                <c:pt idx="3981">
                  <c:v>1139168</c:v>
                </c:pt>
                <c:pt idx="3982">
                  <c:v>1139168</c:v>
                </c:pt>
                <c:pt idx="3983">
                  <c:v>1141677</c:v>
                </c:pt>
                <c:pt idx="3984">
                  <c:v>1143183</c:v>
                </c:pt>
                <c:pt idx="3985">
                  <c:v>1144020</c:v>
                </c:pt>
                <c:pt idx="3986">
                  <c:v>1144354</c:v>
                </c:pt>
                <c:pt idx="3987">
                  <c:v>1144856</c:v>
                </c:pt>
                <c:pt idx="3988">
                  <c:v>1145191</c:v>
                </c:pt>
                <c:pt idx="3989">
                  <c:v>1155595</c:v>
                </c:pt>
                <c:pt idx="3990">
                  <c:v>1174328</c:v>
                </c:pt>
                <c:pt idx="3991">
                  <c:v>1182122</c:v>
                </c:pt>
                <c:pt idx="3992">
                  <c:v>1184494</c:v>
                </c:pt>
                <c:pt idx="3993">
                  <c:v>1185858</c:v>
                </c:pt>
                <c:pt idx="3994">
                  <c:v>1187393</c:v>
                </c:pt>
                <c:pt idx="3995">
                  <c:v>1188586</c:v>
                </c:pt>
                <c:pt idx="3996">
                  <c:v>1189780</c:v>
                </c:pt>
                <c:pt idx="3997">
                  <c:v>1192167</c:v>
                </c:pt>
                <c:pt idx="3998">
                  <c:v>1193019</c:v>
                </c:pt>
                <c:pt idx="3999">
                  <c:v>1194213</c:v>
                </c:pt>
                <c:pt idx="4000">
                  <c:v>1195747</c:v>
                </c:pt>
                <c:pt idx="4001">
                  <c:v>1198475</c:v>
                </c:pt>
                <c:pt idx="4002">
                  <c:v>1206690</c:v>
                </c:pt>
                <c:pt idx="4003">
                  <c:v>1216468</c:v>
                </c:pt>
                <c:pt idx="4004">
                  <c:v>1218526</c:v>
                </c:pt>
                <c:pt idx="4005">
                  <c:v>1220942</c:v>
                </c:pt>
                <c:pt idx="4006">
                  <c:v>1222322</c:v>
                </c:pt>
                <c:pt idx="4007">
                  <c:v>1223703</c:v>
                </c:pt>
                <c:pt idx="4008">
                  <c:v>1224912</c:v>
                </c:pt>
                <c:pt idx="4009">
                  <c:v>1225775</c:v>
                </c:pt>
                <c:pt idx="4010">
                  <c:v>1226465</c:v>
                </c:pt>
                <c:pt idx="4011">
                  <c:v>1227328</c:v>
                </c:pt>
                <c:pt idx="4012">
                  <c:v>1227846</c:v>
                </c:pt>
                <c:pt idx="4013">
                  <c:v>1228191</c:v>
                </c:pt>
                <c:pt idx="4014">
                  <c:v>1228536</c:v>
                </c:pt>
                <c:pt idx="4015">
                  <c:v>1228536</c:v>
                </c:pt>
                <c:pt idx="4016">
                  <c:v>1231470</c:v>
                </c:pt>
                <c:pt idx="4017">
                  <c:v>1232506</c:v>
                </c:pt>
                <c:pt idx="4018">
                  <c:v>1233024</c:v>
                </c:pt>
                <c:pt idx="4019">
                  <c:v>1233369</c:v>
                </c:pt>
                <c:pt idx="4020">
                  <c:v>1233714</c:v>
                </c:pt>
                <c:pt idx="4021">
                  <c:v>1234059</c:v>
                </c:pt>
                <c:pt idx="4022">
                  <c:v>1234405</c:v>
                </c:pt>
                <c:pt idx="4023">
                  <c:v>1234750</c:v>
                </c:pt>
                <c:pt idx="4024">
                  <c:v>1235095</c:v>
                </c:pt>
                <c:pt idx="4025">
                  <c:v>1235268</c:v>
                </c:pt>
                <c:pt idx="4026">
                  <c:v>1235268</c:v>
                </c:pt>
                <c:pt idx="4027">
                  <c:v>1235268</c:v>
                </c:pt>
                <c:pt idx="4028">
                  <c:v>1235440</c:v>
                </c:pt>
                <c:pt idx="4029">
                  <c:v>1235613</c:v>
                </c:pt>
                <c:pt idx="4030">
                  <c:v>1235785</c:v>
                </c:pt>
                <c:pt idx="4031">
                  <c:v>1235958</c:v>
                </c:pt>
                <c:pt idx="4032">
                  <c:v>1236132</c:v>
                </c:pt>
                <c:pt idx="4033">
                  <c:v>1236305</c:v>
                </c:pt>
                <c:pt idx="4034">
                  <c:v>1236305</c:v>
                </c:pt>
                <c:pt idx="4035">
                  <c:v>1236132</c:v>
                </c:pt>
                <c:pt idx="4036">
                  <c:v>1235785</c:v>
                </c:pt>
                <c:pt idx="4037">
                  <c:v>1235613</c:v>
                </c:pt>
                <c:pt idx="4038">
                  <c:v>1235613</c:v>
                </c:pt>
                <c:pt idx="4039">
                  <c:v>1235440</c:v>
                </c:pt>
                <c:pt idx="4040">
                  <c:v>1235268</c:v>
                </c:pt>
                <c:pt idx="4041">
                  <c:v>1235085</c:v>
                </c:pt>
                <c:pt idx="4042">
                  <c:v>1234922</c:v>
                </c:pt>
                <c:pt idx="4043">
                  <c:v>1234750</c:v>
                </c:pt>
                <c:pt idx="4044">
                  <c:v>1234750</c:v>
                </c:pt>
                <c:pt idx="4045">
                  <c:v>1234922</c:v>
                </c:pt>
                <c:pt idx="4046">
                  <c:v>1235440</c:v>
                </c:pt>
                <c:pt idx="4047">
                  <c:v>1235613</c:v>
                </c:pt>
                <c:pt idx="4048">
                  <c:v>1235613</c:v>
                </c:pt>
                <c:pt idx="4049">
                  <c:v>1235613</c:v>
                </c:pt>
                <c:pt idx="4050">
                  <c:v>1235613</c:v>
                </c:pt>
                <c:pt idx="4051">
                  <c:v>1235613</c:v>
                </c:pt>
                <c:pt idx="4052">
                  <c:v>1235268</c:v>
                </c:pt>
                <c:pt idx="4053">
                  <c:v>1235095</c:v>
                </c:pt>
                <c:pt idx="4054">
                  <c:v>1234922</c:v>
                </c:pt>
                <c:pt idx="4055">
                  <c:v>1234577</c:v>
                </c:pt>
                <c:pt idx="4056">
                  <c:v>1234232</c:v>
                </c:pt>
                <c:pt idx="4057">
                  <c:v>1233714</c:v>
                </c:pt>
                <c:pt idx="4058">
                  <c:v>1233196</c:v>
                </c:pt>
                <c:pt idx="4059">
                  <c:v>1232506</c:v>
                </c:pt>
                <c:pt idx="4060">
                  <c:v>1231988</c:v>
                </c:pt>
                <c:pt idx="4061">
                  <c:v>1231470</c:v>
                </c:pt>
                <c:pt idx="4062">
                  <c:v>1230780</c:v>
                </c:pt>
                <c:pt idx="4063">
                  <c:v>1230909</c:v>
                </c:pt>
                <c:pt idx="4064">
                  <c:v>1229399</c:v>
                </c:pt>
                <c:pt idx="4065">
                  <c:v>1228881</c:v>
                </c:pt>
                <c:pt idx="4066">
                  <c:v>1228191</c:v>
                </c:pt>
                <c:pt idx="4067">
                  <c:v>1227501</c:v>
                </c:pt>
                <c:pt idx="4068">
                  <c:v>1226810</c:v>
                </c:pt>
                <c:pt idx="4069">
                  <c:v>1225947</c:v>
                </c:pt>
                <c:pt idx="4070">
                  <c:v>1224912</c:v>
                </c:pt>
                <c:pt idx="4071">
                  <c:v>1223876</c:v>
                </c:pt>
                <c:pt idx="4072">
                  <c:v>1222840</c:v>
                </c:pt>
                <c:pt idx="4073">
                  <c:v>1221805</c:v>
                </c:pt>
                <c:pt idx="4074">
                  <c:v>1220424</c:v>
                </c:pt>
                <c:pt idx="4075">
                  <c:v>1218698</c:v>
                </c:pt>
                <c:pt idx="4076">
                  <c:v>1216983</c:v>
                </c:pt>
                <c:pt idx="4077">
                  <c:v>1215610</c:v>
                </c:pt>
                <c:pt idx="4078">
                  <c:v>1214066</c:v>
                </c:pt>
                <c:pt idx="4079">
                  <c:v>1213037</c:v>
                </c:pt>
                <c:pt idx="4080">
                  <c:v>1212008</c:v>
                </c:pt>
                <c:pt idx="4081">
                  <c:v>1210979</c:v>
                </c:pt>
                <c:pt idx="4082">
                  <c:v>1209778</c:v>
                </c:pt>
                <c:pt idx="4083">
                  <c:v>1208577</c:v>
                </c:pt>
                <c:pt idx="4084">
                  <c:v>1207033</c:v>
                </c:pt>
                <c:pt idx="4085">
                  <c:v>1205489</c:v>
                </c:pt>
                <c:pt idx="4086">
                  <c:v>1204289</c:v>
                </c:pt>
                <c:pt idx="4087">
                  <c:v>1202916</c:v>
                </c:pt>
                <c:pt idx="4088">
                  <c:v>1201544</c:v>
                </c:pt>
                <c:pt idx="4089">
                  <c:v>1200180</c:v>
                </c:pt>
                <c:pt idx="4090">
                  <c:v>1198816</c:v>
                </c:pt>
                <c:pt idx="4091">
                  <c:v>1197793</c:v>
                </c:pt>
                <c:pt idx="4092">
                  <c:v>1196429</c:v>
                </c:pt>
                <c:pt idx="4093">
                  <c:v>1195065</c:v>
                </c:pt>
                <c:pt idx="4094">
                  <c:v>1193872</c:v>
                </c:pt>
                <c:pt idx="4095">
                  <c:v>1193019</c:v>
                </c:pt>
                <c:pt idx="4096">
                  <c:v>1193701</c:v>
                </c:pt>
                <c:pt idx="4097">
                  <c:v>1193701</c:v>
                </c:pt>
                <c:pt idx="4098">
                  <c:v>1193190</c:v>
                </c:pt>
                <c:pt idx="4099">
                  <c:v>1193019</c:v>
                </c:pt>
                <c:pt idx="4100">
                  <c:v>1192849</c:v>
                </c:pt>
                <c:pt idx="4101">
                  <c:v>1192337</c:v>
                </c:pt>
                <c:pt idx="4102">
                  <c:v>1191996</c:v>
                </c:pt>
                <c:pt idx="4103">
                  <c:v>1191314</c:v>
                </c:pt>
                <c:pt idx="4104">
                  <c:v>1190632</c:v>
                </c:pt>
                <c:pt idx="4105">
                  <c:v>1189950</c:v>
                </c:pt>
                <c:pt idx="4106">
                  <c:v>1189268</c:v>
                </c:pt>
                <c:pt idx="4107">
                  <c:v>1188075</c:v>
                </c:pt>
                <c:pt idx="4108">
                  <c:v>1187052</c:v>
                </c:pt>
                <c:pt idx="4109">
                  <c:v>1186370</c:v>
                </c:pt>
                <c:pt idx="4110">
                  <c:v>1185688</c:v>
                </c:pt>
                <c:pt idx="4111">
                  <c:v>1184494</c:v>
                </c:pt>
                <c:pt idx="4112">
                  <c:v>1183986</c:v>
                </c:pt>
                <c:pt idx="4113">
                  <c:v>1183138</c:v>
                </c:pt>
                <c:pt idx="4114">
                  <c:v>1182800</c:v>
                </c:pt>
                <c:pt idx="4115">
                  <c:v>1182122</c:v>
                </c:pt>
                <c:pt idx="4116">
                  <c:v>1181275</c:v>
                </c:pt>
                <c:pt idx="4117">
                  <c:v>1180427</c:v>
                </c:pt>
                <c:pt idx="4118">
                  <c:v>1179750</c:v>
                </c:pt>
                <c:pt idx="4119">
                  <c:v>1179072</c:v>
                </c:pt>
                <c:pt idx="4120">
                  <c:v>1178394</c:v>
                </c:pt>
                <c:pt idx="4121">
                  <c:v>1177716</c:v>
                </c:pt>
                <c:pt idx="4122">
                  <c:v>1177039</c:v>
                </c:pt>
                <c:pt idx="4123">
                  <c:v>1176361</c:v>
                </c:pt>
                <c:pt idx="4124">
                  <c:v>1175513</c:v>
                </c:pt>
                <c:pt idx="4125">
                  <c:v>1174328</c:v>
                </c:pt>
                <c:pt idx="4126">
                  <c:v>1173311</c:v>
                </c:pt>
                <c:pt idx="4127">
                  <c:v>1172633</c:v>
                </c:pt>
                <c:pt idx="4128">
                  <c:v>1171617</c:v>
                </c:pt>
                <c:pt idx="4129">
                  <c:v>1170430</c:v>
                </c:pt>
                <c:pt idx="4130">
                  <c:v>1168906</c:v>
                </c:pt>
                <c:pt idx="4131">
                  <c:v>1167550</c:v>
                </c:pt>
                <c:pt idx="4132">
                  <c:v>1165866</c:v>
                </c:pt>
                <c:pt idx="4133">
                  <c:v>1164351</c:v>
                </c:pt>
                <c:pt idx="4134">
                  <c:v>1163004</c:v>
                </c:pt>
                <c:pt idx="4135">
                  <c:v>1161488</c:v>
                </c:pt>
                <c:pt idx="4136">
                  <c:v>1159973</c:v>
                </c:pt>
                <c:pt idx="4137">
                  <c:v>1158457</c:v>
                </c:pt>
                <c:pt idx="4138">
                  <c:v>1156942</c:v>
                </c:pt>
                <c:pt idx="4139">
                  <c:v>1155595</c:v>
                </c:pt>
                <c:pt idx="4140">
                  <c:v>1153911</c:v>
                </c:pt>
                <c:pt idx="4141">
                  <c:v>1152227</c:v>
                </c:pt>
                <c:pt idx="4142">
                  <c:v>1150545</c:v>
                </c:pt>
                <c:pt idx="4143">
                  <c:v>1148872</c:v>
                </c:pt>
                <c:pt idx="4144">
                  <c:v>1147198</c:v>
                </c:pt>
                <c:pt idx="4145">
                  <c:v>1146027</c:v>
                </c:pt>
                <c:pt idx="4146">
                  <c:v>1144689</c:v>
                </c:pt>
                <c:pt idx="4147">
                  <c:v>1143350</c:v>
                </c:pt>
                <c:pt idx="4148">
                  <c:v>1142012</c:v>
                </c:pt>
                <c:pt idx="4149">
                  <c:v>1140841</c:v>
                </c:pt>
                <c:pt idx="4150">
                  <c:v>1139502</c:v>
                </c:pt>
                <c:pt idx="4151">
                  <c:v>1138331</c:v>
                </c:pt>
                <c:pt idx="4152">
                  <c:v>1136993</c:v>
                </c:pt>
                <c:pt idx="4153">
                  <c:v>1135654</c:v>
                </c:pt>
                <c:pt idx="4154">
                  <c:v>1134148</c:v>
                </c:pt>
                <c:pt idx="4155">
                  <c:v>1132817</c:v>
                </c:pt>
                <c:pt idx="4156">
                  <c:v>1131487</c:v>
                </c:pt>
                <c:pt idx="4157">
                  <c:v>1129991</c:v>
                </c:pt>
                <c:pt idx="4158">
                  <c:v>1128329</c:v>
                </c:pt>
                <c:pt idx="4159">
                  <c:v>1126999</c:v>
                </c:pt>
                <c:pt idx="4160">
                  <c:v>1125668</c:v>
                </c:pt>
                <c:pt idx="4161">
                  <c:v>1124172</c:v>
                </c:pt>
                <c:pt idx="4162">
                  <c:v>1122676</c:v>
                </c:pt>
                <c:pt idx="4163">
                  <c:v>1121014</c:v>
                </c:pt>
                <c:pt idx="4164">
                  <c:v>1119351</c:v>
                </c:pt>
                <c:pt idx="4165">
                  <c:v>1117689</c:v>
                </c:pt>
                <c:pt idx="4166">
                  <c:v>1116035</c:v>
                </c:pt>
                <c:pt idx="4167">
                  <c:v>1114383</c:v>
                </c:pt>
                <c:pt idx="4168">
                  <c:v>1112731</c:v>
                </c:pt>
                <c:pt idx="4169">
                  <c:v>1111079</c:v>
                </c:pt>
                <c:pt idx="4170">
                  <c:v>1109427</c:v>
                </c:pt>
                <c:pt idx="4171">
                  <c:v>1107776</c:v>
                </c:pt>
                <c:pt idx="4172">
                  <c:v>1106124</c:v>
                </c:pt>
                <c:pt idx="4173">
                  <c:v>1104637</c:v>
                </c:pt>
                <c:pt idx="4174">
                  <c:v>1103151</c:v>
                </c:pt>
                <c:pt idx="4175">
                  <c:v>1101499</c:v>
                </c:pt>
                <c:pt idx="4176">
                  <c:v>1099853</c:v>
                </c:pt>
                <c:pt idx="4177">
                  <c:v>1098212</c:v>
                </c:pt>
                <c:pt idx="4178">
                  <c:v>1096571</c:v>
                </c:pt>
                <c:pt idx="4179">
                  <c:v>1094930</c:v>
                </c:pt>
                <c:pt idx="4180">
                  <c:v>1093618</c:v>
                </c:pt>
                <c:pt idx="4181">
                  <c:v>1092141</c:v>
                </c:pt>
                <c:pt idx="4182">
                  <c:v>1090500</c:v>
                </c:pt>
                <c:pt idx="4183">
                  <c:v>1088859</c:v>
                </c:pt>
                <c:pt idx="4184">
                  <c:v>1087218</c:v>
                </c:pt>
                <c:pt idx="4185">
                  <c:v>1085577</c:v>
                </c:pt>
                <c:pt idx="4186">
                  <c:v>1084265</c:v>
                </c:pt>
                <c:pt idx="4187">
                  <c:v>1082635</c:v>
                </c:pt>
                <c:pt idx="4188">
                  <c:v>1081004</c:v>
                </c:pt>
                <c:pt idx="4189">
                  <c:v>1079374</c:v>
                </c:pt>
                <c:pt idx="4190">
                  <c:v>1077743</c:v>
                </c:pt>
                <c:pt idx="4191">
                  <c:v>1076276</c:v>
                </c:pt>
                <c:pt idx="4192">
                  <c:v>1074646</c:v>
                </c:pt>
                <c:pt idx="4193">
                  <c:v>1073341</c:v>
                </c:pt>
                <c:pt idx="4194">
                  <c:v>1072037</c:v>
                </c:pt>
                <c:pt idx="4195">
                  <c:v>1070244</c:v>
                </c:pt>
                <c:pt idx="4196">
                  <c:v>1068776</c:v>
                </c:pt>
                <c:pt idx="4197">
                  <c:v>1067152</c:v>
                </c:pt>
                <c:pt idx="4198">
                  <c:v>1065695</c:v>
                </c:pt>
                <c:pt idx="4199">
                  <c:v>1064676</c:v>
                </c:pt>
                <c:pt idx="4200">
                  <c:v>1062456</c:v>
                </c:pt>
                <c:pt idx="4201">
                  <c:v>1060675</c:v>
                </c:pt>
                <c:pt idx="4202">
                  <c:v>1059055</c:v>
                </c:pt>
                <c:pt idx="4203">
                  <c:v>1057598</c:v>
                </c:pt>
                <c:pt idx="4204">
                  <c:v>1055979</c:v>
                </c:pt>
                <c:pt idx="4205">
                  <c:v>1054359</c:v>
                </c:pt>
                <c:pt idx="4206">
                  <c:v>1052740</c:v>
                </c:pt>
                <c:pt idx="4207">
                  <c:v>1051608</c:v>
                </c:pt>
                <c:pt idx="4208">
                  <c:v>1050322</c:v>
                </c:pt>
                <c:pt idx="4209">
                  <c:v>1049035</c:v>
                </c:pt>
                <c:pt idx="4210">
                  <c:v>1047266</c:v>
                </c:pt>
                <c:pt idx="4211">
                  <c:v>1045818</c:v>
                </c:pt>
                <c:pt idx="4212">
                  <c:v>1044532</c:v>
                </c:pt>
                <c:pt idx="4213">
                  <c:v>1043245</c:v>
                </c:pt>
                <c:pt idx="4214">
                  <c:v>1042119</c:v>
                </c:pt>
                <c:pt idx="4215">
                  <c:v>1040833</c:v>
                </c:pt>
                <c:pt idx="4216">
                  <c:v>1039546</c:v>
                </c:pt>
                <c:pt idx="4217">
                  <c:v>1038420</c:v>
                </c:pt>
                <c:pt idx="4218">
                  <c:v>1037134</c:v>
                </c:pt>
                <c:pt idx="4219">
                  <c:v>1035847</c:v>
                </c:pt>
                <c:pt idx="4220">
                  <c:v>1034250</c:v>
                </c:pt>
                <c:pt idx="4221">
                  <c:v>1032652</c:v>
                </c:pt>
                <c:pt idx="4222">
                  <c:v>1031373</c:v>
                </c:pt>
                <c:pt idx="4223">
                  <c:v>1029937</c:v>
                </c:pt>
                <c:pt idx="4224">
                  <c:v>1028659</c:v>
                </c:pt>
                <c:pt idx="4225">
                  <c:v>1027381</c:v>
                </c:pt>
                <c:pt idx="4226">
                  <c:v>1026104</c:v>
                </c:pt>
                <c:pt idx="4227">
                  <c:v>1024506</c:v>
                </c:pt>
                <c:pt idx="4228">
                  <c:v>1023228</c:v>
                </c:pt>
                <c:pt idx="4229">
                  <c:v>1021631</c:v>
                </c:pt>
                <c:pt idx="4230">
                  <c:v>1020353</c:v>
                </c:pt>
                <c:pt idx="4231">
                  <c:v>1019081</c:v>
                </c:pt>
                <c:pt idx="4232">
                  <c:v>1017971</c:v>
                </c:pt>
                <c:pt idx="4233">
                  <c:v>1016860</c:v>
                </c:pt>
                <c:pt idx="4234">
                  <c:v>1015750</c:v>
                </c:pt>
                <c:pt idx="4235">
                  <c:v>1014481</c:v>
                </c:pt>
                <c:pt idx="4236">
                  <c:v>1013053</c:v>
                </c:pt>
                <c:pt idx="4237">
                  <c:v>1011943</c:v>
                </c:pt>
                <c:pt idx="4238">
                  <c:v>1010833</c:v>
                </c:pt>
                <c:pt idx="4239">
                  <c:v>1009722</c:v>
                </c:pt>
                <c:pt idx="4240">
                  <c:v>1008295</c:v>
                </c:pt>
                <c:pt idx="4241">
                  <c:v>1006709</c:v>
                </c:pt>
                <c:pt idx="4242">
                  <c:v>1005440</c:v>
                </c:pt>
                <c:pt idx="4243">
                  <c:v>1004171</c:v>
                </c:pt>
                <c:pt idx="4244">
                  <c:v>1002752</c:v>
                </c:pt>
                <c:pt idx="4245">
                  <c:v>1001492</c:v>
                </c:pt>
                <c:pt idx="4246">
                  <c:v>1000232</c:v>
                </c:pt>
                <c:pt idx="4247">
                  <c:v>999130</c:v>
                </c:pt>
                <c:pt idx="4248">
                  <c:v>997712</c:v>
                </c:pt>
                <c:pt idx="4249">
                  <c:v>996610</c:v>
                </c:pt>
                <c:pt idx="4250">
                  <c:v>995507</c:v>
                </c:pt>
                <c:pt idx="4251">
                  <c:v>994405</c:v>
                </c:pt>
                <c:pt idx="4252">
                  <c:v>993460</c:v>
                </c:pt>
                <c:pt idx="4253">
                  <c:v>992672</c:v>
                </c:pt>
                <c:pt idx="4254">
                  <c:v>991570</c:v>
                </c:pt>
                <c:pt idx="4255">
                  <c:v>990625</c:v>
                </c:pt>
                <c:pt idx="4256">
                  <c:v>989680</c:v>
                </c:pt>
                <c:pt idx="4257">
                  <c:v>988892</c:v>
                </c:pt>
                <c:pt idx="4258">
                  <c:v>987949</c:v>
                </c:pt>
                <c:pt idx="4259">
                  <c:v>987011</c:v>
                </c:pt>
                <c:pt idx="4260">
                  <c:v>986072</c:v>
                </c:pt>
                <c:pt idx="4261">
                  <c:v>985134</c:v>
                </c:pt>
                <c:pt idx="4262">
                  <c:v>984196</c:v>
                </c:pt>
                <c:pt idx="4263">
                  <c:v>983257</c:v>
                </c:pt>
                <c:pt idx="4264">
                  <c:v>982319</c:v>
                </c:pt>
                <c:pt idx="4265">
                  <c:v>981537</c:v>
                </c:pt>
                <c:pt idx="4266">
                  <c:v>980598</c:v>
                </c:pt>
                <c:pt idx="4267">
                  <c:v>979816</c:v>
                </c:pt>
                <c:pt idx="4268">
                  <c:v>979034</c:v>
                </c:pt>
                <c:pt idx="4269">
                  <c:v>978409</c:v>
                </c:pt>
                <c:pt idx="4270">
                  <c:v>977627</c:v>
                </c:pt>
                <c:pt idx="4271">
                  <c:v>976845</c:v>
                </c:pt>
                <c:pt idx="4272">
                  <c:v>976063</c:v>
                </c:pt>
                <c:pt idx="4273">
                  <c:v>975437</c:v>
                </c:pt>
                <c:pt idx="4274">
                  <c:v>974812</c:v>
                </c:pt>
                <c:pt idx="4275">
                  <c:v>974030</c:v>
                </c:pt>
                <c:pt idx="4276">
                  <c:v>973248</c:v>
                </c:pt>
                <c:pt idx="4277">
                  <c:v>972622</c:v>
                </c:pt>
                <c:pt idx="4278">
                  <c:v>972156</c:v>
                </c:pt>
                <c:pt idx="4279">
                  <c:v>971535</c:v>
                </c:pt>
                <c:pt idx="4280">
                  <c:v>970914</c:v>
                </c:pt>
                <c:pt idx="4281">
                  <c:v>970603</c:v>
                </c:pt>
                <c:pt idx="4282">
                  <c:v>970138</c:v>
                </c:pt>
                <c:pt idx="4283">
                  <c:v>969517</c:v>
                </c:pt>
                <c:pt idx="4284">
                  <c:v>968896</c:v>
                </c:pt>
                <c:pt idx="4285">
                  <c:v>968275</c:v>
                </c:pt>
                <c:pt idx="4286">
                  <c:v>967809</c:v>
                </c:pt>
                <c:pt idx="4287">
                  <c:v>967188</c:v>
                </c:pt>
                <c:pt idx="4288">
                  <c:v>966567</c:v>
                </c:pt>
                <c:pt idx="4289">
                  <c:v>966101</c:v>
                </c:pt>
                <c:pt idx="4290">
                  <c:v>965791</c:v>
                </c:pt>
                <c:pt idx="4291">
                  <c:v>965325</c:v>
                </c:pt>
                <c:pt idx="4292">
                  <c:v>964859</c:v>
                </c:pt>
                <c:pt idx="4293">
                  <c:v>964393</c:v>
                </c:pt>
                <c:pt idx="4294">
                  <c:v>964238</c:v>
                </c:pt>
                <c:pt idx="4295">
                  <c:v>963772</c:v>
                </c:pt>
                <c:pt idx="4296">
                  <c:v>963306</c:v>
                </c:pt>
                <c:pt idx="4297">
                  <c:v>962841</c:v>
                </c:pt>
                <c:pt idx="4298">
                  <c:v>962375</c:v>
                </c:pt>
                <c:pt idx="4299">
                  <c:v>961909</c:v>
                </c:pt>
                <c:pt idx="4300">
                  <c:v>961598</c:v>
                </c:pt>
                <c:pt idx="4301">
                  <c:v>961288</c:v>
                </c:pt>
                <c:pt idx="4302">
                  <c:v>960978</c:v>
                </c:pt>
                <c:pt idx="4303">
                  <c:v>960667</c:v>
                </c:pt>
                <c:pt idx="4304">
                  <c:v>960521</c:v>
                </c:pt>
                <c:pt idx="4305">
                  <c:v>960356</c:v>
                </c:pt>
                <c:pt idx="4306">
                  <c:v>960046</c:v>
                </c:pt>
                <c:pt idx="4307">
                  <c:v>960356</c:v>
                </c:pt>
                <c:pt idx="4308">
                  <c:v>960201</c:v>
                </c:pt>
                <c:pt idx="4309">
                  <c:v>960046</c:v>
                </c:pt>
                <c:pt idx="4310">
                  <c:v>959735</c:v>
                </c:pt>
                <c:pt idx="4311">
                  <c:v>959425</c:v>
                </c:pt>
                <c:pt idx="4312">
                  <c:v>959114</c:v>
                </c:pt>
                <c:pt idx="4313">
                  <c:v>959580</c:v>
                </c:pt>
                <c:pt idx="4314">
                  <c:v>962530</c:v>
                </c:pt>
                <c:pt idx="4315">
                  <c:v>963617</c:v>
                </c:pt>
                <c:pt idx="4316">
                  <c:v>964083</c:v>
                </c:pt>
                <c:pt idx="4317">
                  <c:v>964083</c:v>
                </c:pt>
                <c:pt idx="4318">
                  <c:v>963927</c:v>
                </c:pt>
                <c:pt idx="4319">
                  <c:v>963617</c:v>
                </c:pt>
                <c:pt idx="4320">
                  <c:v>963306</c:v>
                </c:pt>
                <c:pt idx="4321">
                  <c:v>963151</c:v>
                </c:pt>
                <c:pt idx="4322">
                  <c:v>962996</c:v>
                </c:pt>
                <c:pt idx="4323">
                  <c:v>962685</c:v>
                </c:pt>
                <c:pt idx="4324">
                  <c:v>962220</c:v>
                </c:pt>
                <c:pt idx="4325">
                  <c:v>961909</c:v>
                </c:pt>
                <c:pt idx="4326">
                  <c:v>961599</c:v>
                </c:pt>
                <c:pt idx="4327">
                  <c:v>961288</c:v>
                </c:pt>
                <c:pt idx="4328">
                  <c:v>960978</c:v>
                </c:pt>
                <c:pt idx="4329">
                  <c:v>960512</c:v>
                </c:pt>
                <c:pt idx="4330">
                  <c:v>960046</c:v>
                </c:pt>
                <c:pt idx="4331">
                  <c:v>959580</c:v>
                </c:pt>
                <c:pt idx="4332">
                  <c:v>959270</c:v>
                </c:pt>
                <c:pt idx="4333">
                  <c:v>958959</c:v>
                </c:pt>
                <c:pt idx="4334">
                  <c:v>958649</c:v>
                </c:pt>
                <c:pt idx="4335">
                  <c:v>958338</c:v>
                </c:pt>
                <c:pt idx="4336">
                  <c:v>957872</c:v>
                </c:pt>
                <c:pt idx="4337">
                  <c:v>957251</c:v>
                </c:pt>
                <c:pt idx="4338">
                  <c:v>956942</c:v>
                </c:pt>
                <c:pt idx="4339">
                  <c:v>956479</c:v>
                </c:pt>
                <c:pt idx="4340">
                  <c:v>956171</c:v>
                </c:pt>
                <c:pt idx="4341">
                  <c:v>956942</c:v>
                </c:pt>
                <c:pt idx="4342">
                  <c:v>957407</c:v>
                </c:pt>
                <c:pt idx="4343">
                  <c:v>959270</c:v>
                </c:pt>
                <c:pt idx="4344">
                  <c:v>960356</c:v>
                </c:pt>
                <c:pt idx="4345">
                  <c:v>961754</c:v>
                </c:pt>
                <c:pt idx="4346">
                  <c:v>962530</c:v>
                </c:pt>
                <c:pt idx="4347">
                  <c:v>962840</c:v>
                </c:pt>
                <c:pt idx="4348">
                  <c:v>962840</c:v>
                </c:pt>
                <c:pt idx="4349">
                  <c:v>962840</c:v>
                </c:pt>
                <c:pt idx="4350">
                  <c:v>962685</c:v>
                </c:pt>
                <c:pt idx="4351">
                  <c:v>960530</c:v>
                </c:pt>
                <c:pt idx="4352">
                  <c:v>960530</c:v>
                </c:pt>
                <c:pt idx="4353">
                  <c:v>962685</c:v>
                </c:pt>
                <c:pt idx="4354">
                  <c:v>962996</c:v>
                </c:pt>
                <c:pt idx="4355">
                  <c:v>963151</c:v>
                </c:pt>
                <c:pt idx="4356">
                  <c:v>963151</c:v>
                </c:pt>
                <c:pt idx="4357">
                  <c:v>963617</c:v>
                </c:pt>
                <c:pt idx="4358">
                  <c:v>963617</c:v>
                </c:pt>
                <c:pt idx="4359">
                  <c:v>963462</c:v>
                </c:pt>
                <c:pt idx="4360">
                  <c:v>963306</c:v>
                </c:pt>
                <c:pt idx="4361">
                  <c:v>963462</c:v>
                </c:pt>
                <c:pt idx="4362">
                  <c:v>963617</c:v>
                </c:pt>
                <c:pt idx="4363">
                  <c:v>963617</c:v>
                </c:pt>
                <c:pt idx="4364">
                  <c:v>963462</c:v>
                </c:pt>
                <c:pt idx="4365">
                  <c:v>963306</c:v>
                </c:pt>
                <c:pt idx="4366">
                  <c:v>963306</c:v>
                </c:pt>
                <c:pt idx="4367">
                  <c:v>963151</c:v>
                </c:pt>
                <c:pt idx="4368">
                  <c:v>962966</c:v>
                </c:pt>
                <c:pt idx="4369">
                  <c:v>962841</c:v>
                </c:pt>
                <c:pt idx="4370">
                  <c:v>962965</c:v>
                </c:pt>
                <c:pt idx="4371">
                  <c:v>962530</c:v>
                </c:pt>
                <c:pt idx="4372">
                  <c:v>962375</c:v>
                </c:pt>
                <c:pt idx="4373">
                  <c:v>962220</c:v>
                </c:pt>
                <c:pt idx="4374">
                  <c:v>962064</c:v>
                </c:pt>
                <c:pt idx="4375">
                  <c:v>962064</c:v>
                </c:pt>
                <c:pt idx="4376">
                  <c:v>961909</c:v>
                </c:pt>
                <c:pt idx="4377">
                  <c:v>961754</c:v>
                </c:pt>
                <c:pt idx="4378">
                  <c:v>961599</c:v>
                </c:pt>
                <c:pt idx="4379">
                  <c:v>961443</c:v>
                </c:pt>
                <c:pt idx="4380">
                  <c:v>961288</c:v>
                </c:pt>
                <c:pt idx="4381">
                  <c:v>961132</c:v>
                </c:pt>
                <c:pt idx="4382">
                  <c:v>960978</c:v>
                </c:pt>
                <c:pt idx="4383">
                  <c:v>960822</c:v>
                </c:pt>
                <c:pt idx="4384">
                  <c:v>960667</c:v>
                </c:pt>
                <c:pt idx="4385">
                  <c:v>960412</c:v>
                </c:pt>
                <c:pt idx="4386">
                  <c:v>960356</c:v>
                </c:pt>
                <c:pt idx="4387">
                  <c:v>960356</c:v>
                </c:pt>
                <c:pt idx="4388">
                  <c:v>960201</c:v>
                </c:pt>
                <c:pt idx="4389">
                  <c:v>959735</c:v>
                </c:pt>
                <c:pt idx="4390">
                  <c:v>959425</c:v>
                </c:pt>
                <c:pt idx="4391">
                  <c:v>959270</c:v>
                </c:pt>
                <c:pt idx="4392">
                  <c:v>959114</c:v>
                </c:pt>
                <c:pt idx="4393">
                  <c:v>958959</c:v>
                </c:pt>
                <c:pt idx="4394">
                  <c:v>958959</c:v>
                </c:pt>
                <c:pt idx="4395">
                  <c:v>958804</c:v>
                </c:pt>
                <c:pt idx="4396">
                  <c:v>958804</c:v>
                </c:pt>
                <c:pt idx="4397">
                  <c:v>958649</c:v>
                </c:pt>
                <c:pt idx="4398">
                  <c:v>958649</c:v>
                </c:pt>
                <c:pt idx="4399">
                  <c:v>958649</c:v>
                </c:pt>
                <c:pt idx="4400">
                  <c:v>958649</c:v>
                </c:pt>
                <c:pt idx="4401">
                  <c:v>958649</c:v>
                </c:pt>
                <c:pt idx="4402">
                  <c:v>958493</c:v>
                </c:pt>
                <c:pt idx="4403">
                  <c:v>958338</c:v>
                </c:pt>
                <c:pt idx="4404">
                  <c:v>958338</c:v>
                </c:pt>
                <c:pt idx="4405">
                  <c:v>958338</c:v>
                </c:pt>
                <c:pt idx="4406">
                  <c:v>958328</c:v>
                </c:pt>
                <c:pt idx="4407">
                  <c:v>958183</c:v>
                </c:pt>
                <c:pt idx="4408">
                  <c:v>958028</c:v>
                </c:pt>
                <c:pt idx="4409">
                  <c:v>957872</c:v>
                </c:pt>
                <c:pt idx="4410">
                  <c:v>957562</c:v>
                </c:pt>
                <c:pt idx="4411">
                  <c:v>957251</c:v>
                </c:pt>
                <c:pt idx="4412">
                  <c:v>957562</c:v>
                </c:pt>
                <c:pt idx="4413">
                  <c:v>958338</c:v>
                </c:pt>
                <c:pt idx="4414">
                  <c:v>958959</c:v>
                </c:pt>
                <c:pt idx="4415">
                  <c:v>959270</c:v>
                </c:pt>
                <c:pt idx="4416">
                  <c:v>959891</c:v>
                </c:pt>
                <c:pt idx="4417">
                  <c:v>961133</c:v>
                </c:pt>
                <c:pt idx="4418">
                  <c:v>961754</c:v>
                </c:pt>
                <c:pt idx="4419">
                  <c:v>962996</c:v>
                </c:pt>
                <c:pt idx="4420">
                  <c:v>968896</c:v>
                </c:pt>
                <c:pt idx="4421">
                  <c:v>977783</c:v>
                </c:pt>
                <c:pt idx="4422">
                  <c:v>989365</c:v>
                </c:pt>
                <c:pt idx="4423">
                  <c:v>992987</c:v>
                </c:pt>
                <c:pt idx="4424">
                  <c:v>995822</c:v>
                </c:pt>
                <c:pt idx="4425">
                  <c:v>996610</c:v>
                </c:pt>
                <c:pt idx="4426">
                  <c:v>997555</c:v>
                </c:pt>
                <c:pt idx="4427">
                  <c:v>998815</c:v>
                </c:pt>
                <c:pt idx="4428">
                  <c:v>1000075</c:v>
                </c:pt>
                <c:pt idx="4429">
                  <c:v>1005757</c:v>
                </c:pt>
                <c:pt idx="4430">
                  <c:v>1011150</c:v>
                </c:pt>
                <c:pt idx="4431">
                  <c:v>1012895</c:v>
                </c:pt>
                <c:pt idx="4432">
                  <c:v>1014322</c:v>
                </c:pt>
                <c:pt idx="4433">
                  <c:v>1015433</c:v>
                </c:pt>
                <c:pt idx="4434">
                  <c:v>1016067</c:v>
                </c:pt>
                <c:pt idx="4435">
                  <c:v>1020992</c:v>
                </c:pt>
                <c:pt idx="4436">
                  <c:v>1027062</c:v>
                </c:pt>
                <c:pt idx="4437">
                  <c:v>1029777</c:v>
                </c:pt>
                <c:pt idx="4438">
                  <c:v>1031055</c:v>
                </c:pt>
                <c:pt idx="4439">
                  <c:v>1032493</c:v>
                </c:pt>
                <c:pt idx="4440">
                  <c:v>1033291</c:v>
                </c:pt>
                <c:pt idx="4441">
                  <c:v>1033930</c:v>
                </c:pt>
                <c:pt idx="4442">
                  <c:v>1034569</c:v>
                </c:pt>
                <c:pt idx="4443">
                  <c:v>1035208</c:v>
                </c:pt>
                <c:pt idx="4444">
                  <c:v>1035687</c:v>
                </c:pt>
                <c:pt idx="4445">
                  <c:v>1036169</c:v>
                </c:pt>
                <c:pt idx="4446">
                  <c:v>1036651</c:v>
                </c:pt>
                <c:pt idx="4447">
                  <c:v>1036812</c:v>
                </c:pt>
                <c:pt idx="4448">
                  <c:v>1036973</c:v>
                </c:pt>
                <c:pt idx="4449">
                  <c:v>1036973</c:v>
                </c:pt>
                <c:pt idx="4450">
                  <c:v>1036812</c:v>
                </c:pt>
                <c:pt idx="4451">
                  <c:v>1036490</c:v>
                </c:pt>
                <c:pt idx="4452">
                  <c:v>1036008</c:v>
                </c:pt>
                <c:pt idx="4453">
                  <c:v>1035208</c:v>
                </c:pt>
                <c:pt idx="4454">
                  <c:v>1034569</c:v>
                </c:pt>
                <c:pt idx="4455">
                  <c:v>1033930</c:v>
                </c:pt>
                <c:pt idx="4456">
                  <c:v>1033291</c:v>
                </c:pt>
                <c:pt idx="4457">
                  <c:v>1032493</c:v>
                </c:pt>
                <c:pt idx="4458">
                  <c:v>1031694</c:v>
                </c:pt>
                <c:pt idx="4459">
                  <c:v>1031055</c:v>
                </c:pt>
                <c:pt idx="4460">
                  <c:v>1030256</c:v>
                </c:pt>
                <c:pt idx="4461">
                  <c:v>1029298</c:v>
                </c:pt>
                <c:pt idx="4462">
                  <c:v>1028180</c:v>
                </c:pt>
                <c:pt idx="4463">
                  <c:v>1027062</c:v>
                </c:pt>
                <c:pt idx="4464">
                  <c:v>1025784</c:v>
                </c:pt>
                <c:pt idx="4465">
                  <c:v>1024666</c:v>
                </c:pt>
                <c:pt idx="4466">
                  <c:v>1023548</c:v>
                </c:pt>
                <c:pt idx="4467">
                  <c:v>1022589</c:v>
                </c:pt>
                <c:pt idx="4468">
                  <c:v>1021631</c:v>
                </c:pt>
                <c:pt idx="4469">
                  <c:v>1020832</c:v>
                </c:pt>
                <c:pt idx="4470">
                  <c:v>1020034</c:v>
                </c:pt>
                <c:pt idx="4471">
                  <c:v>1019240</c:v>
                </c:pt>
                <c:pt idx="4472">
                  <c:v>1018129</c:v>
                </c:pt>
                <c:pt idx="4473">
                  <c:v>1017336</c:v>
                </c:pt>
                <c:pt idx="4474">
                  <c:v>1016543</c:v>
                </c:pt>
                <c:pt idx="4475">
                  <c:v>1015274</c:v>
                </c:pt>
                <c:pt idx="4476">
                  <c:v>1014005</c:v>
                </c:pt>
                <c:pt idx="4477">
                  <c:v>1012895</c:v>
                </c:pt>
                <c:pt idx="4478">
                  <c:v>1011623</c:v>
                </c:pt>
                <c:pt idx="4479">
                  <c:v>1010357</c:v>
                </c:pt>
                <c:pt idx="4480">
                  <c:v>1008929</c:v>
                </c:pt>
                <c:pt idx="4481">
                  <c:v>1007502</c:v>
                </c:pt>
                <c:pt idx="4482">
                  <c:v>1006233</c:v>
                </c:pt>
                <c:pt idx="4483">
                  <c:v>1004964</c:v>
                </c:pt>
                <c:pt idx="4484">
                  <c:v>1003855</c:v>
                </c:pt>
                <c:pt idx="4485">
                  <c:v>1002595</c:v>
                </c:pt>
                <c:pt idx="4486">
                  <c:v>1001335</c:v>
                </c:pt>
                <c:pt idx="4487">
                  <c:v>1000232</c:v>
                </c:pt>
                <c:pt idx="4488">
                  <c:v>999287</c:v>
                </c:pt>
                <c:pt idx="4489">
                  <c:v>998185</c:v>
                </c:pt>
                <c:pt idx="4490">
                  <c:v>996767</c:v>
                </c:pt>
                <c:pt idx="4491">
                  <c:v>995350</c:v>
                </c:pt>
                <c:pt idx="4492">
                  <c:v>993932</c:v>
                </c:pt>
                <c:pt idx="4493">
                  <c:v>992042</c:v>
                </c:pt>
                <c:pt idx="4494">
                  <c:v>990575</c:v>
                </c:pt>
                <c:pt idx="4495">
                  <c:v>988892</c:v>
                </c:pt>
                <c:pt idx="4496">
                  <c:v>987234</c:v>
                </c:pt>
                <c:pt idx="4497">
                  <c:v>985760</c:v>
                </c:pt>
                <c:pt idx="4498">
                  <c:v>984196</c:v>
                </c:pt>
                <c:pt idx="4499">
                  <c:v>982632</c:v>
                </c:pt>
                <c:pt idx="4500">
                  <c:v>981224</c:v>
                </c:pt>
                <c:pt idx="4501">
                  <c:v>979816</c:v>
                </c:pt>
                <c:pt idx="4502">
                  <c:v>978252</c:v>
                </c:pt>
                <c:pt idx="4503">
                  <c:v>976688</c:v>
                </c:pt>
                <c:pt idx="4504">
                  <c:v>975437</c:v>
                </c:pt>
                <c:pt idx="4505">
                  <c:v>973873</c:v>
                </c:pt>
                <c:pt idx="4506">
                  <c:v>972467</c:v>
                </c:pt>
                <c:pt idx="4507">
                  <c:v>971069</c:v>
                </c:pt>
                <c:pt idx="4508">
                  <c:v>969827</c:v>
                </c:pt>
                <c:pt idx="4509">
                  <c:v>968385</c:v>
                </c:pt>
                <c:pt idx="4510">
                  <c:v>967188</c:v>
                </c:pt>
                <c:pt idx="4511">
                  <c:v>966635</c:v>
                </c:pt>
                <c:pt idx="4512">
                  <c:v>964238</c:v>
                </c:pt>
                <c:pt idx="4513">
                  <c:v>962841</c:v>
                </c:pt>
                <c:pt idx="4514">
                  <c:v>961443</c:v>
                </c:pt>
                <c:pt idx="4515">
                  <c:v>960356</c:v>
                </c:pt>
                <c:pt idx="4516">
                  <c:v>959114</c:v>
                </c:pt>
                <c:pt idx="4517">
                  <c:v>957717</c:v>
                </c:pt>
                <c:pt idx="4518">
                  <c:v>956171</c:v>
                </c:pt>
                <c:pt idx="4519">
                  <c:v>954630</c:v>
                </c:pt>
                <c:pt idx="4520">
                  <c:v>953243</c:v>
                </c:pt>
                <c:pt idx="4521">
                  <c:v>951701</c:v>
                </c:pt>
                <c:pt idx="4522">
                  <c:v>950160</c:v>
                </c:pt>
                <c:pt idx="4523">
                  <c:v>948464</c:v>
                </c:pt>
                <c:pt idx="4524">
                  <c:v>946614</c:v>
                </c:pt>
                <c:pt idx="4525">
                  <c:v>944765</c:v>
                </c:pt>
                <c:pt idx="4526">
                  <c:v>943223</c:v>
                </c:pt>
                <c:pt idx="4527">
                  <c:v>941376</c:v>
                </c:pt>
                <c:pt idx="4528">
                  <c:v>939847</c:v>
                </c:pt>
                <c:pt idx="4529">
                  <c:v>938318</c:v>
                </c:pt>
                <c:pt idx="4530">
                  <c:v>936635</c:v>
                </c:pt>
                <c:pt idx="4531">
                  <c:v>934953</c:v>
                </c:pt>
                <c:pt idx="4532">
                  <c:v>933271</c:v>
                </c:pt>
                <c:pt idx="4533">
                  <c:v>931742</c:v>
                </c:pt>
                <c:pt idx="4534">
                  <c:v>930212</c:v>
                </c:pt>
                <c:pt idx="4535">
                  <c:v>928377</c:v>
                </c:pt>
                <c:pt idx="4536">
                  <c:v>926848</c:v>
                </c:pt>
                <c:pt idx="4537">
                  <c:v>925326</c:v>
                </c:pt>
                <c:pt idx="4538">
                  <c:v>923655</c:v>
                </c:pt>
                <c:pt idx="4539">
                  <c:v>921985</c:v>
                </c:pt>
                <c:pt idx="4540">
                  <c:v>920466</c:v>
                </c:pt>
                <c:pt idx="4541">
                  <c:v>918947</c:v>
                </c:pt>
                <c:pt idx="4542">
                  <c:v>917277</c:v>
                </c:pt>
                <c:pt idx="4543">
                  <c:v>915606</c:v>
                </c:pt>
                <c:pt idx="4544">
                  <c:v>914087</c:v>
                </c:pt>
                <c:pt idx="4545">
                  <c:v>912569</c:v>
                </c:pt>
                <c:pt idx="4546">
                  <c:v>911051</c:v>
                </c:pt>
                <c:pt idx="4547">
                  <c:v>909393</c:v>
                </c:pt>
                <c:pt idx="4548">
                  <c:v>907886</c:v>
                </c:pt>
                <c:pt idx="4549">
                  <c:v>906529</c:v>
                </c:pt>
                <c:pt idx="4550">
                  <c:v>904418</c:v>
                </c:pt>
                <c:pt idx="4551">
                  <c:v>902911</c:v>
                </c:pt>
                <c:pt idx="4552">
                  <c:v>901253</c:v>
                </c:pt>
                <c:pt idx="4553">
                  <c:v>899595</c:v>
                </c:pt>
                <c:pt idx="4554">
                  <c:v>897937</c:v>
                </c:pt>
                <c:pt idx="4555">
                  <c:v>896128</c:v>
                </c:pt>
                <c:pt idx="4556">
                  <c:v>894332</c:v>
                </c:pt>
                <c:pt idx="4557">
                  <c:v>892536</c:v>
                </c:pt>
                <c:pt idx="4558">
                  <c:v>890890</c:v>
                </c:pt>
                <c:pt idx="4559">
                  <c:v>889244</c:v>
                </c:pt>
                <c:pt idx="4560">
                  <c:v>887910</c:v>
                </c:pt>
                <c:pt idx="4561">
                  <c:v>886101</c:v>
                </c:pt>
                <c:pt idx="4562">
                  <c:v>884754</c:v>
                </c:pt>
                <c:pt idx="4563">
                  <c:v>883108</c:v>
                </c:pt>
                <c:pt idx="4564">
                  <c:v>882461</c:v>
                </c:pt>
                <c:pt idx="4565">
                  <c:v>879974</c:v>
                </c:pt>
                <c:pt idx="4566">
                  <c:v>878193</c:v>
                </c:pt>
                <c:pt idx="4567">
                  <c:v>876561</c:v>
                </c:pt>
                <c:pt idx="4568">
                  <c:v>875077</c:v>
                </c:pt>
                <c:pt idx="4569">
                  <c:v>873444</c:v>
                </c:pt>
                <c:pt idx="4570">
                  <c:v>871812</c:v>
                </c:pt>
                <c:pt idx="4571">
                  <c:v>870179</c:v>
                </c:pt>
                <c:pt idx="4572">
                  <c:v>868992</c:v>
                </c:pt>
                <c:pt idx="4573">
                  <c:v>867507</c:v>
                </c:pt>
                <c:pt idx="4574">
                  <c:v>865878</c:v>
                </c:pt>
                <c:pt idx="4575">
                  <c:v>864406</c:v>
                </c:pt>
                <c:pt idx="4576">
                  <c:v>862933</c:v>
                </c:pt>
                <c:pt idx="4577">
                  <c:v>861756</c:v>
                </c:pt>
                <c:pt idx="4578">
                  <c:v>860578</c:v>
                </c:pt>
                <c:pt idx="4579">
                  <c:v>859400</c:v>
                </c:pt>
                <c:pt idx="4580">
                  <c:v>857633</c:v>
                </c:pt>
                <c:pt idx="4581">
                  <c:v>856455</c:v>
                </c:pt>
                <c:pt idx="4582">
                  <c:v>854983</c:v>
                </c:pt>
                <c:pt idx="4583">
                  <c:v>853216</c:v>
                </c:pt>
                <c:pt idx="4584">
                  <c:v>851596</c:v>
                </c:pt>
                <c:pt idx="4585">
                  <c:v>850574</c:v>
                </c:pt>
                <c:pt idx="4586">
                  <c:v>849259</c:v>
                </c:pt>
                <c:pt idx="4587">
                  <c:v>847944</c:v>
                </c:pt>
                <c:pt idx="4588">
                  <c:v>846484</c:v>
                </c:pt>
                <c:pt idx="4589">
                  <c:v>845169</c:v>
                </c:pt>
                <c:pt idx="4590">
                  <c:v>843854</c:v>
                </c:pt>
                <c:pt idx="4591">
                  <c:v>842394</c:v>
                </c:pt>
                <c:pt idx="4592">
                  <c:v>840933</c:v>
                </c:pt>
                <c:pt idx="4593">
                  <c:v>839310</c:v>
                </c:pt>
                <c:pt idx="4594">
                  <c:v>838158</c:v>
                </c:pt>
                <c:pt idx="4595">
                  <c:v>836989</c:v>
                </c:pt>
                <c:pt idx="4596">
                  <c:v>835685</c:v>
                </c:pt>
                <c:pt idx="4597">
                  <c:v>834091</c:v>
                </c:pt>
                <c:pt idx="4598">
                  <c:v>832932</c:v>
                </c:pt>
                <c:pt idx="4599">
                  <c:v>832773</c:v>
                </c:pt>
                <c:pt idx="4600">
                  <c:v>830614</c:v>
                </c:pt>
                <c:pt idx="4601">
                  <c:v>829310</c:v>
                </c:pt>
                <c:pt idx="4602">
                  <c:v>828006</c:v>
                </c:pt>
                <c:pt idx="4603">
                  <c:v>826992</c:v>
                </c:pt>
                <c:pt idx="4604">
                  <c:v>826122</c:v>
                </c:pt>
                <c:pt idx="4605">
                  <c:v>825108</c:v>
                </c:pt>
                <c:pt idx="4606">
                  <c:v>823804</c:v>
                </c:pt>
                <c:pt idx="4607">
                  <c:v>822645</c:v>
                </c:pt>
                <c:pt idx="4608">
                  <c:v>821781</c:v>
                </c:pt>
                <c:pt idx="4609">
                  <c:v>820919</c:v>
                </c:pt>
                <c:pt idx="4610">
                  <c:v>819913</c:v>
                </c:pt>
                <c:pt idx="4611">
                  <c:v>820344</c:v>
                </c:pt>
                <c:pt idx="4612">
                  <c:v>820631</c:v>
                </c:pt>
                <c:pt idx="4613">
                  <c:v>820344</c:v>
                </c:pt>
                <c:pt idx="4614">
                  <c:v>820057</c:v>
                </c:pt>
                <c:pt idx="4615">
                  <c:v>819626</c:v>
                </c:pt>
                <c:pt idx="4616">
                  <c:v>820057</c:v>
                </c:pt>
                <c:pt idx="4617">
                  <c:v>819051</c:v>
                </c:pt>
                <c:pt idx="4618">
                  <c:v>818763</c:v>
                </c:pt>
                <c:pt idx="4619">
                  <c:v>818332</c:v>
                </c:pt>
                <c:pt idx="4620">
                  <c:v>817901</c:v>
                </c:pt>
                <c:pt idx="4621">
                  <c:v>817182</c:v>
                </c:pt>
                <c:pt idx="4622">
                  <c:v>816607</c:v>
                </c:pt>
                <c:pt idx="4623">
                  <c:v>816320</c:v>
                </c:pt>
                <c:pt idx="4624">
                  <c:v>816033</c:v>
                </c:pt>
                <c:pt idx="4625">
                  <c:v>815458</c:v>
                </c:pt>
                <c:pt idx="4626">
                  <c:v>815027</c:v>
                </c:pt>
                <c:pt idx="4627">
                  <c:v>814452</c:v>
                </c:pt>
                <c:pt idx="4628">
                  <c:v>813878</c:v>
                </c:pt>
                <c:pt idx="4629">
                  <c:v>813446</c:v>
                </c:pt>
                <c:pt idx="4630">
                  <c:v>813158</c:v>
                </c:pt>
                <c:pt idx="4631">
                  <c:v>812871</c:v>
                </c:pt>
                <c:pt idx="4632">
                  <c:v>812440</c:v>
                </c:pt>
                <c:pt idx="4633">
                  <c:v>811865</c:v>
                </c:pt>
                <c:pt idx="4634">
                  <c:v>811290</c:v>
                </c:pt>
                <c:pt idx="4635">
                  <c:v>810715</c:v>
                </c:pt>
                <c:pt idx="4636">
                  <c:v>810140</c:v>
                </c:pt>
                <c:pt idx="4637">
                  <c:v>809565</c:v>
                </c:pt>
                <c:pt idx="4638">
                  <c:v>808990</c:v>
                </c:pt>
                <c:pt idx="4639">
                  <c:v>808415</c:v>
                </c:pt>
                <c:pt idx="4640">
                  <c:v>807843</c:v>
                </c:pt>
                <c:pt idx="4641">
                  <c:v>807273</c:v>
                </c:pt>
                <c:pt idx="4642">
                  <c:v>806703</c:v>
                </c:pt>
                <c:pt idx="4643">
                  <c:v>806133</c:v>
                </c:pt>
                <c:pt idx="4644">
                  <c:v>805705</c:v>
                </c:pt>
                <c:pt idx="4645">
                  <c:v>805135</c:v>
                </c:pt>
                <c:pt idx="4646">
                  <c:v>804422</c:v>
                </c:pt>
                <c:pt idx="4647">
                  <c:v>804920</c:v>
                </c:pt>
                <c:pt idx="4648">
                  <c:v>806988</c:v>
                </c:pt>
                <c:pt idx="4649">
                  <c:v>807985</c:v>
                </c:pt>
                <c:pt idx="4650">
                  <c:v>808559</c:v>
                </c:pt>
                <c:pt idx="4651">
                  <c:v>808559</c:v>
                </c:pt>
                <c:pt idx="4652">
                  <c:v>808559</c:v>
                </c:pt>
                <c:pt idx="4653">
                  <c:v>808415</c:v>
                </c:pt>
                <c:pt idx="4654">
                  <c:v>807700</c:v>
                </c:pt>
                <c:pt idx="4655">
                  <c:v>807130</c:v>
                </c:pt>
                <c:pt idx="4656">
                  <c:v>806845</c:v>
                </c:pt>
                <c:pt idx="4657">
                  <c:v>806560</c:v>
                </c:pt>
                <c:pt idx="4658">
                  <c:v>806275</c:v>
                </c:pt>
                <c:pt idx="4659">
                  <c:v>805990</c:v>
                </c:pt>
                <c:pt idx="4660">
                  <c:v>805705</c:v>
                </c:pt>
                <c:pt idx="4661">
                  <c:v>805420</c:v>
                </c:pt>
                <c:pt idx="4662">
                  <c:v>805135</c:v>
                </c:pt>
                <c:pt idx="4663">
                  <c:v>804850</c:v>
                </c:pt>
                <c:pt idx="4664">
                  <c:v>804565</c:v>
                </c:pt>
                <c:pt idx="4665">
                  <c:v>804280</c:v>
                </c:pt>
                <c:pt idx="4666">
                  <c:v>803995</c:v>
                </c:pt>
                <c:pt idx="4667">
                  <c:v>803852</c:v>
                </c:pt>
                <c:pt idx="4668">
                  <c:v>803710</c:v>
                </c:pt>
                <c:pt idx="4669">
                  <c:v>803567</c:v>
                </c:pt>
                <c:pt idx="4670">
                  <c:v>803282</c:v>
                </c:pt>
                <c:pt idx="4671">
                  <c:v>803139</c:v>
                </c:pt>
                <c:pt idx="4672">
                  <c:v>802854</c:v>
                </c:pt>
                <c:pt idx="4673">
                  <c:v>802712</c:v>
                </c:pt>
                <c:pt idx="4674">
                  <c:v>802569</c:v>
                </c:pt>
                <c:pt idx="4675">
                  <c:v>802427</c:v>
                </c:pt>
                <c:pt idx="4676">
                  <c:v>802142</c:v>
                </c:pt>
                <c:pt idx="4677">
                  <c:v>801999</c:v>
                </c:pt>
                <c:pt idx="4678">
                  <c:v>801857</c:v>
                </c:pt>
                <c:pt idx="4679">
                  <c:v>801714</c:v>
                </c:pt>
                <c:pt idx="4680">
                  <c:v>801429</c:v>
                </c:pt>
                <c:pt idx="4681">
                  <c:v>803139</c:v>
                </c:pt>
                <c:pt idx="4682">
                  <c:v>803425</c:v>
                </c:pt>
                <c:pt idx="4683">
                  <c:v>803139</c:v>
                </c:pt>
                <c:pt idx="4684">
                  <c:v>802854</c:v>
                </c:pt>
                <c:pt idx="4685">
                  <c:v>802569</c:v>
                </c:pt>
                <c:pt idx="4686">
                  <c:v>802284</c:v>
                </c:pt>
                <c:pt idx="4687">
                  <c:v>802142</c:v>
                </c:pt>
                <c:pt idx="4688">
                  <c:v>801999</c:v>
                </c:pt>
                <c:pt idx="4689">
                  <c:v>801857</c:v>
                </c:pt>
                <c:pt idx="4690">
                  <c:v>801714</c:v>
                </c:pt>
                <c:pt idx="4691">
                  <c:v>801572</c:v>
                </c:pt>
                <c:pt idx="4692">
                  <c:v>801429</c:v>
                </c:pt>
                <c:pt idx="4693">
                  <c:v>801287</c:v>
                </c:pt>
                <c:pt idx="4694">
                  <c:v>801144</c:v>
                </c:pt>
                <c:pt idx="4695">
                  <c:v>801002</c:v>
                </c:pt>
                <c:pt idx="4696">
                  <c:v>800859</c:v>
                </c:pt>
                <c:pt idx="4697">
                  <c:v>800716</c:v>
                </c:pt>
                <c:pt idx="4698">
                  <c:v>800431</c:v>
                </c:pt>
                <c:pt idx="4699">
                  <c:v>800146</c:v>
                </c:pt>
                <c:pt idx="4700">
                  <c:v>799861</c:v>
                </c:pt>
                <c:pt idx="4701">
                  <c:v>799576</c:v>
                </c:pt>
                <c:pt idx="4702">
                  <c:v>799291</c:v>
                </c:pt>
                <c:pt idx="4703">
                  <c:v>799149</c:v>
                </c:pt>
                <c:pt idx="4704">
                  <c:v>799006</c:v>
                </c:pt>
                <c:pt idx="4705">
                  <c:v>798864</c:v>
                </c:pt>
                <c:pt idx="4706">
                  <c:v>798721</c:v>
                </c:pt>
                <c:pt idx="4707">
                  <c:v>798578</c:v>
                </c:pt>
                <c:pt idx="4708">
                  <c:v>798436</c:v>
                </c:pt>
                <c:pt idx="4709">
                  <c:v>798008</c:v>
                </c:pt>
                <c:pt idx="4710">
                  <c:v>797723</c:v>
                </c:pt>
                <c:pt idx="4711">
                  <c:v>797581</c:v>
                </c:pt>
                <c:pt idx="4712">
                  <c:v>797438</c:v>
                </c:pt>
                <c:pt idx="4713">
                  <c:v>797153</c:v>
                </c:pt>
                <c:pt idx="4714">
                  <c:v>796868</c:v>
                </c:pt>
                <c:pt idx="4715">
                  <c:v>796583</c:v>
                </c:pt>
                <c:pt idx="4716">
                  <c:v>796298</c:v>
                </c:pt>
                <c:pt idx="4717">
                  <c:v>796013</c:v>
                </c:pt>
                <c:pt idx="4718">
                  <c:v>796013</c:v>
                </c:pt>
                <c:pt idx="4719">
                  <c:v>796013</c:v>
                </c:pt>
                <c:pt idx="4720">
                  <c:v>795870</c:v>
                </c:pt>
                <c:pt idx="4721">
                  <c:v>795728</c:v>
                </c:pt>
                <c:pt idx="4722">
                  <c:v>795585</c:v>
                </c:pt>
                <c:pt idx="4723">
                  <c:v>795443</c:v>
                </c:pt>
                <c:pt idx="4724">
                  <c:v>795728</c:v>
                </c:pt>
                <c:pt idx="4725">
                  <c:v>796868</c:v>
                </c:pt>
                <c:pt idx="4726">
                  <c:v>797011</c:v>
                </c:pt>
                <c:pt idx="4727">
                  <c:v>797296</c:v>
                </c:pt>
                <c:pt idx="4728">
                  <c:v>797296</c:v>
                </c:pt>
                <c:pt idx="4729">
                  <c:v>799576</c:v>
                </c:pt>
                <c:pt idx="4730">
                  <c:v>808990</c:v>
                </c:pt>
                <c:pt idx="4731">
                  <c:v>812440</c:v>
                </c:pt>
                <c:pt idx="4732">
                  <c:v>813878</c:v>
                </c:pt>
                <c:pt idx="4733">
                  <c:v>814595</c:v>
                </c:pt>
                <c:pt idx="4734">
                  <c:v>814883</c:v>
                </c:pt>
                <c:pt idx="4735">
                  <c:v>815027</c:v>
                </c:pt>
                <c:pt idx="4736">
                  <c:v>815027</c:v>
                </c:pt>
                <c:pt idx="4737">
                  <c:v>815027</c:v>
                </c:pt>
                <c:pt idx="4738">
                  <c:v>814883</c:v>
                </c:pt>
                <c:pt idx="4739">
                  <c:v>814883</c:v>
                </c:pt>
                <c:pt idx="4740">
                  <c:v>814739</c:v>
                </c:pt>
                <c:pt idx="4741">
                  <c:v>814595</c:v>
                </c:pt>
                <c:pt idx="4742">
                  <c:v>814595</c:v>
                </c:pt>
                <c:pt idx="4743">
                  <c:v>815027</c:v>
                </c:pt>
                <c:pt idx="4744">
                  <c:v>815027</c:v>
                </c:pt>
                <c:pt idx="4745">
                  <c:v>815027</c:v>
                </c:pt>
                <c:pt idx="4746">
                  <c:v>815314</c:v>
                </c:pt>
                <c:pt idx="4747">
                  <c:v>815458</c:v>
                </c:pt>
                <c:pt idx="4748">
                  <c:v>815601</c:v>
                </c:pt>
                <c:pt idx="4749">
                  <c:v>816033</c:v>
                </c:pt>
                <c:pt idx="4750">
                  <c:v>816033</c:v>
                </c:pt>
                <c:pt idx="4751">
                  <c:v>816751</c:v>
                </c:pt>
                <c:pt idx="4752">
                  <c:v>818045</c:v>
                </c:pt>
                <c:pt idx="4753">
                  <c:v>818045</c:v>
                </c:pt>
                <c:pt idx="4754">
                  <c:v>818045</c:v>
                </c:pt>
                <c:pt idx="4755">
                  <c:v>818476</c:v>
                </c:pt>
                <c:pt idx="4756">
                  <c:v>818620</c:v>
                </c:pt>
                <c:pt idx="4757">
                  <c:v>818620</c:v>
                </c:pt>
                <c:pt idx="4758">
                  <c:v>818763</c:v>
                </c:pt>
                <c:pt idx="4759">
                  <c:v>818763</c:v>
                </c:pt>
                <c:pt idx="4760">
                  <c:v>818763</c:v>
                </c:pt>
                <c:pt idx="4761">
                  <c:v>818620</c:v>
                </c:pt>
                <c:pt idx="4762">
                  <c:v>818476</c:v>
                </c:pt>
                <c:pt idx="4763">
                  <c:v>818907</c:v>
                </c:pt>
                <c:pt idx="4764">
                  <c:v>824818</c:v>
                </c:pt>
                <c:pt idx="4765">
                  <c:v>828296</c:v>
                </c:pt>
                <c:pt idx="4766">
                  <c:v>829889</c:v>
                </c:pt>
                <c:pt idx="4767">
                  <c:v>830759</c:v>
                </c:pt>
                <c:pt idx="4768">
                  <c:v>831338</c:v>
                </c:pt>
                <c:pt idx="4769">
                  <c:v>831773</c:v>
                </c:pt>
                <c:pt idx="4770">
                  <c:v>832063</c:v>
                </c:pt>
                <c:pt idx="4771">
                  <c:v>832353</c:v>
                </c:pt>
                <c:pt idx="4772">
                  <c:v>832642</c:v>
                </c:pt>
                <c:pt idx="4773">
                  <c:v>832932</c:v>
                </c:pt>
                <c:pt idx="4774">
                  <c:v>833077</c:v>
                </c:pt>
                <c:pt idx="4775">
                  <c:v>833367</c:v>
                </c:pt>
                <c:pt idx="4776">
                  <c:v>833512</c:v>
                </c:pt>
                <c:pt idx="4777">
                  <c:v>833512</c:v>
                </c:pt>
                <c:pt idx="4778">
                  <c:v>834091</c:v>
                </c:pt>
                <c:pt idx="4779">
                  <c:v>834526</c:v>
                </c:pt>
                <c:pt idx="4780">
                  <c:v>834961</c:v>
                </c:pt>
                <c:pt idx="4781">
                  <c:v>835105</c:v>
                </c:pt>
                <c:pt idx="4782">
                  <c:v>835105</c:v>
                </c:pt>
                <c:pt idx="4783">
                  <c:v>835105</c:v>
                </c:pt>
                <c:pt idx="4784">
                  <c:v>835105</c:v>
                </c:pt>
                <c:pt idx="4785">
                  <c:v>834961</c:v>
                </c:pt>
                <c:pt idx="4786">
                  <c:v>834961</c:v>
                </c:pt>
                <c:pt idx="4787">
                  <c:v>835105</c:v>
                </c:pt>
                <c:pt idx="4788">
                  <c:v>835250</c:v>
                </c:pt>
                <c:pt idx="4789">
                  <c:v>835250</c:v>
                </c:pt>
                <c:pt idx="4790">
                  <c:v>835250</c:v>
                </c:pt>
                <c:pt idx="4791">
                  <c:v>835250</c:v>
                </c:pt>
                <c:pt idx="4792">
                  <c:v>835250</c:v>
                </c:pt>
                <c:pt idx="4793">
                  <c:v>835395</c:v>
                </c:pt>
                <c:pt idx="4794">
                  <c:v>835540</c:v>
                </c:pt>
                <c:pt idx="4795">
                  <c:v>835540</c:v>
                </c:pt>
                <c:pt idx="4796">
                  <c:v>835395</c:v>
                </c:pt>
                <c:pt idx="4797">
                  <c:v>835250</c:v>
                </c:pt>
                <c:pt idx="4798">
                  <c:v>835103</c:v>
                </c:pt>
                <c:pt idx="4799">
                  <c:v>834961</c:v>
                </c:pt>
                <c:pt idx="4800">
                  <c:v>834671</c:v>
                </c:pt>
                <c:pt idx="4801">
                  <c:v>834381</c:v>
                </c:pt>
                <c:pt idx="4802">
                  <c:v>834091</c:v>
                </c:pt>
                <c:pt idx="4803">
                  <c:v>833512</c:v>
                </c:pt>
                <c:pt idx="4804">
                  <c:v>833222</c:v>
                </c:pt>
                <c:pt idx="4805">
                  <c:v>832063</c:v>
                </c:pt>
                <c:pt idx="4806">
                  <c:v>831193</c:v>
                </c:pt>
                <c:pt idx="4807">
                  <c:v>830465</c:v>
                </c:pt>
                <c:pt idx="4808">
                  <c:v>829744</c:v>
                </c:pt>
                <c:pt idx="4809">
                  <c:v>828730</c:v>
                </c:pt>
                <c:pt idx="4810">
                  <c:v>827861</c:v>
                </c:pt>
                <c:pt idx="4811">
                  <c:v>826992</c:v>
                </c:pt>
                <c:pt idx="4812">
                  <c:v>826122</c:v>
                </c:pt>
                <c:pt idx="4813">
                  <c:v>825108</c:v>
                </c:pt>
                <c:pt idx="4814">
                  <c:v>824094</c:v>
                </c:pt>
                <c:pt idx="4815">
                  <c:v>822935</c:v>
                </c:pt>
                <c:pt idx="4816">
                  <c:v>822213</c:v>
                </c:pt>
                <c:pt idx="4817">
                  <c:v>821494</c:v>
                </c:pt>
                <c:pt idx="4818">
                  <c:v>820631</c:v>
                </c:pt>
                <c:pt idx="4819">
                  <c:v>819626</c:v>
                </c:pt>
                <c:pt idx="4820">
                  <c:v>818763</c:v>
                </c:pt>
                <c:pt idx="4821">
                  <c:v>817901</c:v>
                </c:pt>
                <c:pt idx="4822">
                  <c:v>816751</c:v>
                </c:pt>
                <c:pt idx="4823">
                  <c:v>815746</c:v>
                </c:pt>
                <c:pt idx="4824">
                  <c:v>814739</c:v>
                </c:pt>
                <c:pt idx="4825">
                  <c:v>813733</c:v>
                </c:pt>
                <c:pt idx="4826">
                  <c:v>812583</c:v>
                </c:pt>
                <c:pt idx="4827">
                  <c:v>811434</c:v>
                </c:pt>
                <c:pt idx="4828">
                  <c:v>810284</c:v>
                </c:pt>
                <c:pt idx="4829">
                  <c:v>809134</c:v>
                </c:pt>
                <c:pt idx="4830">
                  <c:v>807985</c:v>
                </c:pt>
                <c:pt idx="4831">
                  <c:v>806845</c:v>
                </c:pt>
                <c:pt idx="4832">
                  <c:v>805705</c:v>
                </c:pt>
                <c:pt idx="4833">
                  <c:v>804422</c:v>
                </c:pt>
                <c:pt idx="4834">
                  <c:v>803139</c:v>
                </c:pt>
                <c:pt idx="4835">
                  <c:v>801857</c:v>
                </c:pt>
                <c:pt idx="4836">
                  <c:v>800574</c:v>
                </c:pt>
                <c:pt idx="4837">
                  <c:v>798721</c:v>
                </c:pt>
                <c:pt idx="4838">
                  <c:v>797581</c:v>
                </c:pt>
                <c:pt idx="4839">
                  <c:v>796155</c:v>
                </c:pt>
                <c:pt idx="4840">
                  <c:v>794873</c:v>
                </c:pt>
                <c:pt idx="4841">
                  <c:v>793875</c:v>
                </c:pt>
                <c:pt idx="4842">
                  <c:v>792886</c:v>
                </c:pt>
                <c:pt idx="4843">
                  <c:v>791896</c:v>
                </c:pt>
                <c:pt idx="4844">
                  <c:v>790483</c:v>
                </c:pt>
                <c:pt idx="4845">
                  <c:v>789069</c:v>
                </c:pt>
                <c:pt idx="4846">
                  <c:v>787797</c:v>
                </c:pt>
                <c:pt idx="4847">
                  <c:v>786383</c:v>
                </c:pt>
                <c:pt idx="4848">
                  <c:v>784970</c:v>
                </c:pt>
                <c:pt idx="4849">
                  <c:v>783556</c:v>
                </c:pt>
                <c:pt idx="4850">
                  <c:v>782284</c:v>
                </c:pt>
                <c:pt idx="4851">
                  <c:v>780871</c:v>
                </c:pt>
                <c:pt idx="4852">
                  <c:v>779740</c:v>
                </c:pt>
                <c:pt idx="4853">
                  <c:v>778339</c:v>
                </c:pt>
                <c:pt idx="4854">
                  <c:v>777217</c:v>
                </c:pt>
                <c:pt idx="4855">
                  <c:v>775956</c:v>
                </c:pt>
                <c:pt idx="4856">
                  <c:v>774555</c:v>
                </c:pt>
                <c:pt idx="4857">
                  <c:v>773294</c:v>
                </c:pt>
                <c:pt idx="4858">
                  <c:v>771892</c:v>
                </c:pt>
                <c:pt idx="4859">
                  <c:v>771051</c:v>
                </c:pt>
                <c:pt idx="4860">
                  <c:v>769930</c:v>
                </c:pt>
                <c:pt idx="4861">
                  <c:v>768949</c:v>
                </c:pt>
                <c:pt idx="4862">
                  <c:v>767968</c:v>
                </c:pt>
                <c:pt idx="4863">
                  <c:v>766847</c:v>
                </c:pt>
                <c:pt idx="4864">
                  <c:v>768809</c:v>
                </c:pt>
                <c:pt idx="4865">
                  <c:v>772032</c:v>
                </c:pt>
                <c:pt idx="4866">
                  <c:v>772733</c:v>
                </c:pt>
                <c:pt idx="4867">
                  <c:v>772733</c:v>
                </c:pt>
                <c:pt idx="4868">
                  <c:v>772733</c:v>
                </c:pt>
                <c:pt idx="4869">
                  <c:v>772733</c:v>
                </c:pt>
                <c:pt idx="4870">
                  <c:v>772733</c:v>
                </c:pt>
                <c:pt idx="4871">
                  <c:v>771593</c:v>
                </c:pt>
                <c:pt idx="4872">
                  <c:v>772313</c:v>
                </c:pt>
                <c:pt idx="4873">
                  <c:v>771892</c:v>
                </c:pt>
                <c:pt idx="4874">
                  <c:v>771332</c:v>
                </c:pt>
                <c:pt idx="4875">
                  <c:v>770631</c:v>
                </c:pt>
                <c:pt idx="4876">
                  <c:v>769790</c:v>
                </c:pt>
                <c:pt idx="4877">
                  <c:v>768809</c:v>
                </c:pt>
                <c:pt idx="4878">
                  <c:v>767548</c:v>
                </c:pt>
                <c:pt idx="4879">
                  <c:v>766287</c:v>
                </c:pt>
                <c:pt idx="4880">
                  <c:v>765031</c:v>
                </c:pt>
                <c:pt idx="4881">
                  <c:v>763920</c:v>
                </c:pt>
                <c:pt idx="4882">
                  <c:v>762669</c:v>
                </c:pt>
                <c:pt idx="4883">
                  <c:v>761280</c:v>
                </c:pt>
                <c:pt idx="4884">
                  <c:v>760029</c:v>
                </c:pt>
                <c:pt idx="4885">
                  <c:v>758640</c:v>
                </c:pt>
                <c:pt idx="4886">
                  <c:v>757251</c:v>
                </c:pt>
                <c:pt idx="4887">
                  <c:v>755861</c:v>
                </c:pt>
                <c:pt idx="4888">
                  <c:v>754472</c:v>
                </c:pt>
                <c:pt idx="4889">
                  <c:v>753360</c:v>
                </c:pt>
                <c:pt idx="4890">
                  <c:v>752388</c:v>
                </c:pt>
                <c:pt idx="4891">
                  <c:v>751143</c:v>
                </c:pt>
                <c:pt idx="4892">
                  <c:v>749766</c:v>
                </c:pt>
                <c:pt idx="4893">
                  <c:v>748114</c:v>
                </c:pt>
                <c:pt idx="4894">
                  <c:v>746599</c:v>
                </c:pt>
                <c:pt idx="4895">
                  <c:v>744946</c:v>
                </c:pt>
                <c:pt idx="4896">
                  <c:v>743569</c:v>
                </c:pt>
                <c:pt idx="4897">
                  <c:v>742054</c:v>
                </c:pt>
                <c:pt idx="4898">
                  <c:v>740401</c:v>
                </c:pt>
                <c:pt idx="4899">
                  <c:v>738886</c:v>
                </c:pt>
                <c:pt idx="4900">
                  <c:v>737651</c:v>
                </c:pt>
                <c:pt idx="4901">
                  <c:v>736286</c:v>
                </c:pt>
                <c:pt idx="4902">
                  <c:v>734784</c:v>
                </c:pt>
                <c:pt idx="4903">
                  <c:v>733420</c:v>
                </c:pt>
                <c:pt idx="4904">
                  <c:v>732055</c:v>
                </c:pt>
                <c:pt idx="4905">
                  <c:v>730690</c:v>
                </c:pt>
                <c:pt idx="4906">
                  <c:v>729325</c:v>
                </c:pt>
                <c:pt idx="4907">
                  <c:v>727824</c:v>
                </c:pt>
                <c:pt idx="4908">
                  <c:v>726459</c:v>
                </c:pt>
                <c:pt idx="4909">
                  <c:v>725094</c:v>
                </c:pt>
                <c:pt idx="4910">
                  <c:v>723736</c:v>
                </c:pt>
                <c:pt idx="4911">
                  <c:v>722248</c:v>
                </c:pt>
                <c:pt idx="4912">
                  <c:v>720761</c:v>
                </c:pt>
                <c:pt idx="4913">
                  <c:v>719335</c:v>
                </c:pt>
                <c:pt idx="4914">
                  <c:v>717650</c:v>
                </c:pt>
                <c:pt idx="4915">
                  <c:v>716162</c:v>
                </c:pt>
                <c:pt idx="4916">
                  <c:v>714539</c:v>
                </c:pt>
                <c:pt idx="4917">
                  <c:v>712781</c:v>
                </c:pt>
                <c:pt idx="4918">
                  <c:v>711158</c:v>
                </c:pt>
                <c:pt idx="4919">
                  <c:v>709682</c:v>
                </c:pt>
                <c:pt idx="4920">
                  <c:v>708074</c:v>
                </c:pt>
                <c:pt idx="4921">
                  <c:v>706600</c:v>
                </c:pt>
                <c:pt idx="4922">
                  <c:v>705260</c:v>
                </c:pt>
                <c:pt idx="4923">
                  <c:v>703919</c:v>
                </c:pt>
                <c:pt idx="4924">
                  <c:v>702579</c:v>
                </c:pt>
                <c:pt idx="4925">
                  <c:v>701239</c:v>
                </c:pt>
                <c:pt idx="4926">
                  <c:v>699899</c:v>
                </c:pt>
                <c:pt idx="4927">
                  <c:v>698559</c:v>
                </c:pt>
                <c:pt idx="4928">
                  <c:v>697222</c:v>
                </c:pt>
                <c:pt idx="4929">
                  <c:v>695894</c:v>
                </c:pt>
                <c:pt idx="4930">
                  <c:v>694567</c:v>
                </c:pt>
                <c:pt idx="4931">
                  <c:v>693106</c:v>
                </c:pt>
                <c:pt idx="4932">
                  <c:v>691646</c:v>
                </c:pt>
                <c:pt idx="4933">
                  <c:v>690319</c:v>
                </c:pt>
                <c:pt idx="4934">
                  <c:v>688991</c:v>
                </c:pt>
                <c:pt idx="4935">
                  <c:v>687664</c:v>
                </c:pt>
                <c:pt idx="4936">
                  <c:v>686203</c:v>
                </c:pt>
                <c:pt idx="4937">
                  <c:v>684743</c:v>
                </c:pt>
                <c:pt idx="4938">
                  <c:v>683291</c:v>
                </c:pt>
                <c:pt idx="4939">
                  <c:v>681976</c:v>
                </c:pt>
                <c:pt idx="4940">
                  <c:v>680530</c:v>
                </c:pt>
                <c:pt idx="4941">
                  <c:v>679215</c:v>
                </c:pt>
                <c:pt idx="4942">
                  <c:v>677900</c:v>
                </c:pt>
                <c:pt idx="4943">
                  <c:v>676453</c:v>
                </c:pt>
                <c:pt idx="4944">
                  <c:v>675138</c:v>
                </c:pt>
                <c:pt idx="4945">
                  <c:v>673823</c:v>
                </c:pt>
                <c:pt idx="4946">
                  <c:v>672508</c:v>
                </c:pt>
                <c:pt idx="4947">
                  <c:v>671193</c:v>
                </c:pt>
                <c:pt idx="4948">
                  <c:v>670019</c:v>
                </c:pt>
                <c:pt idx="4949">
                  <c:v>668847</c:v>
                </c:pt>
                <c:pt idx="4950">
                  <c:v>667675</c:v>
                </c:pt>
                <c:pt idx="4951">
                  <c:v>666372</c:v>
                </c:pt>
                <c:pt idx="4952">
                  <c:v>665070</c:v>
                </c:pt>
                <c:pt idx="4953">
                  <c:v>663767</c:v>
                </c:pt>
                <c:pt idx="4954">
                  <c:v>662465</c:v>
                </c:pt>
                <c:pt idx="4955">
                  <c:v>661162</c:v>
                </c:pt>
                <c:pt idx="4956">
                  <c:v>659860</c:v>
                </c:pt>
                <c:pt idx="4957">
                  <c:v>658818</c:v>
                </c:pt>
                <c:pt idx="4958">
                  <c:v>657649</c:v>
                </c:pt>
                <c:pt idx="4959">
                  <c:v>656488</c:v>
                </c:pt>
                <c:pt idx="4960">
                  <c:v>655714</c:v>
                </c:pt>
                <c:pt idx="4961">
                  <c:v>654553</c:v>
                </c:pt>
                <c:pt idx="4962">
                  <c:v>653392</c:v>
                </c:pt>
                <c:pt idx="4963">
                  <c:v>652360</c:v>
                </c:pt>
                <c:pt idx="4964">
                  <c:v>651071</c:v>
                </c:pt>
                <c:pt idx="4965">
                  <c:v>650039</c:v>
                </c:pt>
                <c:pt idx="4966">
                  <c:v>648749</c:v>
                </c:pt>
                <c:pt idx="4967">
                  <c:v>647459</c:v>
                </c:pt>
                <c:pt idx="4968">
                  <c:v>646169</c:v>
                </c:pt>
                <c:pt idx="4969">
                  <c:v>645266</c:v>
                </c:pt>
                <c:pt idx="4970">
                  <c:v>644498</c:v>
                </c:pt>
                <c:pt idx="4971">
                  <c:v>643477</c:v>
                </c:pt>
                <c:pt idx="4972">
                  <c:v>642327</c:v>
                </c:pt>
                <c:pt idx="4973">
                  <c:v>641050</c:v>
                </c:pt>
                <c:pt idx="4974">
                  <c:v>639900</c:v>
                </c:pt>
                <c:pt idx="4975">
                  <c:v>639006</c:v>
                </c:pt>
                <c:pt idx="4976">
                  <c:v>638112</c:v>
                </c:pt>
                <c:pt idx="4977">
                  <c:v>637218</c:v>
                </c:pt>
                <c:pt idx="4978">
                  <c:v>636324</c:v>
                </c:pt>
                <c:pt idx="4979">
                  <c:v>635430</c:v>
                </c:pt>
                <c:pt idx="4980">
                  <c:v>634535</c:v>
                </c:pt>
                <c:pt idx="4981">
                  <c:v>633769</c:v>
                </c:pt>
                <c:pt idx="4982">
                  <c:v>632875</c:v>
                </c:pt>
                <c:pt idx="4983">
                  <c:v>632131</c:v>
                </c:pt>
                <c:pt idx="4984">
                  <c:v>631371</c:v>
                </c:pt>
                <c:pt idx="4985">
                  <c:v>630738</c:v>
                </c:pt>
                <c:pt idx="4986">
                  <c:v>630358</c:v>
                </c:pt>
                <c:pt idx="4987">
                  <c:v>629725</c:v>
                </c:pt>
                <c:pt idx="4988">
                  <c:v>628965</c:v>
                </c:pt>
                <c:pt idx="4989">
                  <c:v>628205</c:v>
                </c:pt>
                <c:pt idx="4990">
                  <c:v>627445</c:v>
                </c:pt>
                <c:pt idx="4991">
                  <c:v>626559</c:v>
                </c:pt>
                <c:pt idx="4992">
                  <c:v>625799</c:v>
                </c:pt>
                <c:pt idx="4993">
                  <c:v>625419</c:v>
                </c:pt>
                <c:pt idx="4994">
                  <c:v>624912</c:v>
                </c:pt>
                <c:pt idx="4995">
                  <c:v>624406</c:v>
                </c:pt>
                <c:pt idx="4996">
                  <c:v>623266</c:v>
                </c:pt>
                <c:pt idx="4997">
                  <c:v>622126</c:v>
                </c:pt>
                <c:pt idx="4998">
                  <c:v>621366</c:v>
                </c:pt>
                <c:pt idx="4999">
                  <c:v>620606</c:v>
                </c:pt>
                <c:pt idx="5000">
                  <c:v>619847</c:v>
                </c:pt>
                <c:pt idx="5001">
                  <c:v>619074</c:v>
                </c:pt>
                <c:pt idx="5002">
                  <c:v>618593</c:v>
                </c:pt>
                <c:pt idx="5003">
                  <c:v>617968</c:v>
                </c:pt>
                <c:pt idx="5004">
                  <c:v>617342</c:v>
                </c:pt>
                <c:pt idx="5005">
                  <c:v>616591</c:v>
                </c:pt>
                <c:pt idx="5006">
                  <c:v>615840</c:v>
                </c:pt>
                <c:pt idx="5007">
                  <c:v>615339</c:v>
                </c:pt>
                <c:pt idx="5008">
                  <c:v>614713</c:v>
                </c:pt>
                <c:pt idx="5009">
                  <c:v>614087</c:v>
                </c:pt>
                <c:pt idx="5010">
                  <c:v>613587</c:v>
                </c:pt>
                <c:pt idx="5011">
                  <c:v>612961</c:v>
                </c:pt>
                <c:pt idx="5012">
                  <c:v>612460</c:v>
                </c:pt>
                <c:pt idx="5013">
                  <c:v>612085</c:v>
                </c:pt>
                <c:pt idx="5014">
                  <c:v>611709</c:v>
                </c:pt>
                <c:pt idx="5015">
                  <c:v>611334</c:v>
                </c:pt>
                <c:pt idx="5016">
                  <c:v>610958</c:v>
                </c:pt>
                <c:pt idx="5017">
                  <c:v>610583</c:v>
                </c:pt>
                <c:pt idx="5018">
                  <c:v>610082</c:v>
                </c:pt>
                <c:pt idx="5019">
                  <c:v>609581</c:v>
                </c:pt>
                <c:pt idx="5020">
                  <c:v>608955</c:v>
                </c:pt>
                <c:pt idx="5021">
                  <c:v>608455</c:v>
                </c:pt>
                <c:pt idx="5022">
                  <c:v>608079</c:v>
                </c:pt>
                <c:pt idx="5023">
                  <c:v>607453</c:v>
                </c:pt>
                <c:pt idx="5024">
                  <c:v>606955</c:v>
                </c:pt>
                <c:pt idx="5025">
                  <c:v>606584</c:v>
                </c:pt>
                <c:pt idx="5026">
                  <c:v>606212</c:v>
                </c:pt>
                <c:pt idx="5027">
                  <c:v>605964</c:v>
                </c:pt>
                <c:pt idx="5028">
                  <c:v>605717</c:v>
                </c:pt>
                <c:pt idx="5029">
                  <c:v>605469</c:v>
                </c:pt>
                <c:pt idx="5030">
                  <c:v>605221</c:v>
                </c:pt>
                <c:pt idx="5031">
                  <c:v>604849</c:v>
                </c:pt>
                <c:pt idx="5032">
                  <c:v>604478</c:v>
                </c:pt>
                <c:pt idx="5033">
                  <c:v>604230</c:v>
                </c:pt>
                <c:pt idx="5034">
                  <c:v>604106</c:v>
                </c:pt>
                <c:pt idx="5035">
                  <c:v>603982</c:v>
                </c:pt>
                <c:pt idx="5036">
                  <c:v>603859</c:v>
                </c:pt>
                <c:pt idx="5037">
                  <c:v>603735</c:v>
                </c:pt>
                <c:pt idx="5038">
                  <c:v>603611</c:v>
                </c:pt>
                <c:pt idx="5039">
                  <c:v>603487</c:v>
                </c:pt>
                <c:pt idx="5040">
                  <c:v>603363</c:v>
                </c:pt>
                <c:pt idx="5041">
                  <c:v>603363</c:v>
                </c:pt>
                <c:pt idx="5042">
                  <c:v>603363</c:v>
                </c:pt>
                <c:pt idx="5043">
                  <c:v>603363</c:v>
                </c:pt>
                <c:pt idx="5044">
                  <c:v>603363</c:v>
                </c:pt>
                <c:pt idx="5045">
                  <c:v>603363</c:v>
                </c:pt>
                <c:pt idx="5046">
                  <c:v>603487</c:v>
                </c:pt>
                <c:pt idx="5047">
                  <c:v>603487</c:v>
                </c:pt>
                <c:pt idx="5048">
                  <c:v>603363</c:v>
                </c:pt>
                <c:pt idx="5049">
                  <c:v>603239</c:v>
                </c:pt>
                <c:pt idx="5050">
                  <c:v>603115</c:v>
                </c:pt>
                <c:pt idx="5051">
                  <c:v>603115</c:v>
                </c:pt>
                <c:pt idx="5052">
                  <c:v>603115</c:v>
                </c:pt>
                <c:pt idx="5053">
                  <c:v>603115</c:v>
                </c:pt>
                <c:pt idx="5054">
                  <c:v>603115</c:v>
                </c:pt>
                <c:pt idx="5055">
                  <c:v>602991</c:v>
                </c:pt>
                <c:pt idx="5056">
                  <c:v>602991</c:v>
                </c:pt>
                <c:pt idx="5057">
                  <c:v>602991</c:v>
                </c:pt>
                <c:pt idx="5058">
                  <c:v>602991</c:v>
                </c:pt>
                <c:pt idx="5059">
                  <c:v>602991</c:v>
                </c:pt>
                <c:pt idx="5060">
                  <c:v>602991</c:v>
                </c:pt>
                <c:pt idx="5061">
                  <c:v>602991</c:v>
                </c:pt>
                <c:pt idx="5062">
                  <c:v>602991</c:v>
                </c:pt>
                <c:pt idx="5063">
                  <c:v>602991</c:v>
                </c:pt>
                <c:pt idx="5064">
                  <c:v>602991</c:v>
                </c:pt>
                <c:pt idx="5065">
                  <c:v>602744</c:v>
                </c:pt>
                <c:pt idx="5066">
                  <c:v>602372</c:v>
                </c:pt>
                <c:pt idx="5067">
                  <c:v>602000</c:v>
                </c:pt>
                <c:pt idx="5068">
                  <c:v>601629</c:v>
                </c:pt>
                <c:pt idx="5069">
                  <c:v>601257</c:v>
                </c:pt>
                <c:pt idx="5070">
                  <c:v>600886</c:v>
                </c:pt>
                <c:pt idx="5071">
                  <c:v>600514</c:v>
                </c:pt>
                <c:pt idx="5072">
                  <c:v>599895</c:v>
                </c:pt>
                <c:pt idx="5073">
                  <c:v>599523</c:v>
                </c:pt>
                <c:pt idx="5074">
                  <c:v>599028</c:v>
                </c:pt>
                <c:pt idx="5075">
                  <c:v>598408</c:v>
                </c:pt>
                <c:pt idx="5076">
                  <c:v>597789</c:v>
                </c:pt>
                <c:pt idx="5077">
                  <c:v>597128</c:v>
                </c:pt>
                <c:pt idx="5078">
                  <c:v>596302</c:v>
                </c:pt>
                <c:pt idx="5079">
                  <c:v>595188</c:v>
                </c:pt>
                <c:pt idx="5080">
                  <c:v>594326</c:v>
                </c:pt>
                <c:pt idx="5081">
                  <c:v>593713</c:v>
                </c:pt>
                <c:pt idx="5082">
                  <c:v>593100</c:v>
                </c:pt>
                <c:pt idx="5083">
                  <c:v>592610</c:v>
                </c:pt>
                <c:pt idx="5084">
                  <c:v>592119</c:v>
                </c:pt>
                <c:pt idx="5085">
                  <c:v>591874</c:v>
                </c:pt>
                <c:pt idx="5086">
                  <c:v>591752</c:v>
                </c:pt>
                <c:pt idx="5087">
                  <c:v>591629</c:v>
                </c:pt>
                <c:pt idx="5088">
                  <c:v>591506</c:v>
                </c:pt>
                <c:pt idx="5089">
                  <c:v>591384</c:v>
                </c:pt>
                <c:pt idx="5090">
                  <c:v>591384</c:v>
                </c:pt>
                <c:pt idx="5091">
                  <c:v>591384</c:v>
                </c:pt>
                <c:pt idx="5092">
                  <c:v>591384</c:v>
                </c:pt>
                <c:pt idx="5093">
                  <c:v>591139</c:v>
                </c:pt>
                <c:pt idx="5094">
                  <c:v>590771</c:v>
                </c:pt>
                <c:pt idx="5095">
                  <c:v>590403</c:v>
                </c:pt>
                <c:pt idx="5096">
                  <c:v>590158</c:v>
                </c:pt>
                <c:pt idx="5097">
                  <c:v>589790</c:v>
                </c:pt>
                <c:pt idx="5098">
                  <c:v>589545</c:v>
                </c:pt>
                <c:pt idx="5099">
                  <c:v>589300</c:v>
                </c:pt>
                <c:pt idx="5100">
                  <c:v>589177</c:v>
                </c:pt>
                <c:pt idx="5101">
                  <c:v>589055</c:v>
                </c:pt>
                <c:pt idx="5102">
                  <c:v>588932</c:v>
                </c:pt>
                <c:pt idx="5103">
                  <c:v>588810</c:v>
                </c:pt>
                <c:pt idx="5104">
                  <c:v>588687</c:v>
                </c:pt>
                <c:pt idx="5105">
                  <c:v>588442</c:v>
                </c:pt>
                <c:pt idx="5106">
                  <c:v>588319</c:v>
                </c:pt>
                <c:pt idx="5107">
                  <c:v>588074</c:v>
                </c:pt>
                <c:pt idx="5108">
                  <c:v>587829</c:v>
                </c:pt>
                <c:pt idx="5109">
                  <c:v>587584</c:v>
                </c:pt>
                <c:pt idx="5110">
                  <c:v>587339</c:v>
                </c:pt>
                <c:pt idx="5111">
                  <c:v>586971</c:v>
                </c:pt>
                <c:pt idx="5112">
                  <c:v>586481</c:v>
                </c:pt>
                <c:pt idx="5113">
                  <c:v>585868</c:v>
                </c:pt>
                <c:pt idx="5114">
                  <c:v>585255</c:v>
                </c:pt>
                <c:pt idx="5115">
                  <c:v>585868</c:v>
                </c:pt>
                <c:pt idx="5116">
                  <c:v>586113</c:v>
                </c:pt>
                <c:pt idx="5117">
                  <c:v>586603</c:v>
                </c:pt>
                <c:pt idx="5118">
                  <c:v>587216</c:v>
                </c:pt>
                <c:pt idx="5119">
                  <c:v>587093</c:v>
                </c:pt>
                <c:pt idx="5120">
                  <c:v>586971</c:v>
                </c:pt>
                <c:pt idx="5121">
                  <c:v>586848</c:v>
                </c:pt>
                <c:pt idx="5122">
                  <c:v>586603</c:v>
                </c:pt>
                <c:pt idx="5123">
                  <c:v>586357</c:v>
                </c:pt>
                <c:pt idx="5124">
                  <c:v>586113</c:v>
                </c:pt>
                <c:pt idx="5125">
                  <c:v>586113</c:v>
                </c:pt>
                <c:pt idx="5126">
                  <c:v>585990</c:v>
                </c:pt>
                <c:pt idx="5127">
                  <c:v>585868</c:v>
                </c:pt>
                <c:pt idx="5128">
                  <c:v>585745</c:v>
                </c:pt>
                <c:pt idx="5129">
                  <c:v>585500</c:v>
                </c:pt>
                <c:pt idx="5130">
                  <c:v>585255</c:v>
                </c:pt>
                <c:pt idx="5131">
                  <c:v>585132</c:v>
                </c:pt>
                <c:pt idx="5132">
                  <c:v>584887</c:v>
                </c:pt>
                <c:pt idx="5133">
                  <c:v>584642</c:v>
                </c:pt>
                <c:pt idx="5134">
                  <c:v>584274</c:v>
                </c:pt>
                <c:pt idx="5135">
                  <c:v>583906</c:v>
                </c:pt>
                <c:pt idx="5136">
                  <c:v>583416</c:v>
                </c:pt>
                <c:pt idx="5137">
                  <c:v>582803</c:v>
                </c:pt>
                <c:pt idx="5138">
                  <c:v>582194</c:v>
                </c:pt>
                <c:pt idx="5139">
                  <c:v>581709</c:v>
                </c:pt>
                <c:pt idx="5140">
                  <c:v>581588</c:v>
                </c:pt>
                <c:pt idx="5141">
                  <c:v>582194</c:v>
                </c:pt>
                <c:pt idx="5142">
                  <c:v>582558</c:v>
                </c:pt>
                <c:pt idx="5143">
                  <c:v>586603</c:v>
                </c:pt>
                <c:pt idx="5144">
                  <c:v>607703</c:v>
                </c:pt>
                <c:pt idx="5145">
                  <c:v>658557</c:v>
                </c:pt>
                <c:pt idx="5146">
                  <c:v>663507</c:v>
                </c:pt>
                <c:pt idx="5147">
                  <c:v>665591</c:v>
                </c:pt>
                <c:pt idx="5148">
                  <c:v>666633</c:v>
                </c:pt>
                <c:pt idx="5149">
                  <c:v>667414</c:v>
                </c:pt>
                <c:pt idx="5150">
                  <c:v>668005</c:v>
                </c:pt>
                <c:pt idx="5151">
                  <c:v>668717</c:v>
                </c:pt>
                <c:pt idx="5152">
                  <c:v>669107</c:v>
                </c:pt>
                <c:pt idx="5153">
                  <c:v>676249</c:v>
                </c:pt>
                <c:pt idx="5154">
                  <c:v>683949</c:v>
                </c:pt>
                <c:pt idx="5155">
                  <c:v>686602</c:v>
                </c:pt>
                <c:pt idx="5156">
                  <c:v>687920</c:v>
                </c:pt>
                <c:pt idx="5157">
                  <c:v>688858</c:v>
                </c:pt>
                <c:pt idx="5158">
                  <c:v>690717</c:v>
                </c:pt>
                <c:pt idx="5159">
                  <c:v>693770</c:v>
                </c:pt>
                <c:pt idx="5160">
                  <c:v>695363</c:v>
                </c:pt>
                <c:pt idx="5161">
                  <c:v>697889</c:v>
                </c:pt>
                <c:pt idx="5162">
                  <c:v>699497</c:v>
                </c:pt>
                <c:pt idx="5163">
                  <c:v>700435</c:v>
                </c:pt>
                <c:pt idx="5164">
                  <c:v>705930</c:v>
                </c:pt>
                <c:pt idx="5165">
                  <c:v>721031</c:v>
                </c:pt>
                <c:pt idx="5166">
                  <c:v>731645</c:v>
                </c:pt>
                <c:pt idx="5167">
                  <c:v>741090</c:v>
                </c:pt>
                <c:pt idx="5168">
                  <c:v>745497</c:v>
                </c:pt>
                <c:pt idx="5169">
                  <c:v>748389</c:v>
                </c:pt>
                <c:pt idx="5170">
                  <c:v>751281</c:v>
                </c:pt>
                <c:pt idx="5171">
                  <c:v>752944</c:v>
                </c:pt>
                <c:pt idx="5172">
                  <c:v>754055</c:v>
                </c:pt>
                <c:pt idx="5173">
                  <c:v>754750</c:v>
                </c:pt>
                <c:pt idx="5174">
                  <c:v>755306</c:v>
                </c:pt>
                <c:pt idx="5175">
                  <c:v>756000</c:v>
                </c:pt>
                <c:pt idx="5176">
                  <c:v>756279</c:v>
                </c:pt>
                <c:pt idx="5177">
                  <c:v>756834</c:v>
                </c:pt>
                <c:pt idx="5178">
                  <c:v>757251</c:v>
                </c:pt>
                <c:pt idx="5179">
                  <c:v>757529</c:v>
                </c:pt>
                <c:pt idx="5180">
                  <c:v>757529</c:v>
                </c:pt>
                <c:pt idx="5181">
                  <c:v>757529</c:v>
                </c:pt>
                <c:pt idx="5182">
                  <c:v>757806</c:v>
                </c:pt>
                <c:pt idx="5183">
                  <c:v>757529</c:v>
                </c:pt>
                <c:pt idx="5184">
                  <c:v>757529</c:v>
                </c:pt>
                <c:pt idx="5185">
                  <c:v>757529</c:v>
                </c:pt>
                <c:pt idx="5186">
                  <c:v>757529</c:v>
                </c:pt>
                <c:pt idx="5187">
                  <c:v>757390</c:v>
                </c:pt>
                <c:pt idx="5188">
                  <c:v>757390</c:v>
                </c:pt>
                <c:pt idx="5189">
                  <c:v>757251</c:v>
                </c:pt>
                <c:pt idx="5190">
                  <c:v>757112</c:v>
                </c:pt>
                <c:pt idx="5191">
                  <c:v>756834</c:v>
                </c:pt>
                <c:pt idx="5192">
                  <c:v>756417</c:v>
                </c:pt>
                <c:pt idx="5193">
                  <c:v>756139</c:v>
                </c:pt>
                <c:pt idx="5194">
                  <c:v>755861</c:v>
                </c:pt>
                <c:pt idx="5195">
                  <c:v>755306</c:v>
                </c:pt>
                <c:pt idx="5196">
                  <c:v>754750</c:v>
                </c:pt>
                <c:pt idx="5197">
                  <c:v>754194</c:v>
                </c:pt>
                <c:pt idx="5198">
                  <c:v>753638</c:v>
                </c:pt>
                <c:pt idx="5199">
                  <c:v>753082</c:v>
                </c:pt>
                <c:pt idx="5200">
                  <c:v>752527</c:v>
                </c:pt>
                <c:pt idx="5201">
                  <c:v>751832</c:v>
                </c:pt>
                <c:pt idx="5202">
                  <c:v>751143</c:v>
                </c:pt>
                <c:pt idx="5203">
                  <c:v>750179</c:v>
                </c:pt>
                <c:pt idx="5204">
                  <c:v>749353</c:v>
                </c:pt>
                <c:pt idx="5205">
                  <c:v>748527</c:v>
                </c:pt>
                <c:pt idx="5206">
                  <c:v>747700</c:v>
                </c:pt>
                <c:pt idx="5207">
                  <c:v>746874</c:v>
                </c:pt>
                <c:pt idx="5208">
                  <c:v>745910</c:v>
                </c:pt>
                <c:pt idx="5209">
                  <c:v>744946</c:v>
                </c:pt>
                <c:pt idx="5210">
                  <c:v>743707</c:v>
                </c:pt>
                <c:pt idx="5211">
                  <c:v>742605</c:v>
                </c:pt>
                <c:pt idx="5212">
                  <c:v>741503</c:v>
                </c:pt>
                <c:pt idx="5213">
                  <c:v>740401</c:v>
                </c:pt>
                <c:pt idx="5214">
                  <c:v>739437</c:v>
                </c:pt>
                <c:pt idx="5215">
                  <c:v>738749</c:v>
                </c:pt>
                <c:pt idx="5216">
                  <c:v>737927</c:v>
                </c:pt>
                <c:pt idx="5217">
                  <c:v>736832</c:v>
                </c:pt>
                <c:pt idx="5218">
                  <c:v>735740</c:v>
                </c:pt>
                <c:pt idx="5219">
                  <c:v>734648</c:v>
                </c:pt>
                <c:pt idx="5220">
                  <c:v>733556</c:v>
                </c:pt>
                <c:pt idx="5221">
                  <c:v>732601</c:v>
                </c:pt>
                <c:pt idx="5222">
                  <c:v>731645</c:v>
                </c:pt>
                <c:pt idx="5223">
                  <c:v>730690</c:v>
                </c:pt>
                <c:pt idx="5224">
                  <c:v>729598</c:v>
                </c:pt>
                <c:pt idx="5225">
                  <c:v>728779</c:v>
                </c:pt>
                <c:pt idx="5226">
                  <c:v>727824</c:v>
                </c:pt>
                <c:pt idx="5227">
                  <c:v>726732</c:v>
                </c:pt>
                <c:pt idx="5228">
                  <c:v>725777</c:v>
                </c:pt>
                <c:pt idx="5229">
                  <c:v>724821</c:v>
                </c:pt>
                <c:pt idx="5230">
                  <c:v>723871</c:v>
                </c:pt>
                <c:pt idx="5231">
                  <c:v>722789</c:v>
                </c:pt>
                <c:pt idx="5232">
                  <c:v>721842</c:v>
                </c:pt>
                <c:pt idx="5233">
                  <c:v>720625</c:v>
                </c:pt>
                <c:pt idx="5234">
                  <c:v>719273</c:v>
                </c:pt>
                <c:pt idx="5235">
                  <c:v>717785</c:v>
                </c:pt>
                <c:pt idx="5236">
                  <c:v>716568</c:v>
                </c:pt>
                <c:pt idx="5237">
                  <c:v>715351</c:v>
                </c:pt>
                <c:pt idx="5238">
                  <c:v>713999</c:v>
                </c:pt>
                <c:pt idx="5239">
                  <c:v>712646</c:v>
                </c:pt>
                <c:pt idx="5240">
                  <c:v>711023</c:v>
                </c:pt>
                <c:pt idx="5241">
                  <c:v>709548</c:v>
                </c:pt>
                <c:pt idx="5242">
                  <c:v>708342</c:v>
                </c:pt>
                <c:pt idx="5243">
                  <c:v>707002</c:v>
                </c:pt>
                <c:pt idx="5244">
                  <c:v>705796</c:v>
                </c:pt>
                <c:pt idx="5245">
                  <c:v>704456</c:v>
                </c:pt>
                <c:pt idx="5246">
                  <c:v>703115</c:v>
                </c:pt>
                <c:pt idx="5247">
                  <c:v>701775</c:v>
                </c:pt>
                <c:pt idx="5248">
                  <c:v>700167</c:v>
                </c:pt>
                <c:pt idx="5249">
                  <c:v>698827</c:v>
                </c:pt>
                <c:pt idx="5250">
                  <c:v>697487</c:v>
                </c:pt>
                <c:pt idx="5251">
                  <c:v>696027</c:v>
                </c:pt>
                <c:pt idx="5252">
                  <c:v>694567</c:v>
                </c:pt>
                <c:pt idx="5253">
                  <c:v>693106</c:v>
                </c:pt>
                <c:pt idx="5254">
                  <c:v>691779</c:v>
                </c:pt>
                <c:pt idx="5255">
                  <c:v>690541</c:v>
                </c:pt>
                <c:pt idx="5256">
                  <c:v>689124</c:v>
                </c:pt>
                <c:pt idx="5257">
                  <c:v>687796</c:v>
                </c:pt>
                <c:pt idx="5258">
                  <c:v>686734</c:v>
                </c:pt>
                <c:pt idx="5259">
                  <c:v>685274</c:v>
                </c:pt>
                <c:pt idx="5260">
                  <c:v>684212</c:v>
                </c:pt>
                <c:pt idx="5261">
                  <c:v>683423</c:v>
                </c:pt>
                <c:pt idx="5262">
                  <c:v>682634</c:v>
                </c:pt>
                <c:pt idx="5263">
                  <c:v>681845</c:v>
                </c:pt>
                <c:pt idx="5264">
                  <c:v>680793</c:v>
                </c:pt>
                <c:pt idx="5265">
                  <c:v>679609</c:v>
                </c:pt>
                <c:pt idx="5266">
                  <c:v>678426</c:v>
                </c:pt>
                <c:pt idx="5267">
                  <c:v>677242</c:v>
                </c:pt>
                <c:pt idx="5268">
                  <c:v>675927</c:v>
                </c:pt>
                <c:pt idx="5269">
                  <c:v>674217</c:v>
                </c:pt>
                <c:pt idx="5270">
                  <c:v>672629</c:v>
                </c:pt>
                <c:pt idx="5271">
                  <c:v>671324</c:v>
                </c:pt>
                <c:pt idx="5272">
                  <c:v>669628</c:v>
                </c:pt>
                <c:pt idx="5273">
                  <c:v>668586</c:v>
                </c:pt>
                <c:pt idx="5274">
                  <c:v>667284</c:v>
                </c:pt>
                <c:pt idx="5275">
                  <c:v>665981</c:v>
                </c:pt>
                <c:pt idx="5276">
                  <c:v>664548</c:v>
                </c:pt>
                <c:pt idx="5277">
                  <c:v>663246</c:v>
                </c:pt>
                <c:pt idx="5278">
                  <c:v>661683</c:v>
                </c:pt>
                <c:pt idx="5279">
                  <c:v>660250</c:v>
                </c:pt>
                <c:pt idx="5280">
                  <c:v>658818</c:v>
                </c:pt>
                <c:pt idx="5281">
                  <c:v>657391</c:v>
                </c:pt>
                <c:pt idx="5282">
                  <c:v>656230</c:v>
                </c:pt>
                <c:pt idx="5283">
                  <c:v>654682</c:v>
                </c:pt>
                <c:pt idx="5284">
                  <c:v>653392</c:v>
                </c:pt>
                <c:pt idx="5285">
                  <c:v>652102</c:v>
                </c:pt>
                <c:pt idx="5286">
                  <c:v>650996</c:v>
                </c:pt>
                <c:pt idx="5287">
                  <c:v>649394</c:v>
                </c:pt>
                <c:pt idx="5288">
                  <c:v>648104</c:v>
                </c:pt>
                <c:pt idx="5289">
                  <c:v>646814</c:v>
                </c:pt>
                <c:pt idx="5290">
                  <c:v>645524</c:v>
                </c:pt>
                <c:pt idx="5291">
                  <c:v>644243</c:v>
                </c:pt>
                <c:pt idx="5292">
                  <c:v>643093</c:v>
                </c:pt>
                <c:pt idx="5293">
                  <c:v>641944</c:v>
                </c:pt>
                <c:pt idx="5294">
                  <c:v>640922</c:v>
                </c:pt>
                <c:pt idx="5295">
                  <c:v>639645</c:v>
                </c:pt>
                <c:pt idx="5296">
                  <c:v>638112</c:v>
                </c:pt>
                <c:pt idx="5297">
                  <c:v>636579</c:v>
                </c:pt>
                <c:pt idx="5298">
                  <c:v>634919</c:v>
                </c:pt>
                <c:pt idx="5299">
                  <c:v>633641</c:v>
                </c:pt>
                <c:pt idx="5300">
                  <c:v>632238</c:v>
                </c:pt>
                <c:pt idx="5301">
                  <c:v>630720</c:v>
                </c:pt>
                <c:pt idx="5302">
                  <c:v>629456</c:v>
                </c:pt>
                <c:pt idx="5303">
                  <c:v>628191</c:v>
                </c:pt>
                <c:pt idx="5304">
                  <c:v>627054</c:v>
                </c:pt>
                <c:pt idx="5305">
                  <c:v>625789</c:v>
                </c:pt>
                <c:pt idx="5306">
                  <c:v>624525</c:v>
                </c:pt>
                <c:pt idx="5307">
                  <c:v>623260</c:v>
                </c:pt>
                <c:pt idx="5308">
                  <c:v>621743</c:v>
                </c:pt>
                <c:pt idx="5309">
                  <c:v>620479</c:v>
                </c:pt>
                <c:pt idx="5310">
                  <c:v>619219</c:v>
                </c:pt>
                <c:pt idx="5311">
                  <c:v>617978</c:v>
                </c:pt>
                <c:pt idx="5312">
                  <c:v>616716</c:v>
                </c:pt>
                <c:pt idx="5313">
                  <c:v>615646</c:v>
                </c:pt>
                <c:pt idx="5314">
                  <c:v>614338</c:v>
                </c:pt>
                <c:pt idx="5315">
                  <c:v>613336</c:v>
                </c:pt>
                <c:pt idx="5316">
                  <c:v>612335</c:v>
                </c:pt>
                <c:pt idx="5317">
                  <c:v>611208</c:v>
                </c:pt>
                <c:pt idx="5318">
                  <c:v>610012</c:v>
                </c:pt>
                <c:pt idx="5319">
                  <c:v>608830</c:v>
                </c:pt>
                <c:pt idx="5320">
                  <c:v>607704</c:v>
                </c:pt>
                <c:pt idx="5321">
                  <c:v>606584</c:v>
                </c:pt>
                <c:pt idx="5322">
                  <c:v>605593</c:v>
                </c:pt>
                <c:pt idx="5323">
                  <c:v>604602</c:v>
                </c:pt>
                <c:pt idx="5324">
                  <c:v>603611</c:v>
                </c:pt>
                <c:pt idx="5325">
                  <c:v>602496</c:v>
                </c:pt>
                <c:pt idx="5326">
                  <c:v>601258</c:v>
                </c:pt>
                <c:pt idx="5327">
                  <c:v>600142</c:v>
                </c:pt>
                <c:pt idx="5328">
                  <c:v>599275</c:v>
                </c:pt>
                <c:pt idx="5329">
                  <c:v>598160</c:v>
                </c:pt>
                <c:pt idx="5330">
                  <c:v>597046</c:v>
                </c:pt>
                <c:pt idx="5331">
                  <c:v>595931</c:v>
                </c:pt>
                <c:pt idx="5332">
                  <c:v>594816</c:v>
                </c:pt>
                <c:pt idx="5333">
                  <c:v>593590</c:v>
                </c:pt>
                <c:pt idx="5334">
                  <c:v>592497</c:v>
                </c:pt>
                <c:pt idx="5335">
                  <c:v>591506</c:v>
                </c:pt>
                <c:pt idx="5336">
                  <c:v>590648</c:v>
                </c:pt>
                <c:pt idx="5337">
                  <c:v>589790</c:v>
                </c:pt>
                <c:pt idx="5338">
                  <c:v>588829</c:v>
                </c:pt>
                <c:pt idx="5339">
                  <c:v>587829</c:v>
                </c:pt>
                <c:pt idx="5340">
                  <c:v>586771</c:v>
                </c:pt>
                <c:pt idx="5341">
                  <c:v>585990</c:v>
                </c:pt>
                <c:pt idx="5342">
                  <c:v>585010</c:v>
                </c:pt>
                <c:pt idx="5343">
                  <c:v>584029</c:v>
                </c:pt>
                <c:pt idx="5344">
                  <c:v>583048</c:v>
                </c:pt>
                <c:pt idx="5345">
                  <c:v>582073</c:v>
                </c:pt>
                <c:pt idx="5346">
                  <c:v>581345</c:v>
                </c:pt>
                <c:pt idx="5347">
                  <c:v>580496</c:v>
                </c:pt>
                <c:pt idx="5348">
                  <c:v>579647</c:v>
                </c:pt>
                <c:pt idx="5349">
                  <c:v>578677</c:v>
                </c:pt>
                <c:pt idx="5350">
                  <c:v>577828</c:v>
                </c:pt>
                <c:pt idx="5351">
                  <c:v>577100</c:v>
                </c:pt>
                <c:pt idx="5352">
                  <c:v>576373</c:v>
                </c:pt>
                <c:pt idx="5353">
                  <c:v>575645</c:v>
                </c:pt>
                <c:pt idx="5354">
                  <c:v>575039</c:v>
                </c:pt>
                <c:pt idx="5355">
                  <c:v>574190</c:v>
                </c:pt>
                <c:pt idx="5356">
                  <c:v>573583</c:v>
                </c:pt>
                <c:pt idx="5357">
                  <c:v>572977</c:v>
                </c:pt>
                <c:pt idx="5358">
                  <c:v>572370</c:v>
                </c:pt>
                <c:pt idx="5359">
                  <c:v>571764</c:v>
                </c:pt>
                <c:pt idx="5360">
                  <c:v>571158</c:v>
                </c:pt>
                <c:pt idx="5361">
                  <c:v>570430</c:v>
                </c:pt>
                <c:pt idx="5362">
                  <c:v>569710</c:v>
                </c:pt>
                <c:pt idx="5363">
                  <c:v>568990</c:v>
                </c:pt>
                <c:pt idx="5364">
                  <c:v>568151</c:v>
                </c:pt>
                <c:pt idx="5365">
                  <c:v>567311</c:v>
                </c:pt>
                <c:pt idx="5366">
                  <c:v>566591</c:v>
                </c:pt>
                <c:pt idx="5367">
                  <c:v>565872</c:v>
                </c:pt>
                <c:pt idx="5368">
                  <c:v>565272</c:v>
                </c:pt>
                <c:pt idx="5369">
                  <c:v>564792</c:v>
                </c:pt>
                <c:pt idx="5370">
                  <c:v>564192</c:v>
                </c:pt>
                <c:pt idx="5371">
                  <c:v>563592</c:v>
                </c:pt>
                <c:pt idx="5372">
                  <c:v>562992</c:v>
                </c:pt>
                <c:pt idx="5373">
                  <c:v>562992</c:v>
                </c:pt>
                <c:pt idx="5374">
                  <c:v>561913</c:v>
                </c:pt>
                <c:pt idx="5375">
                  <c:v>561193</c:v>
                </c:pt>
                <c:pt idx="5376">
                  <c:v>560713</c:v>
                </c:pt>
                <c:pt idx="5377">
                  <c:v>560113</c:v>
                </c:pt>
                <c:pt idx="5378">
                  <c:v>559514</c:v>
                </c:pt>
                <c:pt idx="5379">
                  <c:v>559034</c:v>
                </c:pt>
                <c:pt idx="5380">
                  <c:v>559034</c:v>
                </c:pt>
                <c:pt idx="5381">
                  <c:v>558914</c:v>
                </c:pt>
                <c:pt idx="5382">
                  <c:v>558794</c:v>
                </c:pt>
                <c:pt idx="5383">
                  <c:v>558193</c:v>
                </c:pt>
                <c:pt idx="5384">
                  <c:v>557722</c:v>
                </c:pt>
                <c:pt idx="5385">
                  <c:v>557010</c:v>
                </c:pt>
                <c:pt idx="5386">
                  <c:v>556535</c:v>
                </c:pt>
                <c:pt idx="5387">
                  <c:v>556061</c:v>
                </c:pt>
                <c:pt idx="5388">
                  <c:v>555705</c:v>
                </c:pt>
                <c:pt idx="5389">
                  <c:v>555468</c:v>
                </c:pt>
                <c:pt idx="5390">
                  <c:v>555111</c:v>
                </c:pt>
                <c:pt idx="5391">
                  <c:v>554874</c:v>
                </c:pt>
                <c:pt idx="5392">
                  <c:v>554637</c:v>
                </c:pt>
                <c:pt idx="5393">
                  <c:v>554518</c:v>
                </c:pt>
                <c:pt idx="5394">
                  <c:v>554281</c:v>
                </c:pt>
                <c:pt idx="5395">
                  <c:v>554043</c:v>
                </c:pt>
                <c:pt idx="5396">
                  <c:v>553687</c:v>
                </c:pt>
                <c:pt idx="5397">
                  <c:v>553450</c:v>
                </c:pt>
                <c:pt idx="5398">
                  <c:v>553213</c:v>
                </c:pt>
                <c:pt idx="5399">
                  <c:v>552975</c:v>
                </c:pt>
                <c:pt idx="5400">
                  <c:v>552738</c:v>
                </c:pt>
                <c:pt idx="5401">
                  <c:v>552382</c:v>
                </c:pt>
                <c:pt idx="5402">
                  <c:v>552026</c:v>
                </c:pt>
                <c:pt idx="5403">
                  <c:v>551670</c:v>
                </c:pt>
                <c:pt idx="5404">
                  <c:v>551670</c:v>
                </c:pt>
                <c:pt idx="5405">
                  <c:v>551551</c:v>
                </c:pt>
                <c:pt idx="5406">
                  <c:v>551432</c:v>
                </c:pt>
                <c:pt idx="5407">
                  <c:v>551314</c:v>
                </c:pt>
                <c:pt idx="5408">
                  <c:v>551195</c:v>
                </c:pt>
                <c:pt idx="5409">
                  <c:v>551076</c:v>
                </c:pt>
                <c:pt idx="5410">
                  <c:v>550839</c:v>
                </c:pt>
                <c:pt idx="5411">
                  <c:v>550602</c:v>
                </c:pt>
                <c:pt idx="5412">
                  <c:v>550246</c:v>
                </c:pt>
                <c:pt idx="5413">
                  <c:v>549890</c:v>
                </c:pt>
                <c:pt idx="5414">
                  <c:v>549771</c:v>
                </c:pt>
                <c:pt idx="5415">
                  <c:v>549514</c:v>
                </c:pt>
                <c:pt idx="5416">
                  <c:v>549178</c:v>
                </c:pt>
                <c:pt idx="5417">
                  <c:v>548822</c:v>
                </c:pt>
                <c:pt idx="5418">
                  <c:v>548466</c:v>
                </c:pt>
                <c:pt idx="5419">
                  <c:v>548229</c:v>
                </c:pt>
                <c:pt idx="5420">
                  <c:v>547991</c:v>
                </c:pt>
                <c:pt idx="5421">
                  <c:v>547754</c:v>
                </c:pt>
                <c:pt idx="5422">
                  <c:v>547635</c:v>
                </c:pt>
                <c:pt idx="5423">
                  <c:v>547516</c:v>
                </c:pt>
                <c:pt idx="5424">
                  <c:v>547279</c:v>
                </c:pt>
                <c:pt idx="5425">
                  <c:v>547042</c:v>
                </c:pt>
                <c:pt idx="5426">
                  <c:v>546804</c:v>
                </c:pt>
                <c:pt idx="5427">
                  <c:v>546567</c:v>
                </c:pt>
                <c:pt idx="5428">
                  <c:v>546332</c:v>
                </c:pt>
                <c:pt idx="5429">
                  <c:v>546098</c:v>
                </c:pt>
                <c:pt idx="5430">
                  <c:v>545863</c:v>
                </c:pt>
                <c:pt idx="5431">
                  <c:v>545863</c:v>
                </c:pt>
                <c:pt idx="5432">
                  <c:v>545394</c:v>
                </c:pt>
                <c:pt idx="5433">
                  <c:v>545394</c:v>
                </c:pt>
                <c:pt idx="5434">
                  <c:v>545276</c:v>
                </c:pt>
                <c:pt idx="5435">
                  <c:v>545042</c:v>
                </c:pt>
                <c:pt idx="5436">
                  <c:v>544690</c:v>
                </c:pt>
                <c:pt idx="5437">
                  <c:v>544455</c:v>
                </c:pt>
                <c:pt idx="5438">
                  <c:v>544338</c:v>
                </c:pt>
                <c:pt idx="5439">
                  <c:v>544220</c:v>
                </c:pt>
                <c:pt idx="5440">
                  <c:v>543986</c:v>
                </c:pt>
                <c:pt idx="5441">
                  <c:v>543868</c:v>
                </c:pt>
                <c:pt idx="5442">
                  <c:v>543751</c:v>
                </c:pt>
                <c:pt idx="5443">
                  <c:v>543634</c:v>
                </c:pt>
                <c:pt idx="5444">
                  <c:v>544924</c:v>
                </c:pt>
                <c:pt idx="5445">
                  <c:v>545628</c:v>
                </c:pt>
                <c:pt idx="5446">
                  <c:v>545628</c:v>
                </c:pt>
                <c:pt idx="5447">
                  <c:v>545628</c:v>
                </c:pt>
                <c:pt idx="5448">
                  <c:v>545628</c:v>
                </c:pt>
                <c:pt idx="5449">
                  <c:v>545628</c:v>
                </c:pt>
                <c:pt idx="5450">
                  <c:v>545628</c:v>
                </c:pt>
                <c:pt idx="5451">
                  <c:v>546332</c:v>
                </c:pt>
                <c:pt idx="5452">
                  <c:v>547160</c:v>
                </c:pt>
                <c:pt idx="5453">
                  <c:v>547398</c:v>
                </c:pt>
                <c:pt idx="5454">
                  <c:v>547635</c:v>
                </c:pt>
                <c:pt idx="5455">
                  <c:v>547635</c:v>
                </c:pt>
                <c:pt idx="5456">
                  <c:v>547754</c:v>
                </c:pt>
                <c:pt idx="5457">
                  <c:v>547754</c:v>
                </c:pt>
                <c:pt idx="5458">
                  <c:v>547635</c:v>
                </c:pt>
                <c:pt idx="5459">
                  <c:v>547635</c:v>
                </c:pt>
                <c:pt idx="5460">
                  <c:v>547516</c:v>
                </c:pt>
                <c:pt idx="5461">
                  <c:v>547398</c:v>
                </c:pt>
                <c:pt idx="5462">
                  <c:v>547278</c:v>
                </c:pt>
                <c:pt idx="5463">
                  <c:v>547160</c:v>
                </c:pt>
                <c:pt idx="5464">
                  <c:v>547160</c:v>
                </c:pt>
                <c:pt idx="5465">
                  <c:v>547160</c:v>
                </c:pt>
                <c:pt idx="5466">
                  <c:v>547160</c:v>
                </c:pt>
                <c:pt idx="5467">
                  <c:v>547160</c:v>
                </c:pt>
                <c:pt idx="5468">
                  <c:v>547042</c:v>
                </c:pt>
                <c:pt idx="5469">
                  <c:v>546923</c:v>
                </c:pt>
                <c:pt idx="5470">
                  <c:v>546804</c:v>
                </c:pt>
                <c:pt idx="5471">
                  <c:v>546567</c:v>
                </c:pt>
                <c:pt idx="5472">
                  <c:v>546215</c:v>
                </c:pt>
                <c:pt idx="5473">
                  <c:v>545980</c:v>
                </c:pt>
                <c:pt idx="5474">
                  <c:v>545746</c:v>
                </c:pt>
                <c:pt idx="5475">
                  <c:v>545551</c:v>
                </c:pt>
                <c:pt idx="5476">
                  <c:v>545394</c:v>
                </c:pt>
                <c:pt idx="5477">
                  <c:v>545276</c:v>
                </c:pt>
                <c:pt idx="5478">
                  <c:v>545511</c:v>
                </c:pt>
                <c:pt idx="5479">
                  <c:v>545863</c:v>
                </c:pt>
                <c:pt idx="5480">
                  <c:v>545863</c:v>
                </c:pt>
                <c:pt idx="5481">
                  <c:v>545628</c:v>
                </c:pt>
                <c:pt idx="5482">
                  <c:v>545394</c:v>
                </c:pt>
                <c:pt idx="5483">
                  <c:v>545511</c:v>
                </c:pt>
                <c:pt idx="5484">
                  <c:v>545511</c:v>
                </c:pt>
                <c:pt idx="5485">
                  <c:v>545511</c:v>
                </c:pt>
                <c:pt idx="5486">
                  <c:v>545394</c:v>
                </c:pt>
                <c:pt idx="5487">
                  <c:v>545628</c:v>
                </c:pt>
                <c:pt idx="5488">
                  <c:v>546450</c:v>
                </c:pt>
                <c:pt idx="5489">
                  <c:v>550364</c:v>
                </c:pt>
                <c:pt idx="5490">
                  <c:v>557841</c:v>
                </c:pt>
                <c:pt idx="5491">
                  <c:v>559274</c:v>
                </c:pt>
                <c:pt idx="5492">
                  <c:v>565752</c:v>
                </c:pt>
                <c:pt idx="5493">
                  <c:v>570310</c:v>
                </c:pt>
                <c:pt idx="5494">
                  <c:v>574068</c:v>
                </c:pt>
                <c:pt idx="5495">
                  <c:v>576009</c:v>
                </c:pt>
                <c:pt idx="5496">
                  <c:v>577707</c:v>
                </c:pt>
                <c:pt idx="5497">
                  <c:v>583902</c:v>
                </c:pt>
                <c:pt idx="5498">
                  <c:v>593100</c:v>
                </c:pt>
                <c:pt idx="5499">
                  <c:v>596055</c:v>
                </c:pt>
                <c:pt idx="5500">
                  <c:v>597417</c:v>
                </c:pt>
                <c:pt idx="5501">
                  <c:v>598532</c:v>
                </c:pt>
                <c:pt idx="5502">
                  <c:v>599399</c:v>
                </c:pt>
                <c:pt idx="5503">
                  <c:v>599895</c:v>
                </c:pt>
                <c:pt idx="5504">
                  <c:v>600390</c:v>
                </c:pt>
                <c:pt idx="5505">
                  <c:v>600762</c:v>
                </c:pt>
                <c:pt idx="5506">
                  <c:v>601010</c:v>
                </c:pt>
                <c:pt idx="5507">
                  <c:v>601257</c:v>
                </c:pt>
                <c:pt idx="5508">
                  <c:v>601877</c:v>
                </c:pt>
                <c:pt idx="5509">
                  <c:v>602248</c:v>
                </c:pt>
                <c:pt idx="5510">
                  <c:v>602372</c:v>
                </c:pt>
                <c:pt idx="5511">
                  <c:v>602496</c:v>
                </c:pt>
                <c:pt idx="5512">
                  <c:v>605345</c:v>
                </c:pt>
                <c:pt idx="5513">
                  <c:v>609081</c:v>
                </c:pt>
                <c:pt idx="5514">
                  <c:v>610332</c:v>
                </c:pt>
                <c:pt idx="5515">
                  <c:v>611334</c:v>
                </c:pt>
                <c:pt idx="5516">
                  <c:v>611959</c:v>
                </c:pt>
                <c:pt idx="5517">
                  <c:v>612335</c:v>
                </c:pt>
                <c:pt idx="5518">
                  <c:v>612710</c:v>
                </c:pt>
                <c:pt idx="5519">
                  <c:v>612916</c:v>
                </c:pt>
                <c:pt idx="5520">
                  <c:v>613086</c:v>
                </c:pt>
                <c:pt idx="5521">
                  <c:v>613211</c:v>
                </c:pt>
                <c:pt idx="5522">
                  <c:v>619344</c:v>
                </c:pt>
                <c:pt idx="5523">
                  <c:v>623513</c:v>
                </c:pt>
                <c:pt idx="5524">
                  <c:v>625157</c:v>
                </c:pt>
                <c:pt idx="5525">
                  <c:v>626295</c:v>
                </c:pt>
                <c:pt idx="5526">
                  <c:v>627559</c:v>
                </c:pt>
                <c:pt idx="5527">
                  <c:v>628191</c:v>
                </c:pt>
                <c:pt idx="5528">
                  <c:v>628697</c:v>
                </c:pt>
                <c:pt idx="5529">
                  <c:v>629203</c:v>
                </c:pt>
                <c:pt idx="5530">
                  <c:v>629808</c:v>
                </c:pt>
                <c:pt idx="5531">
                  <c:v>630467</c:v>
                </c:pt>
                <c:pt idx="5532">
                  <c:v>630973</c:v>
                </c:pt>
                <c:pt idx="5533">
                  <c:v>631479</c:v>
                </c:pt>
                <c:pt idx="5534">
                  <c:v>631858</c:v>
                </c:pt>
                <c:pt idx="5535">
                  <c:v>632111</c:v>
                </c:pt>
                <c:pt idx="5536">
                  <c:v>632111</c:v>
                </c:pt>
                <c:pt idx="5537">
                  <c:v>632364</c:v>
                </c:pt>
                <c:pt idx="5538">
                  <c:v>632634</c:v>
                </c:pt>
                <c:pt idx="5539">
                  <c:v>632451</c:v>
                </c:pt>
                <c:pt idx="5540">
                  <c:v>632619</c:v>
                </c:pt>
                <c:pt idx="5541">
                  <c:v>632747</c:v>
                </c:pt>
                <c:pt idx="5542">
                  <c:v>632747</c:v>
                </c:pt>
                <c:pt idx="5543">
                  <c:v>632619</c:v>
                </c:pt>
                <c:pt idx="5544">
                  <c:v>632491</c:v>
                </c:pt>
                <c:pt idx="5545">
                  <c:v>632364</c:v>
                </c:pt>
                <c:pt idx="5546">
                  <c:v>632364</c:v>
                </c:pt>
                <c:pt idx="5547">
                  <c:v>632364</c:v>
                </c:pt>
                <c:pt idx="5548">
                  <c:v>632238</c:v>
                </c:pt>
                <c:pt idx="5549">
                  <c:v>632238</c:v>
                </c:pt>
                <c:pt idx="5550">
                  <c:v>632619</c:v>
                </c:pt>
                <c:pt idx="5551">
                  <c:v>632619</c:v>
                </c:pt>
                <c:pt idx="5552">
                  <c:v>632619</c:v>
                </c:pt>
                <c:pt idx="5553">
                  <c:v>632491</c:v>
                </c:pt>
                <c:pt idx="5554">
                  <c:v>632634</c:v>
                </c:pt>
                <c:pt idx="5555">
                  <c:v>632111</c:v>
                </c:pt>
                <c:pt idx="5556">
                  <c:v>631858</c:v>
                </c:pt>
                <c:pt idx="5557">
                  <c:v>631479</c:v>
                </c:pt>
                <c:pt idx="5558">
                  <c:v>631100</c:v>
                </c:pt>
                <c:pt idx="5559">
                  <c:v>630594</c:v>
                </c:pt>
                <c:pt idx="5560">
                  <c:v>629962</c:v>
                </c:pt>
                <c:pt idx="5561">
                  <c:v>629203</c:v>
                </c:pt>
                <c:pt idx="5562">
                  <c:v>628571</c:v>
                </c:pt>
                <c:pt idx="5563">
                  <c:v>627686</c:v>
                </c:pt>
                <c:pt idx="5564">
                  <c:v>626674</c:v>
                </c:pt>
                <c:pt idx="5565">
                  <c:v>625663</c:v>
                </c:pt>
                <c:pt idx="5566">
                  <c:v>624398</c:v>
                </c:pt>
                <c:pt idx="5567">
                  <c:v>623260</c:v>
                </c:pt>
                <c:pt idx="5568">
                  <c:v>622122</c:v>
                </c:pt>
                <c:pt idx="5569">
                  <c:v>620984</c:v>
                </c:pt>
                <c:pt idx="5570">
                  <c:v>619846</c:v>
                </c:pt>
                <c:pt idx="5571">
                  <c:v>618844</c:v>
                </c:pt>
                <c:pt idx="5572">
                  <c:v>617717</c:v>
                </c:pt>
                <c:pt idx="5573">
                  <c:v>616716</c:v>
                </c:pt>
                <c:pt idx="5574">
                  <c:v>615840</c:v>
                </c:pt>
                <c:pt idx="5575">
                  <c:v>614588</c:v>
                </c:pt>
                <c:pt idx="5576">
                  <c:v>613336</c:v>
                </c:pt>
                <c:pt idx="5577">
                  <c:v>611709</c:v>
                </c:pt>
                <c:pt idx="5578">
                  <c:v>610457</c:v>
                </c:pt>
                <c:pt idx="5579">
                  <c:v>609331</c:v>
                </c:pt>
                <c:pt idx="5580">
                  <c:v>608079</c:v>
                </c:pt>
                <c:pt idx="5581">
                  <c:v>606831</c:v>
                </c:pt>
                <c:pt idx="5582">
                  <c:v>605592</c:v>
                </c:pt>
                <c:pt idx="5583">
                  <c:v>604354</c:v>
                </c:pt>
                <c:pt idx="5584">
                  <c:v>603239</c:v>
                </c:pt>
                <c:pt idx="5585">
                  <c:v>602000</c:v>
                </c:pt>
                <c:pt idx="5586">
                  <c:v>600762</c:v>
                </c:pt>
                <c:pt idx="5587">
                  <c:v>599253</c:v>
                </c:pt>
                <c:pt idx="5588">
                  <c:v>598160</c:v>
                </c:pt>
                <c:pt idx="5589">
                  <c:v>596922</c:v>
                </c:pt>
                <c:pt idx="5590">
                  <c:v>595683</c:v>
                </c:pt>
                <c:pt idx="5591">
                  <c:v>594448</c:v>
                </c:pt>
                <c:pt idx="5592">
                  <c:v>592977</c:v>
                </c:pt>
                <c:pt idx="5593">
                  <c:v>591560</c:v>
                </c:pt>
                <c:pt idx="5594">
                  <c:v>590058</c:v>
                </c:pt>
                <c:pt idx="5595">
                  <c:v>588810</c:v>
                </c:pt>
                <c:pt idx="5596">
                  <c:v>587461</c:v>
                </c:pt>
                <c:pt idx="5597">
                  <c:v>585990</c:v>
                </c:pt>
                <c:pt idx="5598">
                  <c:v>584152</c:v>
                </c:pt>
                <c:pt idx="5599">
                  <c:v>582803</c:v>
                </c:pt>
                <c:pt idx="5600">
                  <c:v>581224</c:v>
                </c:pt>
                <c:pt idx="5601">
                  <c:v>579769</c:v>
                </c:pt>
                <c:pt idx="5602">
                  <c:v>578313</c:v>
                </c:pt>
                <c:pt idx="5603">
                  <c:v>576979</c:v>
                </c:pt>
                <c:pt idx="5604">
                  <c:v>575645</c:v>
                </c:pt>
                <c:pt idx="5605">
                  <c:v>574311</c:v>
                </c:pt>
                <c:pt idx="5606">
                  <c:v>573098</c:v>
                </c:pt>
                <c:pt idx="5607">
                  <c:v>571764</c:v>
                </c:pt>
                <c:pt idx="5608">
                  <c:v>570430</c:v>
                </c:pt>
                <c:pt idx="5609">
                  <c:v>569230</c:v>
                </c:pt>
                <c:pt idx="5610">
                  <c:v>568031</c:v>
                </c:pt>
                <c:pt idx="5611">
                  <c:v>566571</c:v>
                </c:pt>
                <c:pt idx="5612">
                  <c:v>565152</c:v>
                </c:pt>
                <c:pt idx="5613">
                  <c:v>563832</c:v>
                </c:pt>
                <c:pt idx="5614">
                  <c:v>562513</c:v>
                </c:pt>
                <c:pt idx="5615">
                  <c:v>561313</c:v>
                </c:pt>
                <c:pt idx="5616">
                  <c:v>560113</c:v>
                </c:pt>
                <c:pt idx="5617">
                  <c:v>558914</c:v>
                </c:pt>
                <c:pt idx="5618">
                  <c:v>557722</c:v>
                </c:pt>
                <c:pt idx="5619">
                  <c:v>556298</c:v>
                </c:pt>
                <c:pt idx="5620">
                  <c:v>555111</c:v>
                </c:pt>
                <c:pt idx="5621">
                  <c:v>553806</c:v>
                </c:pt>
                <c:pt idx="5622">
                  <c:v>552500</c:v>
                </c:pt>
                <c:pt idx="5623">
                  <c:v>551314</c:v>
                </c:pt>
                <c:pt idx="5624">
                  <c:v>550127</c:v>
                </c:pt>
                <c:pt idx="5625">
                  <c:v>548822</c:v>
                </c:pt>
                <c:pt idx="5626">
                  <c:v>547635</c:v>
                </c:pt>
                <c:pt idx="5627">
                  <c:v>546332</c:v>
                </c:pt>
                <c:pt idx="5628">
                  <c:v>545159</c:v>
                </c:pt>
                <c:pt idx="5629">
                  <c:v>543986</c:v>
                </c:pt>
                <c:pt idx="5630">
                  <c:v>542812</c:v>
                </c:pt>
                <c:pt idx="5631">
                  <c:v>541639</c:v>
                </c:pt>
                <c:pt idx="5632">
                  <c:v>540583</c:v>
                </c:pt>
                <c:pt idx="5633">
                  <c:v>539527</c:v>
                </c:pt>
                <c:pt idx="5634">
                  <c:v>538471</c:v>
                </c:pt>
                <c:pt idx="5635">
                  <c:v>537415</c:v>
                </c:pt>
                <c:pt idx="5636">
                  <c:v>536477</c:v>
                </c:pt>
                <c:pt idx="5637">
                  <c:v>535303</c:v>
                </c:pt>
                <c:pt idx="5638">
                  <c:v>534138</c:v>
                </c:pt>
                <c:pt idx="5639">
                  <c:v>532978</c:v>
                </c:pt>
                <c:pt idx="5640">
                  <c:v>531585</c:v>
                </c:pt>
                <c:pt idx="5641">
                  <c:v>530193</c:v>
                </c:pt>
                <c:pt idx="5642">
                  <c:v>528917</c:v>
                </c:pt>
                <c:pt idx="5643">
                  <c:v>527525</c:v>
                </c:pt>
                <c:pt idx="5644">
                  <c:v>526133</c:v>
                </c:pt>
                <c:pt idx="5645">
                  <c:v>524856</c:v>
                </c:pt>
                <c:pt idx="5646">
                  <c:v>523464</c:v>
                </c:pt>
                <c:pt idx="5647">
                  <c:v>521856</c:v>
                </c:pt>
                <c:pt idx="5648">
                  <c:v>520365</c:v>
                </c:pt>
                <c:pt idx="5649">
                  <c:v>518874</c:v>
                </c:pt>
                <c:pt idx="5650">
                  <c:v>517383</c:v>
                </c:pt>
                <c:pt idx="5651">
                  <c:v>515892</c:v>
                </c:pt>
                <c:pt idx="5652">
                  <c:v>514402</c:v>
                </c:pt>
                <c:pt idx="5653">
                  <c:v>512911</c:v>
                </c:pt>
                <c:pt idx="5654">
                  <c:v>511654</c:v>
                </c:pt>
                <c:pt idx="5655">
                  <c:v>510177</c:v>
                </c:pt>
                <c:pt idx="5656">
                  <c:v>508817</c:v>
                </c:pt>
                <c:pt idx="5657">
                  <c:v>507344</c:v>
                </c:pt>
                <c:pt idx="5658">
                  <c:v>506097</c:v>
                </c:pt>
                <c:pt idx="5659">
                  <c:v>504737</c:v>
                </c:pt>
                <c:pt idx="5660">
                  <c:v>503490</c:v>
                </c:pt>
                <c:pt idx="5661">
                  <c:v>502243</c:v>
                </c:pt>
                <c:pt idx="5662">
                  <c:v>500997</c:v>
                </c:pt>
                <c:pt idx="5663">
                  <c:v>499758</c:v>
                </c:pt>
                <c:pt idx="5664">
                  <c:v>498414</c:v>
                </c:pt>
                <c:pt idx="5665">
                  <c:v>497070</c:v>
                </c:pt>
                <c:pt idx="5666">
                  <c:v>495726</c:v>
                </c:pt>
                <c:pt idx="5667">
                  <c:v>494495</c:v>
                </c:pt>
                <c:pt idx="5668">
                  <c:v>493263</c:v>
                </c:pt>
                <c:pt idx="5669">
                  <c:v>492031</c:v>
                </c:pt>
                <c:pt idx="5670">
                  <c:v>490911</c:v>
                </c:pt>
                <c:pt idx="5671">
                  <c:v>489567</c:v>
                </c:pt>
                <c:pt idx="5672">
                  <c:v>488346</c:v>
                </c:pt>
                <c:pt idx="5673">
                  <c:v>487129</c:v>
                </c:pt>
                <c:pt idx="5674">
                  <c:v>485912</c:v>
                </c:pt>
                <c:pt idx="5675">
                  <c:v>484694</c:v>
                </c:pt>
                <c:pt idx="5676">
                  <c:v>483477</c:v>
                </c:pt>
                <c:pt idx="5677">
                  <c:v>482260</c:v>
                </c:pt>
                <c:pt idx="5678">
                  <c:v>481043</c:v>
                </c:pt>
                <c:pt idx="5679">
                  <c:v>480047</c:v>
                </c:pt>
                <c:pt idx="5680">
                  <c:v>478387</c:v>
                </c:pt>
                <c:pt idx="5681">
                  <c:v>476964</c:v>
                </c:pt>
                <c:pt idx="5682">
                  <c:v>475543</c:v>
                </c:pt>
                <c:pt idx="5683">
                  <c:v>474232</c:v>
                </c:pt>
                <c:pt idx="5684">
                  <c:v>473030</c:v>
                </c:pt>
                <c:pt idx="5685">
                  <c:v>471828</c:v>
                </c:pt>
                <c:pt idx="5686">
                  <c:v>470626</c:v>
                </c:pt>
                <c:pt idx="5687">
                  <c:v>469314</c:v>
                </c:pt>
                <c:pt idx="5688">
                  <c:v>468003</c:v>
                </c:pt>
                <c:pt idx="5689">
                  <c:v>466914</c:v>
                </c:pt>
                <c:pt idx="5690">
                  <c:v>465619</c:v>
                </c:pt>
                <c:pt idx="5691">
                  <c:v>464432</c:v>
                </c:pt>
                <c:pt idx="5692">
                  <c:v>463245</c:v>
                </c:pt>
                <c:pt idx="5693">
                  <c:v>462165</c:v>
                </c:pt>
                <c:pt idx="5694">
                  <c:v>461194</c:v>
                </c:pt>
                <c:pt idx="5695">
                  <c:v>460223</c:v>
                </c:pt>
                <c:pt idx="5696">
                  <c:v>459143</c:v>
                </c:pt>
                <c:pt idx="5697">
                  <c:v>458388</c:v>
                </c:pt>
                <c:pt idx="5698">
                  <c:v>457524</c:v>
                </c:pt>
                <c:pt idx="5699">
                  <c:v>456661</c:v>
                </c:pt>
                <c:pt idx="5700">
                  <c:v>455806</c:v>
                </c:pt>
                <c:pt idx="5701">
                  <c:v>455166</c:v>
                </c:pt>
                <c:pt idx="5702">
                  <c:v>454314</c:v>
                </c:pt>
                <c:pt idx="5703">
                  <c:v>453248</c:v>
                </c:pt>
                <c:pt idx="5704">
                  <c:v>452396</c:v>
                </c:pt>
                <c:pt idx="5705">
                  <c:v>451650</c:v>
                </c:pt>
                <c:pt idx="5706">
                  <c:v>450798</c:v>
                </c:pt>
                <c:pt idx="5707">
                  <c:v>449839</c:v>
                </c:pt>
                <c:pt idx="5708">
                  <c:v>448880</c:v>
                </c:pt>
                <c:pt idx="5709">
                  <c:v>447921</c:v>
                </c:pt>
                <c:pt idx="5710">
                  <c:v>447175</c:v>
                </c:pt>
                <c:pt idx="5711">
                  <c:v>446429</c:v>
                </c:pt>
                <c:pt idx="5712">
                  <c:v>445790</c:v>
                </c:pt>
                <c:pt idx="5713">
                  <c:v>445159</c:v>
                </c:pt>
                <c:pt idx="5714">
                  <c:v>444317</c:v>
                </c:pt>
                <c:pt idx="5715">
                  <c:v>443686</c:v>
                </c:pt>
                <c:pt idx="5716">
                  <c:v>443055</c:v>
                </c:pt>
                <c:pt idx="5717">
                  <c:v>441793</c:v>
                </c:pt>
                <c:pt idx="5718">
                  <c:v>441056</c:v>
                </c:pt>
                <c:pt idx="5719">
                  <c:v>440321</c:v>
                </c:pt>
                <c:pt idx="5720">
                  <c:v>439690</c:v>
                </c:pt>
                <c:pt idx="5721">
                  <c:v>439006</c:v>
                </c:pt>
                <c:pt idx="5722">
                  <c:v>438322</c:v>
                </c:pt>
                <c:pt idx="5723">
                  <c:v>437691</c:v>
                </c:pt>
                <c:pt idx="5724">
                  <c:v>437060</c:v>
                </c:pt>
                <c:pt idx="5725">
                  <c:v>436324</c:v>
                </c:pt>
                <c:pt idx="5726">
                  <c:v>435798</c:v>
                </c:pt>
                <c:pt idx="5727">
                  <c:v>434857</c:v>
                </c:pt>
                <c:pt idx="5728">
                  <c:v>435272</c:v>
                </c:pt>
                <c:pt idx="5729">
                  <c:v>434442</c:v>
                </c:pt>
                <c:pt idx="5730">
                  <c:v>433923</c:v>
                </c:pt>
                <c:pt idx="5731">
                  <c:v>433300</c:v>
                </c:pt>
                <c:pt idx="5732">
                  <c:v>432988</c:v>
                </c:pt>
                <c:pt idx="5733">
                  <c:v>432885</c:v>
                </c:pt>
                <c:pt idx="5734">
                  <c:v>432677</c:v>
                </c:pt>
                <c:pt idx="5735">
                  <c:v>432262</c:v>
                </c:pt>
                <c:pt idx="5736">
                  <c:v>431743</c:v>
                </c:pt>
                <c:pt idx="5737">
                  <c:v>431224</c:v>
                </c:pt>
                <c:pt idx="5738">
                  <c:v>430809</c:v>
                </c:pt>
                <c:pt idx="5739">
                  <c:v>430186</c:v>
                </c:pt>
                <c:pt idx="5740">
                  <c:v>429771</c:v>
                </c:pt>
                <c:pt idx="5741">
                  <c:v>429563</c:v>
                </c:pt>
                <c:pt idx="5742">
                  <c:v>429459</c:v>
                </c:pt>
                <c:pt idx="5743">
                  <c:v>429252</c:v>
                </c:pt>
                <c:pt idx="5744">
                  <c:v>429044</c:v>
                </c:pt>
                <c:pt idx="5745">
                  <c:v>428836</c:v>
                </c:pt>
                <c:pt idx="5746">
                  <c:v>428629</c:v>
                </c:pt>
                <c:pt idx="5747">
                  <c:v>428421</c:v>
                </c:pt>
                <c:pt idx="5748">
                  <c:v>428110</c:v>
                </c:pt>
                <c:pt idx="5749">
                  <c:v>428110</c:v>
                </c:pt>
                <c:pt idx="5750">
                  <c:v>428733</c:v>
                </c:pt>
                <c:pt idx="5751">
                  <c:v>428940</c:v>
                </c:pt>
                <c:pt idx="5752">
                  <c:v>428629</c:v>
                </c:pt>
                <c:pt idx="5753">
                  <c:v>428525</c:v>
                </c:pt>
                <c:pt idx="5754">
                  <c:v>428421</c:v>
                </c:pt>
                <c:pt idx="5755">
                  <c:v>428320</c:v>
                </c:pt>
                <c:pt idx="5756">
                  <c:v>428110</c:v>
                </c:pt>
                <c:pt idx="5757">
                  <c:v>427798</c:v>
                </c:pt>
                <c:pt idx="5758">
                  <c:v>427487</c:v>
                </c:pt>
                <c:pt idx="5759">
                  <c:v>427279</c:v>
                </c:pt>
                <c:pt idx="5760">
                  <c:v>426968</c:v>
                </c:pt>
                <c:pt idx="5761">
                  <c:v>426657</c:v>
                </c:pt>
                <c:pt idx="5762">
                  <c:v>426345</c:v>
                </c:pt>
                <c:pt idx="5763">
                  <c:v>426138</c:v>
                </c:pt>
                <c:pt idx="5764">
                  <c:v>426034</c:v>
                </c:pt>
                <c:pt idx="5765">
                  <c:v>425930</c:v>
                </c:pt>
                <c:pt idx="5766">
                  <c:v>425722</c:v>
                </c:pt>
                <c:pt idx="5767">
                  <c:v>425515</c:v>
                </c:pt>
                <c:pt idx="5768">
                  <c:v>425307</c:v>
                </c:pt>
                <c:pt idx="5769">
                  <c:v>425100</c:v>
                </c:pt>
                <c:pt idx="5770">
                  <c:v>424892</c:v>
                </c:pt>
                <c:pt idx="5771">
                  <c:v>424687</c:v>
                </c:pt>
                <c:pt idx="5772">
                  <c:v>424482</c:v>
                </c:pt>
                <c:pt idx="5773">
                  <c:v>424278</c:v>
                </c:pt>
                <c:pt idx="5774">
                  <c:v>424073</c:v>
                </c:pt>
                <c:pt idx="5775">
                  <c:v>423868</c:v>
                </c:pt>
                <c:pt idx="5776">
                  <c:v>423766</c:v>
                </c:pt>
                <c:pt idx="5777">
                  <c:v>423561</c:v>
                </c:pt>
                <c:pt idx="5778">
                  <c:v>423561</c:v>
                </c:pt>
                <c:pt idx="5779">
                  <c:v>423049</c:v>
                </c:pt>
                <c:pt idx="5780">
                  <c:v>422537</c:v>
                </c:pt>
                <c:pt idx="5781">
                  <c:v>422332</c:v>
                </c:pt>
                <c:pt idx="5782">
                  <c:v>422230</c:v>
                </c:pt>
                <c:pt idx="5783">
                  <c:v>422127</c:v>
                </c:pt>
                <c:pt idx="5784">
                  <c:v>422742</c:v>
                </c:pt>
                <c:pt idx="5785">
                  <c:v>423151</c:v>
                </c:pt>
                <c:pt idx="5786">
                  <c:v>422947</c:v>
                </c:pt>
                <c:pt idx="5787">
                  <c:v>422844</c:v>
                </c:pt>
                <c:pt idx="5788">
                  <c:v>423868</c:v>
                </c:pt>
                <c:pt idx="5789">
                  <c:v>424175</c:v>
                </c:pt>
                <c:pt idx="5790">
                  <c:v>429044</c:v>
                </c:pt>
                <c:pt idx="5791">
                  <c:v>434377</c:v>
                </c:pt>
                <c:pt idx="5792">
                  <c:v>444949</c:v>
                </c:pt>
                <c:pt idx="5793">
                  <c:v>448880</c:v>
                </c:pt>
                <c:pt idx="5794">
                  <c:v>450265</c:v>
                </c:pt>
                <c:pt idx="5795">
                  <c:v>451118</c:v>
                </c:pt>
                <c:pt idx="5796">
                  <c:v>451331</c:v>
                </c:pt>
                <c:pt idx="5797">
                  <c:v>451331</c:v>
                </c:pt>
                <c:pt idx="5798">
                  <c:v>451331</c:v>
                </c:pt>
                <c:pt idx="5799">
                  <c:v>451331</c:v>
                </c:pt>
                <c:pt idx="5800">
                  <c:v>451437</c:v>
                </c:pt>
                <c:pt idx="5801">
                  <c:v>451437</c:v>
                </c:pt>
                <c:pt idx="5802">
                  <c:v>451437</c:v>
                </c:pt>
                <c:pt idx="5803">
                  <c:v>451544</c:v>
                </c:pt>
                <c:pt idx="5804">
                  <c:v>451544</c:v>
                </c:pt>
                <c:pt idx="5805">
                  <c:v>451544</c:v>
                </c:pt>
                <c:pt idx="5806">
                  <c:v>451544</c:v>
                </c:pt>
                <c:pt idx="5807">
                  <c:v>451544</c:v>
                </c:pt>
                <c:pt idx="5808">
                  <c:v>451437</c:v>
                </c:pt>
                <c:pt idx="5809">
                  <c:v>451970</c:v>
                </c:pt>
                <c:pt idx="5810">
                  <c:v>454421</c:v>
                </c:pt>
                <c:pt idx="5811">
                  <c:v>460223</c:v>
                </c:pt>
                <c:pt idx="5812">
                  <c:v>461733</c:v>
                </c:pt>
                <c:pt idx="5813">
                  <c:v>468659</c:v>
                </c:pt>
                <c:pt idx="5814">
                  <c:v>489455</c:v>
                </c:pt>
                <c:pt idx="5815">
                  <c:v>493711</c:v>
                </c:pt>
                <c:pt idx="5816">
                  <c:v>495166</c:v>
                </c:pt>
                <c:pt idx="5817">
                  <c:v>496062</c:v>
                </c:pt>
                <c:pt idx="5818">
                  <c:v>497070</c:v>
                </c:pt>
                <c:pt idx="5819">
                  <c:v>505077</c:v>
                </c:pt>
                <c:pt idx="5820">
                  <c:v>521856</c:v>
                </c:pt>
                <c:pt idx="5821">
                  <c:v>526481</c:v>
                </c:pt>
                <c:pt idx="5822">
                  <c:v>529149</c:v>
                </c:pt>
                <c:pt idx="5823">
                  <c:v>531353</c:v>
                </c:pt>
                <c:pt idx="5824">
                  <c:v>532746</c:v>
                </c:pt>
                <c:pt idx="5825">
                  <c:v>538002</c:v>
                </c:pt>
                <c:pt idx="5826">
                  <c:v>562273</c:v>
                </c:pt>
                <c:pt idx="5827">
                  <c:v>575524</c:v>
                </c:pt>
                <c:pt idx="5828">
                  <c:v>592977</c:v>
                </c:pt>
                <c:pt idx="5829">
                  <c:v>599275</c:v>
                </c:pt>
                <c:pt idx="5830">
                  <c:v>605469</c:v>
                </c:pt>
                <c:pt idx="5831">
                  <c:v>612210</c:v>
                </c:pt>
                <c:pt idx="5832">
                  <c:v>616090</c:v>
                </c:pt>
                <c:pt idx="5833">
                  <c:v>672771</c:v>
                </c:pt>
                <c:pt idx="5834">
                  <c:v>702847</c:v>
                </c:pt>
                <c:pt idx="5835">
                  <c:v>717380</c:v>
                </c:pt>
                <c:pt idx="5836">
                  <c:v>724685</c:v>
                </c:pt>
                <c:pt idx="5837">
                  <c:v>728506</c:v>
                </c:pt>
                <c:pt idx="5838">
                  <c:v>731509</c:v>
                </c:pt>
                <c:pt idx="5839">
                  <c:v>734239</c:v>
                </c:pt>
                <c:pt idx="5840">
                  <c:v>736286</c:v>
                </c:pt>
                <c:pt idx="5841">
                  <c:v>738611</c:v>
                </c:pt>
                <c:pt idx="5842">
                  <c:v>740126</c:v>
                </c:pt>
                <c:pt idx="5843">
                  <c:v>741228</c:v>
                </c:pt>
                <c:pt idx="5844">
                  <c:v>742605</c:v>
                </c:pt>
                <c:pt idx="5845">
                  <c:v>743569</c:v>
                </c:pt>
                <c:pt idx="5846">
                  <c:v>744671</c:v>
                </c:pt>
                <c:pt idx="5847">
                  <c:v>745635</c:v>
                </c:pt>
                <c:pt idx="5848">
                  <c:v>746599</c:v>
                </c:pt>
                <c:pt idx="5849">
                  <c:v>747976</c:v>
                </c:pt>
                <c:pt idx="5850">
                  <c:v>749353</c:v>
                </c:pt>
                <c:pt idx="5851">
                  <c:v>751143</c:v>
                </c:pt>
                <c:pt idx="5852">
                  <c:v>755722</c:v>
                </c:pt>
                <c:pt idx="5853">
                  <c:v>758501</c:v>
                </c:pt>
                <c:pt idx="5854">
                  <c:v>761558</c:v>
                </c:pt>
                <c:pt idx="5855">
                  <c:v>766987</c:v>
                </c:pt>
                <c:pt idx="5856">
                  <c:v>769790</c:v>
                </c:pt>
                <c:pt idx="5857">
                  <c:v>771332</c:v>
                </c:pt>
                <c:pt idx="5858">
                  <c:v>773153</c:v>
                </c:pt>
                <c:pt idx="5859">
                  <c:v>774275</c:v>
                </c:pt>
                <c:pt idx="5860">
                  <c:v>775536</c:v>
                </c:pt>
                <c:pt idx="5861">
                  <c:v>782991</c:v>
                </c:pt>
                <c:pt idx="5862">
                  <c:v>796583</c:v>
                </c:pt>
                <c:pt idx="5863">
                  <c:v>820775</c:v>
                </c:pt>
                <c:pt idx="5864">
                  <c:v>830034</c:v>
                </c:pt>
                <c:pt idx="5865">
                  <c:v>837135</c:v>
                </c:pt>
                <c:pt idx="5866">
                  <c:v>845607</c:v>
                </c:pt>
                <c:pt idx="5867">
                  <c:v>872405</c:v>
                </c:pt>
                <c:pt idx="5868">
                  <c:v>880568</c:v>
                </c:pt>
                <c:pt idx="5869">
                  <c:v>885352</c:v>
                </c:pt>
                <c:pt idx="5870">
                  <c:v>890441</c:v>
                </c:pt>
                <c:pt idx="5871">
                  <c:v>893135</c:v>
                </c:pt>
                <c:pt idx="5872">
                  <c:v>896128</c:v>
                </c:pt>
                <c:pt idx="5873">
                  <c:v>899746</c:v>
                </c:pt>
                <c:pt idx="5874">
                  <c:v>901404</c:v>
                </c:pt>
                <c:pt idx="5875">
                  <c:v>902911</c:v>
                </c:pt>
                <c:pt idx="5876">
                  <c:v>904569</c:v>
                </c:pt>
                <c:pt idx="5877">
                  <c:v>905926</c:v>
                </c:pt>
                <c:pt idx="5878">
                  <c:v>907886</c:v>
                </c:pt>
                <c:pt idx="5879">
                  <c:v>909393</c:v>
                </c:pt>
                <c:pt idx="5880">
                  <c:v>910901</c:v>
                </c:pt>
                <c:pt idx="5881">
                  <c:v>911961</c:v>
                </c:pt>
                <c:pt idx="5882">
                  <c:v>912569</c:v>
                </c:pt>
                <c:pt idx="5883">
                  <c:v>913480</c:v>
                </c:pt>
                <c:pt idx="5884">
                  <c:v>914931</c:v>
                </c:pt>
                <c:pt idx="5885">
                  <c:v>915302</c:v>
                </c:pt>
                <c:pt idx="5886">
                  <c:v>915910</c:v>
                </c:pt>
                <c:pt idx="5887">
                  <c:v>916669</c:v>
                </c:pt>
                <c:pt idx="5888">
                  <c:v>918188</c:v>
                </c:pt>
                <c:pt idx="5889">
                  <c:v>920314</c:v>
                </c:pt>
                <c:pt idx="5890">
                  <c:v>922440</c:v>
                </c:pt>
                <c:pt idx="5891">
                  <c:v>923959</c:v>
                </c:pt>
                <c:pt idx="5892">
                  <c:v>925174</c:v>
                </c:pt>
                <c:pt idx="5893">
                  <c:v>926085</c:v>
                </c:pt>
                <c:pt idx="5894">
                  <c:v>926695</c:v>
                </c:pt>
                <c:pt idx="5895">
                  <c:v>928224</c:v>
                </c:pt>
                <c:pt idx="5896">
                  <c:v>929753</c:v>
                </c:pt>
                <c:pt idx="5897">
                  <c:v>930977</c:v>
                </c:pt>
                <c:pt idx="5898">
                  <c:v>931894</c:v>
                </c:pt>
                <c:pt idx="5899">
                  <c:v>932965</c:v>
                </c:pt>
                <c:pt idx="5900">
                  <c:v>934341</c:v>
                </c:pt>
                <c:pt idx="5901">
                  <c:v>935160</c:v>
                </c:pt>
                <c:pt idx="5902">
                  <c:v>935718</c:v>
                </c:pt>
                <c:pt idx="5903">
                  <c:v>937094</c:v>
                </c:pt>
                <c:pt idx="5904">
                  <c:v>937859</c:v>
                </c:pt>
                <c:pt idx="5905">
                  <c:v>938318</c:v>
                </c:pt>
                <c:pt idx="5906">
                  <c:v>938623</c:v>
                </c:pt>
                <c:pt idx="5907">
                  <c:v>938929</c:v>
                </c:pt>
                <c:pt idx="5908">
                  <c:v>939235</c:v>
                </c:pt>
                <c:pt idx="5909">
                  <c:v>939847</c:v>
                </c:pt>
                <c:pt idx="5910">
                  <c:v>939847</c:v>
                </c:pt>
                <c:pt idx="5911">
                  <c:v>940153</c:v>
                </c:pt>
                <c:pt idx="5912">
                  <c:v>940611</c:v>
                </c:pt>
                <c:pt idx="5913">
                  <c:v>940917</c:v>
                </c:pt>
                <c:pt idx="5914">
                  <c:v>940917</c:v>
                </c:pt>
                <c:pt idx="5915">
                  <c:v>941070</c:v>
                </c:pt>
                <c:pt idx="5916">
                  <c:v>941223</c:v>
                </c:pt>
                <c:pt idx="5917">
                  <c:v>941376</c:v>
                </c:pt>
                <c:pt idx="5918">
                  <c:v>941376</c:v>
                </c:pt>
                <c:pt idx="5919">
                  <c:v>941376</c:v>
                </c:pt>
                <c:pt idx="5920">
                  <c:v>942299</c:v>
                </c:pt>
                <c:pt idx="5921">
                  <c:v>943069</c:v>
                </c:pt>
                <c:pt idx="5922">
                  <c:v>943378</c:v>
                </c:pt>
                <c:pt idx="5923">
                  <c:v>943686</c:v>
                </c:pt>
                <c:pt idx="5924">
                  <c:v>943532</c:v>
                </c:pt>
                <c:pt idx="5925">
                  <c:v>943532</c:v>
                </c:pt>
                <c:pt idx="5926">
                  <c:v>943532</c:v>
                </c:pt>
                <c:pt idx="5927">
                  <c:v>943223</c:v>
                </c:pt>
                <c:pt idx="5928">
                  <c:v>943069</c:v>
                </c:pt>
                <c:pt idx="5929">
                  <c:v>942915</c:v>
                </c:pt>
                <c:pt idx="5930">
                  <c:v>942607</c:v>
                </c:pt>
                <c:pt idx="5931">
                  <c:v>941990</c:v>
                </c:pt>
                <c:pt idx="5932">
                  <c:v>941223</c:v>
                </c:pt>
                <c:pt idx="5933">
                  <c:v>940764</c:v>
                </c:pt>
                <c:pt idx="5934">
                  <c:v>940764</c:v>
                </c:pt>
                <c:pt idx="5935">
                  <c:v>940000</c:v>
                </c:pt>
                <c:pt idx="5936">
                  <c:v>939235</c:v>
                </c:pt>
                <c:pt idx="5937">
                  <c:v>938318</c:v>
                </c:pt>
                <c:pt idx="5938">
                  <c:v>937400</c:v>
                </c:pt>
                <c:pt idx="5939">
                  <c:v>936329</c:v>
                </c:pt>
                <c:pt idx="5940">
                  <c:v>935106</c:v>
                </c:pt>
                <c:pt idx="5941">
                  <c:v>934036</c:v>
                </c:pt>
                <c:pt idx="5942">
                  <c:v>932812</c:v>
                </c:pt>
                <c:pt idx="5943">
                  <c:v>931894</c:v>
                </c:pt>
                <c:pt idx="5944">
                  <c:v>930824</c:v>
                </c:pt>
                <c:pt idx="5945">
                  <c:v>930051</c:v>
                </c:pt>
                <c:pt idx="5946">
                  <c:v>928530</c:v>
                </c:pt>
                <c:pt idx="5947">
                  <c:v>927765</c:v>
                </c:pt>
                <c:pt idx="5948">
                  <c:v>927000</c:v>
                </c:pt>
                <c:pt idx="5949">
                  <c:v>926085</c:v>
                </c:pt>
                <c:pt idx="5950">
                  <c:v>925174</c:v>
                </c:pt>
                <c:pt idx="5951">
                  <c:v>923959</c:v>
                </c:pt>
                <c:pt idx="5952">
                  <c:v>922896</c:v>
                </c:pt>
                <c:pt idx="5953">
                  <c:v>922137</c:v>
                </c:pt>
                <c:pt idx="5954">
                  <c:v>921225</c:v>
                </c:pt>
                <c:pt idx="5955">
                  <c:v>920162</c:v>
                </c:pt>
                <c:pt idx="5956">
                  <c:v>918947</c:v>
                </c:pt>
                <c:pt idx="5957">
                  <c:v>917884</c:v>
                </c:pt>
                <c:pt idx="5958">
                  <c:v>916821</c:v>
                </c:pt>
                <c:pt idx="5959">
                  <c:v>916517</c:v>
                </c:pt>
                <c:pt idx="5960">
                  <c:v>916062</c:v>
                </c:pt>
                <c:pt idx="5961">
                  <c:v>915454</c:v>
                </c:pt>
                <c:pt idx="5962">
                  <c:v>914817</c:v>
                </c:pt>
                <c:pt idx="5963">
                  <c:v>914543</c:v>
                </c:pt>
                <c:pt idx="5964">
                  <c:v>914239</c:v>
                </c:pt>
                <c:pt idx="5965">
                  <c:v>913632</c:v>
                </c:pt>
                <c:pt idx="5966">
                  <c:v>913176</c:v>
                </c:pt>
                <c:pt idx="5967">
                  <c:v>912569</c:v>
                </c:pt>
                <c:pt idx="5968">
                  <c:v>912721</c:v>
                </c:pt>
                <c:pt idx="5969">
                  <c:v>912873</c:v>
                </c:pt>
                <c:pt idx="5970">
                  <c:v>912721</c:v>
                </c:pt>
                <c:pt idx="5971">
                  <c:v>912569</c:v>
                </c:pt>
                <c:pt idx="5972">
                  <c:v>912113</c:v>
                </c:pt>
                <c:pt idx="5973">
                  <c:v>911354</c:v>
                </c:pt>
                <c:pt idx="5974">
                  <c:v>910599</c:v>
                </c:pt>
                <c:pt idx="5975">
                  <c:v>909845</c:v>
                </c:pt>
                <c:pt idx="5976">
                  <c:v>908941</c:v>
                </c:pt>
                <c:pt idx="5977">
                  <c:v>907735</c:v>
                </c:pt>
                <c:pt idx="5978">
                  <c:v>906680</c:v>
                </c:pt>
                <c:pt idx="5979">
                  <c:v>905625</c:v>
                </c:pt>
                <c:pt idx="5980">
                  <c:v>904412</c:v>
                </c:pt>
                <c:pt idx="5981">
                  <c:v>903200</c:v>
                </c:pt>
                <c:pt idx="5982">
                  <c:v>902007</c:v>
                </c:pt>
                <c:pt idx="5983">
                  <c:v>900650</c:v>
                </c:pt>
                <c:pt idx="5984">
                  <c:v>898992</c:v>
                </c:pt>
                <c:pt idx="5985">
                  <c:v>897334</c:v>
                </c:pt>
                <c:pt idx="5986">
                  <c:v>895978</c:v>
                </c:pt>
                <c:pt idx="5987">
                  <c:v>894332</c:v>
                </c:pt>
                <c:pt idx="5988">
                  <c:v>892985</c:v>
                </c:pt>
                <c:pt idx="5989">
                  <c:v>891489</c:v>
                </c:pt>
                <c:pt idx="5990">
                  <c:v>889693</c:v>
                </c:pt>
                <c:pt idx="5991">
                  <c:v>888046</c:v>
                </c:pt>
                <c:pt idx="5992">
                  <c:v>886550</c:v>
                </c:pt>
                <c:pt idx="5993">
                  <c:v>884904</c:v>
                </c:pt>
                <c:pt idx="5994">
                  <c:v>883257</c:v>
                </c:pt>
                <c:pt idx="5995">
                  <c:v>881611</c:v>
                </c:pt>
                <c:pt idx="5996">
                  <c:v>879826</c:v>
                </c:pt>
                <c:pt idx="5997">
                  <c:v>878045</c:v>
                </c:pt>
                <c:pt idx="5998">
                  <c:v>876264</c:v>
                </c:pt>
                <c:pt idx="5999">
                  <c:v>874483</c:v>
                </c:pt>
                <c:pt idx="6000">
                  <c:v>872850</c:v>
                </c:pt>
                <c:pt idx="6001">
                  <c:v>871218</c:v>
                </c:pt>
                <c:pt idx="6002">
                  <c:v>869585</c:v>
                </c:pt>
                <c:pt idx="6003">
                  <c:v>868101</c:v>
                </c:pt>
                <c:pt idx="6004">
                  <c:v>866468</c:v>
                </c:pt>
                <c:pt idx="6005">
                  <c:v>864995</c:v>
                </c:pt>
                <c:pt idx="6006">
                  <c:v>863375</c:v>
                </c:pt>
                <c:pt idx="6007">
                  <c:v>861903</c:v>
                </c:pt>
                <c:pt idx="6008">
                  <c:v>860283</c:v>
                </c:pt>
                <c:pt idx="6009">
                  <c:v>858664</c:v>
                </c:pt>
                <c:pt idx="6010">
                  <c:v>857191</c:v>
                </c:pt>
                <c:pt idx="6011">
                  <c:v>855719</c:v>
                </c:pt>
                <c:pt idx="6012">
                  <c:v>854246</c:v>
                </c:pt>
                <c:pt idx="6013">
                  <c:v>852774</c:v>
                </c:pt>
                <c:pt idx="6014">
                  <c:v>851158</c:v>
                </c:pt>
                <c:pt idx="6015">
                  <c:v>849551</c:v>
                </c:pt>
                <c:pt idx="6016">
                  <c:v>847944</c:v>
                </c:pt>
                <c:pt idx="6017">
                  <c:v>846484</c:v>
                </c:pt>
                <c:pt idx="6018">
                  <c:v>845023</c:v>
                </c:pt>
                <c:pt idx="6019">
                  <c:v>843416</c:v>
                </c:pt>
                <c:pt idx="6020">
                  <c:v>841955</c:v>
                </c:pt>
                <c:pt idx="6021">
                  <c:v>840641</c:v>
                </c:pt>
                <c:pt idx="6022">
                  <c:v>839034</c:v>
                </c:pt>
                <c:pt idx="6023">
                  <c:v>837427</c:v>
                </c:pt>
                <c:pt idx="6024">
                  <c:v>835975</c:v>
                </c:pt>
                <c:pt idx="6025">
                  <c:v>834691</c:v>
                </c:pt>
                <c:pt idx="6026">
                  <c:v>833077</c:v>
                </c:pt>
                <c:pt idx="6027">
                  <c:v>831773</c:v>
                </c:pt>
                <c:pt idx="6028">
                  <c:v>830179</c:v>
                </c:pt>
                <c:pt idx="6029">
                  <c:v>828731</c:v>
                </c:pt>
                <c:pt idx="6030">
                  <c:v>827281</c:v>
                </c:pt>
                <c:pt idx="6031">
                  <c:v>825832</c:v>
                </c:pt>
                <c:pt idx="6032">
                  <c:v>824528</c:v>
                </c:pt>
                <c:pt idx="6033">
                  <c:v>823080</c:v>
                </c:pt>
                <c:pt idx="6034">
                  <c:v>821638</c:v>
                </c:pt>
                <c:pt idx="6035">
                  <c:v>820632</c:v>
                </c:pt>
                <c:pt idx="6036">
                  <c:v>818760</c:v>
                </c:pt>
                <c:pt idx="6037">
                  <c:v>817326</c:v>
                </c:pt>
                <c:pt idx="6038">
                  <c:v>816176</c:v>
                </c:pt>
                <c:pt idx="6039">
                  <c:v>815027</c:v>
                </c:pt>
                <c:pt idx="6040">
                  <c:v>813589</c:v>
                </c:pt>
                <c:pt idx="6041">
                  <c:v>812727</c:v>
                </c:pt>
                <c:pt idx="6042">
                  <c:v>811721</c:v>
                </c:pt>
                <c:pt idx="6043">
                  <c:v>810571</c:v>
                </c:pt>
                <c:pt idx="6044">
                  <c:v>809421</c:v>
                </c:pt>
                <c:pt idx="6045">
                  <c:v>808415</c:v>
                </c:pt>
                <c:pt idx="6046">
                  <c:v>806988</c:v>
                </c:pt>
                <c:pt idx="6047">
                  <c:v>805705</c:v>
                </c:pt>
                <c:pt idx="6048">
                  <c:v>804565</c:v>
                </c:pt>
                <c:pt idx="6049">
                  <c:v>803425</c:v>
                </c:pt>
                <c:pt idx="6050">
                  <c:v>802284</c:v>
                </c:pt>
                <c:pt idx="6051">
                  <c:v>801144</c:v>
                </c:pt>
                <c:pt idx="6052">
                  <c:v>800004</c:v>
                </c:pt>
                <c:pt idx="6053">
                  <c:v>798578</c:v>
                </c:pt>
                <c:pt idx="6054">
                  <c:v>797011</c:v>
                </c:pt>
                <c:pt idx="6055">
                  <c:v>795585</c:v>
                </c:pt>
                <c:pt idx="6056">
                  <c:v>794160</c:v>
                </c:pt>
                <c:pt idx="6057">
                  <c:v>793027</c:v>
                </c:pt>
                <c:pt idx="6058">
                  <c:v>791896</c:v>
                </c:pt>
                <c:pt idx="6059">
                  <c:v>790765</c:v>
                </c:pt>
                <c:pt idx="6060">
                  <c:v>789634</c:v>
                </c:pt>
                <c:pt idx="6061">
                  <c:v>788645</c:v>
                </c:pt>
                <c:pt idx="6062">
                  <c:v>787656</c:v>
                </c:pt>
                <c:pt idx="6063">
                  <c:v>786525</c:v>
                </c:pt>
                <c:pt idx="6064">
                  <c:v>785394</c:v>
                </c:pt>
                <c:pt idx="6065">
                  <c:v>784263</c:v>
                </c:pt>
                <c:pt idx="6066">
                  <c:v>783132</c:v>
                </c:pt>
                <c:pt idx="6067">
                  <c:v>782143</c:v>
                </c:pt>
                <c:pt idx="6068">
                  <c:v>781154</c:v>
                </c:pt>
                <c:pt idx="6069">
                  <c:v>780023</c:v>
                </c:pt>
                <c:pt idx="6070">
                  <c:v>778759</c:v>
                </c:pt>
                <c:pt idx="6071">
                  <c:v>777498</c:v>
                </c:pt>
                <c:pt idx="6072">
                  <c:v>776377</c:v>
                </c:pt>
                <c:pt idx="6073">
                  <c:v>775396</c:v>
                </c:pt>
                <c:pt idx="6074">
                  <c:v>774555</c:v>
                </c:pt>
                <c:pt idx="6075">
                  <c:v>773574</c:v>
                </c:pt>
                <c:pt idx="6076">
                  <c:v>772733</c:v>
                </c:pt>
                <c:pt idx="6077">
                  <c:v>771892</c:v>
                </c:pt>
                <c:pt idx="6078">
                  <c:v>771191</c:v>
                </c:pt>
                <c:pt idx="6079">
                  <c:v>770210</c:v>
                </c:pt>
                <c:pt idx="6080">
                  <c:v>769790</c:v>
                </c:pt>
                <c:pt idx="6081">
                  <c:v>769089</c:v>
                </c:pt>
                <c:pt idx="6082">
                  <c:v>768389</c:v>
                </c:pt>
                <c:pt idx="6083">
                  <c:v>767890</c:v>
                </c:pt>
                <c:pt idx="6084">
                  <c:v>766847</c:v>
                </c:pt>
                <c:pt idx="6085">
                  <c:v>766006</c:v>
                </c:pt>
                <c:pt idx="6086">
                  <c:v>765170</c:v>
                </c:pt>
                <c:pt idx="6087">
                  <c:v>764337</c:v>
                </c:pt>
                <c:pt idx="6088">
                  <c:v>762503</c:v>
                </c:pt>
                <c:pt idx="6089">
                  <c:v>762808</c:v>
                </c:pt>
                <c:pt idx="6090">
                  <c:v>761975</c:v>
                </c:pt>
                <c:pt idx="6091">
                  <c:v>761280</c:v>
                </c:pt>
                <c:pt idx="6092">
                  <c:v>760585</c:v>
                </c:pt>
                <c:pt idx="6093">
                  <c:v>759891</c:v>
                </c:pt>
                <c:pt idx="6094">
                  <c:v>759196</c:v>
                </c:pt>
                <c:pt idx="6095">
                  <c:v>758501</c:v>
                </c:pt>
                <c:pt idx="6096">
                  <c:v>757945</c:v>
                </c:pt>
                <c:pt idx="6097">
                  <c:v>757529</c:v>
                </c:pt>
                <c:pt idx="6098">
                  <c:v>757112</c:v>
                </c:pt>
                <c:pt idx="6099">
                  <c:v>756556</c:v>
                </c:pt>
                <c:pt idx="6100">
                  <c:v>756417</c:v>
                </c:pt>
                <c:pt idx="6101">
                  <c:v>756278</c:v>
                </c:pt>
                <c:pt idx="6102">
                  <c:v>756000</c:v>
                </c:pt>
                <c:pt idx="6103">
                  <c:v>755722</c:v>
                </c:pt>
                <c:pt idx="6104">
                  <c:v>755444</c:v>
                </c:pt>
                <c:pt idx="6105">
                  <c:v>755028</c:v>
                </c:pt>
                <c:pt idx="6106">
                  <c:v>754611</c:v>
                </c:pt>
                <c:pt idx="6107">
                  <c:v>754194</c:v>
                </c:pt>
                <c:pt idx="6108">
                  <c:v>754055</c:v>
                </c:pt>
                <c:pt idx="6109">
                  <c:v>753916</c:v>
                </c:pt>
                <c:pt idx="6110">
                  <c:v>753777</c:v>
                </c:pt>
                <c:pt idx="6111">
                  <c:v>753638</c:v>
                </c:pt>
                <c:pt idx="6112">
                  <c:v>753221</c:v>
                </c:pt>
                <c:pt idx="6113">
                  <c:v>752805</c:v>
                </c:pt>
                <c:pt idx="6114">
                  <c:v>752557</c:v>
                </c:pt>
                <c:pt idx="6115">
                  <c:v>752110</c:v>
                </c:pt>
                <c:pt idx="6116">
                  <c:v>751832</c:v>
                </c:pt>
                <c:pt idx="6117">
                  <c:v>751419</c:v>
                </c:pt>
                <c:pt idx="6118">
                  <c:v>750868</c:v>
                </c:pt>
                <c:pt idx="6119">
                  <c:v>750455</c:v>
                </c:pt>
                <c:pt idx="6120">
                  <c:v>750042</c:v>
                </c:pt>
                <c:pt idx="6121">
                  <c:v>749628</c:v>
                </c:pt>
                <c:pt idx="6122">
                  <c:v>749078</c:v>
                </c:pt>
                <c:pt idx="6123">
                  <c:v>748802</c:v>
                </c:pt>
                <c:pt idx="6124">
                  <c:v>748802</c:v>
                </c:pt>
                <c:pt idx="6125">
                  <c:v>747976</c:v>
                </c:pt>
                <c:pt idx="6126">
                  <c:v>747563</c:v>
                </c:pt>
                <c:pt idx="6127">
                  <c:v>748389</c:v>
                </c:pt>
                <c:pt idx="6128">
                  <c:v>748251</c:v>
                </c:pt>
                <c:pt idx="6129">
                  <c:v>747838</c:v>
                </c:pt>
                <c:pt idx="6130">
                  <c:v>747874</c:v>
                </c:pt>
                <c:pt idx="6131">
                  <c:v>747874</c:v>
                </c:pt>
                <c:pt idx="6132">
                  <c:v>746323</c:v>
                </c:pt>
                <c:pt idx="6133">
                  <c:v>746048</c:v>
                </c:pt>
                <c:pt idx="6134">
                  <c:v>745772</c:v>
                </c:pt>
                <c:pt idx="6135">
                  <c:v>745497</c:v>
                </c:pt>
                <c:pt idx="6136">
                  <c:v>745221</c:v>
                </c:pt>
                <c:pt idx="6137">
                  <c:v>744946</c:v>
                </c:pt>
                <c:pt idx="6138">
                  <c:v>745221</c:v>
                </c:pt>
                <c:pt idx="6139">
                  <c:v>744946</c:v>
                </c:pt>
                <c:pt idx="6140">
                  <c:v>744533</c:v>
                </c:pt>
                <c:pt idx="6141">
                  <c:v>744120</c:v>
                </c:pt>
                <c:pt idx="6142">
                  <c:v>743844</c:v>
                </c:pt>
                <c:pt idx="6143">
                  <c:v>743707</c:v>
                </c:pt>
                <c:pt idx="6144">
                  <c:v>743431</c:v>
                </c:pt>
                <c:pt idx="6145">
                  <c:v>743569</c:v>
                </c:pt>
                <c:pt idx="6146">
                  <c:v>745221</c:v>
                </c:pt>
                <c:pt idx="6147">
                  <c:v>745497</c:v>
                </c:pt>
                <c:pt idx="6148">
                  <c:v>745221</c:v>
                </c:pt>
                <c:pt idx="6149">
                  <c:v>745221</c:v>
                </c:pt>
                <c:pt idx="6150">
                  <c:v>744946</c:v>
                </c:pt>
                <c:pt idx="6151">
                  <c:v>744808</c:v>
                </c:pt>
                <c:pt idx="6152">
                  <c:v>744671</c:v>
                </c:pt>
                <c:pt idx="6153">
                  <c:v>744395</c:v>
                </c:pt>
                <c:pt idx="6154">
                  <c:v>744257</c:v>
                </c:pt>
                <c:pt idx="6155">
                  <c:v>747700</c:v>
                </c:pt>
                <c:pt idx="6156">
                  <c:v>748527</c:v>
                </c:pt>
                <c:pt idx="6157">
                  <c:v>749078</c:v>
                </c:pt>
                <c:pt idx="6158">
                  <c:v>751832</c:v>
                </c:pt>
                <c:pt idx="6159">
                  <c:v>752944</c:v>
                </c:pt>
                <c:pt idx="6160">
                  <c:v>754472</c:v>
                </c:pt>
                <c:pt idx="6161">
                  <c:v>758501</c:v>
                </c:pt>
                <c:pt idx="6162">
                  <c:v>759335</c:v>
                </c:pt>
                <c:pt idx="6163">
                  <c:v>759752</c:v>
                </c:pt>
                <c:pt idx="6164">
                  <c:v>760168</c:v>
                </c:pt>
                <c:pt idx="6165">
                  <c:v>760446</c:v>
                </c:pt>
                <c:pt idx="6166">
                  <c:v>760446</c:v>
                </c:pt>
                <c:pt idx="6167">
                  <c:v>760446</c:v>
                </c:pt>
                <c:pt idx="6168">
                  <c:v>760168</c:v>
                </c:pt>
                <c:pt idx="6169">
                  <c:v>760029</c:v>
                </c:pt>
                <c:pt idx="6170">
                  <c:v>760029</c:v>
                </c:pt>
                <c:pt idx="6171">
                  <c:v>759891</c:v>
                </c:pt>
                <c:pt idx="6172">
                  <c:v>759891</c:v>
                </c:pt>
                <c:pt idx="6173">
                  <c:v>759891</c:v>
                </c:pt>
                <c:pt idx="6174">
                  <c:v>759891</c:v>
                </c:pt>
                <c:pt idx="6175">
                  <c:v>759752</c:v>
                </c:pt>
                <c:pt idx="6176">
                  <c:v>759752</c:v>
                </c:pt>
                <c:pt idx="6177">
                  <c:v>759613</c:v>
                </c:pt>
                <c:pt idx="6178">
                  <c:v>759613</c:v>
                </c:pt>
                <c:pt idx="6179">
                  <c:v>759752</c:v>
                </c:pt>
                <c:pt idx="6180">
                  <c:v>759752</c:v>
                </c:pt>
                <c:pt idx="6181">
                  <c:v>759752</c:v>
                </c:pt>
                <c:pt idx="6182">
                  <c:v>759891</c:v>
                </c:pt>
                <c:pt idx="6183">
                  <c:v>759891</c:v>
                </c:pt>
                <c:pt idx="6184">
                  <c:v>759891</c:v>
                </c:pt>
                <c:pt idx="6185">
                  <c:v>759891</c:v>
                </c:pt>
                <c:pt idx="6186">
                  <c:v>759752</c:v>
                </c:pt>
                <c:pt idx="6187">
                  <c:v>759613</c:v>
                </c:pt>
                <c:pt idx="6188">
                  <c:v>759474</c:v>
                </c:pt>
                <c:pt idx="6189">
                  <c:v>759335</c:v>
                </c:pt>
                <c:pt idx="6190">
                  <c:v>759335</c:v>
                </c:pt>
                <c:pt idx="6191">
                  <c:v>759196</c:v>
                </c:pt>
                <c:pt idx="6192">
                  <c:v>759196</c:v>
                </c:pt>
                <c:pt idx="6193">
                  <c:v>759196</c:v>
                </c:pt>
                <c:pt idx="6194">
                  <c:v>759057</c:v>
                </c:pt>
                <c:pt idx="6195">
                  <c:v>758918</c:v>
                </c:pt>
                <c:pt idx="6196">
                  <c:v>758779</c:v>
                </c:pt>
                <c:pt idx="6197">
                  <c:v>758640</c:v>
                </c:pt>
                <c:pt idx="6198">
                  <c:v>758501</c:v>
                </c:pt>
                <c:pt idx="6199">
                  <c:v>758362</c:v>
                </c:pt>
                <c:pt idx="6200">
                  <c:v>758779</c:v>
                </c:pt>
                <c:pt idx="6201">
                  <c:v>759474</c:v>
                </c:pt>
                <c:pt idx="6202">
                  <c:v>760307</c:v>
                </c:pt>
                <c:pt idx="6203">
                  <c:v>761280</c:v>
                </c:pt>
                <c:pt idx="6204">
                  <c:v>764198</c:v>
                </c:pt>
                <c:pt idx="6205">
                  <c:v>764476</c:v>
                </c:pt>
                <c:pt idx="6206">
                  <c:v>764476</c:v>
                </c:pt>
                <c:pt idx="6207">
                  <c:v>764476</c:v>
                </c:pt>
                <c:pt idx="6208">
                  <c:v>764476</c:v>
                </c:pt>
                <c:pt idx="6209">
                  <c:v>764337</c:v>
                </c:pt>
                <c:pt idx="6210">
                  <c:v>764337</c:v>
                </c:pt>
                <c:pt idx="6211">
                  <c:v>764337</c:v>
                </c:pt>
                <c:pt idx="6212">
                  <c:v>764198</c:v>
                </c:pt>
                <c:pt idx="6213">
                  <c:v>764198</c:v>
                </c:pt>
                <c:pt idx="6214">
                  <c:v>764337</c:v>
                </c:pt>
                <c:pt idx="6215">
                  <c:v>766987</c:v>
                </c:pt>
                <c:pt idx="6216">
                  <c:v>775536</c:v>
                </c:pt>
                <c:pt idx="6217">
                  <c:v>777358</c:v>
                </c:pt>
                <c:pt idx="6218">
                  <c:v>778339</c:v>
                </c:pt>
                <c:pt idx="6219">
                  <c:v>779320</c:v>
                </c:pt>
                <c:pt idx="6220">
                  <c:v>780164</c:v>
                </c:pt>
                <c:pt idx="6221">
                  <c:v>780164</c:v>
                </c:pt>
                <c:pt idx="6222">
                  <c:v>780023</c:v>
                </c:pt>
                <c:pt idx="6223">
                  <c:v>779881</c:v>
                </c:pt>
                <c:pt idx="6224">
                  <c:v>779881</c:v>
                </c:pt>
                <c:pt idx="6225">
                  <c:v>781154</c:v>
                </c:pt>
                <c:pt idx="6226">
                  <c:v>784829</c:v>
                </c:pt>
                <c:pt idx="6227">
                  <c:v>785959</c:v>
                </c:pt>
                <c:pt idx="6228">
                  <c:v>789069</c:v>
                </c:pt>
                <c:pt idx="6229">
                  <c:v>791755</c:v>
                </c:pt>
                <c:pt idx="6230">
                  <c:v>795015</c:v>
                </c:pt>
                <c:pt idx="6231">
                  <c:v>795015</c:v>
                </c:pt>
                <c:pt idx="6232">
                  <c:v>795443</c:v>
                </c:pt>
                <c:pt idx="6233">
                  <c:v>796298</c:v>
                </c:pt>
                <c:pt idx="6234">
                  <c:v>796868</c:v>
                </c:pt>
                <c:pt idx="6235">
                  <c:v>797723</c:v>
                </c:pt>
                <c:pt idx="6236">
                  <c:v>798436</c:v>
                </c:pt>
                <c:pt idx="6237">
                  <c:v>799149</c:v>
                </c:pt>
                <c:pt idx="6238">
                  <c:v>799434</c:v>
                </c:pt>
                <c:pt idx="6239">
                  <c:v>799719</c:v>
                </c:pt>
                <c:pt idx="6240">
                  <c:v>800004</c:v>
                </c:pt>
                <c:pt idx="6241">
                  <c:v>800289</c:v>
                </c:pt>
                <c:pt idx="6242">
                  <c:v>800431</c:v>
                </c:pt>
                <c:pt idx="6243">
                  <c:v>800716</c:v>
                </c:pt>
                <c:pt idx="6244">
                  <c:v>801002</c:v>
                </c:pt>
                <c:pt idx="6245">
                  <c:v>801144</c:v>
                </c:pt>
                <c:pt idx="6246">
                  <c:v>801287</c:v>
                </c:pt>
                <c:pt idx="6247">
                  <c:v>801287</c:v>
                </c:pt>
                <c:pt idx="6248">
                  <c:v>801572</c:v>
                </c:pt>
                <c:pt idx="6249">
                  <c:v>801714</c:v>
                </c:pt>
                <c:pt idx="6250">
                  <c:v>801714</c:v>
                </c:pt>
                <c:pt idx="6251">
                  <c:v>801714</c:v>
                </c:pt>
                <c:pt idx="6252">
                  <c:v>801572</c:v>
                </c:pt>
                <c:pt idx="6253">
                  <c:v>801572</c:v>
                </c:pt>
                <c:pt idx="6254">
                  <c:v>801572</c:v>
                </c:pt>
                <c:pt idx="6255">
                  <c:v>801572</c:v>
                </c:pt>
                <c:pt idx="6256">
                  <c:v>801429</c:v>
                </c:pt>
                <c:pt idx="6257">
                  <c:v>801287</c:v>
                </c:pt>
                <c:pt idx="6258">
                  <c:v>801002</c:v>
                </c:pt>
                <c:pt idx="6259">
                  <c:v>800574</c:v>
                </c:pt>
                <c:pt idx="6260">
                  <c:v>800289</c:v>
                </c:pt>
                <c:pt idx="6261">
                  <c:v>799861</c:v>
                </c:pt>
                <c:pt idx="6262">
                  <c:v>799435</c:v>
                </c:pt>
                <c:pt idx="6263">
                  <c:v>799149</c:v>
                </c:pt>
                <c:pt idx="6264">
                  <c:v>798721</c:v>
                </c:pt>
                <c:pt idx="6265">
                  <c:v>798151</c:v>
                </c:pt>
                <c:pt idx="6266">
                  <c:v>797438</c:v>
                </c:pt>
                <c:pt idx="6267">
                  <c:v>796726</c:v>
                </c:pt>
                <c:pt idx="6268">
                  <c:v>795870</c:v>
                </c:pt>
                <c:pt idx="6269">
                  <c:v>794873</c:v>
                </c:pt>
                <c:pt idx="6270">
                  <c:v>793875</c:v>
                </c:pt>
                <c:pt idx="6271">
                  <c:v>793168</c:v>
                </c:pt>
                <c:pt idx="6272">
                  <c:v>792179</c:v>
                </c:pt>
                <c:pt idx="6273">
                  <c:v>791189</c:v>
                </c:pt>
                <c:pt idx="6274">
                  <c:v>790200</c:v>
                </c:pt>
                <c:pt idx="6275">
                  <c:v>789352</c:v>
                </c:pt>
                <c:pt idx="6276">
                  <c:v>788645</c:v>
                </c:pt>
                <c:pt idx="6277">
                  <c:v>787797</c:v>
                </c:pt>
                <c:pt idx="6278">
                  <c:v>786949</c:v>
                </c:pt>
                <c:pt idx="6279">
                  <c:v>786101</c:v>
                </c:pt>
                <c:pt idx="6280">
                  <c:v>785113</c:v>
                </c:pt>
                <c:pt idx="6281">
                  <c:v>784263</c:v>
                </c:pt>
                <c:pt idx="6282">
                  <c:v>783415</c:v>
                </c:pt>
                <c:pt idx="6283">
                  <c:v>782567</c:v>
                </c:pt>
                <c:pt idx="6284">
                  <c:v>781436</c:v>
                </c:pt>
                <c:pt idx="6285">
                  <c:v>780588</c:v>
                </c:pt>
                <c:pt idx="6286">
                  <c:v>779320</c:v>
                </c:pt>
                <c:pt idx="6287">
                  <c:v>778058</c:v>
                </c:pt>
                <c:pt idx="6288">
                  <c:v>776517</c:v>
                </c:pt>
                <c:pt idx="6289">
                  <c:v>775115</c:v>
                </c:pt>
                <c:pt idx="6290">
                  <c:v>773434</c:v>
                </c:pt>
                <c:pt idx="6291">
                  <c:v>772593</c:v>
                </c:pt>
                <c:pt idx="6292">
                  <c:v>772313</c:v>
                </c:pt>
                <c:pt idx="6293">
                  <c:v>771612</c:v>
                </c:pt>
                <c:pt idx="6294">
                  <c:v>770631</c:v>
                </c:pt>
                <c:pt idx="6295">
                  <c:v>769650</c:v>
                </c:pt>
                <c:pt idx="6296">
                  <c:v>768809</c:v>
                </c:pt>
                <c:pt idx="6297">
                  <c:v>767968</c:v>
                </c:pt>
                <c:pt idx="6298">
                  <c:v>766847</c:v>
                </c:pt>
                <c:pt idx="6299">
                  <c:v>766206</c:v>
                </c:pt>
                <c:pt idx="6300">
                  <c:v>764892</c:v>
                </c:pt>
                <c:pt idx="6301">
                  <c:v>763920</c:v>
                </c:pt>
                <c:pt idx="6302">
                  <c:v>762947</c:v>
                </c:pt>
                <c:pt idx="6303">
                  <c:v>761975</c:v>
                </c:pt>
                <c:pt idx="6304">
                  <c:v>761697</c:v>
                </c:pt>
                <c:pt idx="6305">
                  <c:v>761558</c:v>
                </c:pt>
                <c:pt idx="6306">
                  <c:v>761280</c:v>
                </c:pt>
                <c:pt idx="6307">
                  <c:v>761002</c:v>
                </c:pt>
                <c:pt idx="6308">
                  <c:v>760724</c:v>
                </c:pt>
                <c:pt idx="6309">
                  <c:v>759891</c:v>
                </c:pt>
                <c:pt idx="6310">
                  <c:v>759196</c:v>
                </c:pt>
                <c:pt idx="6311">
                  <c:v>758362</c:v>
                </c:pt>
                <c:pt idx="6312">
                  <c:v>757390</c:v>
                </c:pt>
                <c:pt idx="6313">
                  <c:v>756139</c:v>
                </c:pt>
                <c:pt idx="6314">
                  <c:v>755306</c:v>
                </c:pt>
                <c:pt idx="6315">
                  <c:v>754333</c:v>
                </c:pt>
                <c:pt idx="6316">
                  <c:v>753360</c:v>
                </c:pt>
                <c:pt idx="6317">
                  <c:v>752388</c:v>
                </c:pt>
                <c:pt idx="6318">
                  <c:v>751557</c:v>
                </c:pt>
                <c:pt idx="6319">
                  <c:v>750730</c:v>
                </c:pt>
                <c:pt idx="6320">
                  <c:v>749903</c:v>
                </c:pt>
                <c:pt idx="6321">
                  <c:v>749078</c:v>
                </c:pt>
                <c:pt idx="6322">
                  <c:v>747976</c:v>
                </c:pt>
                <c:pt idx="6323">
                  <c:v>746236</c:v>
                </c:pt>
                <c:pt idx="6324">
                  <c:v>745221</c:v>
                </c:pt>
                <c:pt idx="6325">
                  <c:v>743844</c:v>
                </c:pt>
                <c:pt idx="6326">
                  <c:v>742192</c:v>
                </c:pt>
                <c:pt idx="6327">
                  <c:v>740814</c:v>
                </c:pt>
                <c:pt idx="6328">
                  <c:v>739437</c:v>
                </c:pt>
                <c:pt idx="6329">
                  <c:v>737000</c:v>
                </c:pt>
                <c:pt idx="6330">
                  <c:v>736695</c:v>
                </c:pt>
                <c:pt idx="6331">
                  <c:v>735194</c:v>
                </c:pt>
                <c:pt idx="6332">
                  <c:v>733693</c:v>
                </c:pt>
                <c:pt idx="6333">
                  <c:v>731918</c:v>
                </c:pt>
                <c:pt idx="6334">
                  <c:v>731918</c:v>
                </c:pt>
                <c:pt idx="6335">
                  <c:v>728916</c:v>
                </c:pt>
                <c:pt idx="6336">
                  <c:v>727415</c:v>
                </c:pt>
                <c:pt idx="6337">
                  <c:v>725777</c:v>
                </c:pt>
                <c:pt idx="6338">
                  <c:v>724277</c:v>
                </c:pt>
                <c:pt idx="6339">
                  <c:v>722924</c:v>
                </c:pt>
                <c:pt idx="6340">
                  <c:v>721437</c:v>
                </c:pt>
                <c:pt idx="6341">
                  <c:v>720084</c:v>
                </c:pt>
                <c:pt idx="6342">
                  <c:v>718326</c:v>
                </c:pt>
                <c:pt idx="6343">
                  <c:v>716433</c:v>
                </c:pt>
                <c:pt idx="6344">
                  <c:v>714539</c:v>
                </c:pt>
                <c:pt idx="6345">
                  <c:v>712917</c:v>
                </c:pt>
                <c:pt idx="6346">
                  <c:v>711294</c:v>
                </c:pt>
                <c:pt idx="6347">
                  <c:v>709950</c:v>
                </c:pt>
                <c:pt idx="6348">
                  <c:v>708476</c:v>
                </c:pt>
                <c:pt idx="6349">
                  <c:v>706868</c:v>
                </c:pt>
                <c:pt idx="6350">
                  <c:v>705528</c:v>
                </c:pt>
                <c:pt idx="6351">
                  <c:v>704053</c:v>
                </c:pt>
                <c:pt idx="6352">
                  <c:v>702713</c:v>
                </c:pt>
                <c:pt idx="6353">
                  <c:v>700837</c:v>
                </c:pt>
                <c:pt idx="6354">
                  <c:v>699095</c:v>
                </c:pt>
                <c:pt idx="6355">
                  <c:v>697487</c:v>
                </c:pt>
                <c:pt idx="6356">
                  <c:v>695894</c:v>
                </c:pt>
                <c:pt idx="6357">
                  <c:v>694168</c:v>
                </c:pt>
                <c:pt idx="6358">
                  <c:v>692443</c:v>
                </c:pt>
                <c:pt idx="6359">
                  <c:v>690982</c:v>
                </c:pt>
                <c:pt idx="6360">
                  <c:v>689238</c:v>
                </c:pt>
                <c:pt idx="6361">
                  <c:v>687796</c:v>
                </c:pt>
                <c:pt idx="6362">
                  <c:v>686203</c:v>
                </c:pt>
                <c:pt idx="6363">
                  <c:v>685009</c:v>
                </c:pt>
                <c:pt idx="6364">
                  <c:v>684212</c:v>
                </c:pt>
                <c:pt idx="6365">
                  <c:v>683291</c:v>
                </c:pt>
                <c:pt idx="6366">
                  <c:v>682008</c:v>
                </c:pt>
                <c:pt idx="6367">
                  <c:v>680267</c:v>
                </c:pt>
                <c:pt idx="6368">
                  <c:v>678689</c:v>
                </c:pt>
                <c:pt idx="6369">
                  <c:v>676979</c:v>
                </c:pt>
                <c:pt idx="6370">
                  <c:v>675401</c:v>
                </c:pt>
                <c:pt idx="6371">
                  <c:v>673823</c:v>
                </c:pt>
                <c:pt idx="6372">
                  <c:v>672245</c:v>
                </c:pt>
                <c:pt idx="6373">
                  <c:v>670670</c:v>
                </c:pt>
                <c:pt idx="6374">
                  <c:v>668977</c:v>
                </c:pt>
                <c:pt idx="6375">
                  <c:v>667154</c:v>
                </c:pt>
                <c:pt idx="6376">
                  <c:v>665460</c:v>
                </c:pt>
                <c:pt idx="6377">
                  <c:v>663897</c:v>
                </c:pt>
                <c:pt idx="6378">
                  <c:v>662204</c:v>
                </c:pt>
                <c:pt idx="6379">
                  <c:v>660641</c:v>
                </c:pt>
                <c:pt idx="6380">
                  <c:v>658687</c:v>
                </c:pt>
                <c:pt idx="6381">
                  <c:v>657133</c:v>
                </c:pt>
                <c:pt idx="6382">
                  <c:v>655456</c:v>
                </c:pt>
                <c:pt idx="6383">
                  <c:v>653779</c:v>
                </c:pt>
                <c:pt idx="6384">
                  <c:v>652231</c:v>
                </c:pt>
                <c:pt idx="6385">
                  <c:v>650683</c:v>
                </c:pt>
                <c:pt idx="6386">
                  <c:v>649136</c:v>
                </c:pt>
                <c:pt idx="6387">
                  <c:v>647201</c:v>
                </c:pt>
                <c:pt idx="6388">
                  <c:v>645782</c:v>
                </c:pt>
                <c:pt idx="6389">
                  <c:v>644115</c:v>
                </c:pt>
                <c:pt idx="6390">
                  <c:v>642582</c:v>
                </c:pt>
                <c:pt idx="6391">
                  <c:v>641050</c:v>
                </c:pt>
                <c:pt idx="6392">
                  <c:v>639389</c:v>
                </c:pt>
                <c:pt idx="6393">
                  <c:v>638112</c:v>
                </c:pt>
                <c:pt idx="6394">
                  <c:v>636835</c:v>
                </c:pt>
                <c:pt idx="6395">
                  <c:v>635557</c:v>
                </c:pt>
                <c:pt idx="6396">
                  <c:v>634280</c:v>
                </c:pt>
                <c:pt idx="6397">
                  <c:v>632875</c:v>
                </c:pt>
                <c:pt idx="6398">
                  <c:v>631479</c:v>
                </c:pt>
                <c:pt idx="6399">
                  <c:v>629962</c:v>
                </c:pt>
                <c:pt idx="6400">
                  <c:v>628571</c:v>
                </c:pt>
                <c:pt idx="6401">
                  <c:v>627054</c:v>
                </c:pt>
                <c:pt idx="6402">
                  <c:v>625536</c:v>
                </c:pt>
                <c:pt idx="6403">
                  <c:v>623893</c:v>
                </c:pt>
                <c:pt idx="6404">
                  <c:v>622249</c:v>
                </c:pt>
                <c:pt idx="6405">
                  <c:v>620858</c:v>
                </c:pt>
                <c:pt idx="6406">
                  <c:v>619595</c:v>
                </c:pt>
                <c:pt idx="6407">
                  <c:v>618218</c:v>
                </c:pt>
                <c:pt idx="6408">
                  <c:v>617091</c:v>
                </c:pt>
                <c:pt idx="6409">
                  <c:v>615715</c:v>
                </c:pt>
                <c:pt idx="6410">
                  <c:v>614213</c:v>
                </c:pt>
                <c:pt idx="6411">
                  <c:v>612836</c:v>
                </c:pt>
                <c:pt idx="6412">
                  <c:v>611459</c:v>
                </c:pt>
                <c:pt idx="6413">
                  <c:v>609957</c:v>
                </c:pt>
                <c:pt idx="6414">
                  <c:v>608580</c:v>
                </c:pt>
                <c:pt idx="6415">
                  <c:v>607079</c:v>
                </c:pt>
                <c:pt idx="6416">
                  <c:v>605717</c:v>
                </c:pt>
                <c:pt idx="6417">
                  <c:v>604478</c:v>
                </c:pt>
                <c:pt idx="6418">
                  <c:v>603487</c:v>
                </c:pt>
                <c:pt idx="6419">
                  <c:v>602868</c:v>
                </c:pt>
                <c:pt idx="6420">
                  <c:v>602248</c:v>
                </c:pt>
                <c:pt idx="6421">
                  <c:v>601010</c:v>
                </c:pt>
                <c:pt idx="6422">
                  <c:v>599523</c:v>
                </c:pt>
                <c:pt idx="6423">
                  <c:v>598115</c:v>
                </c:pt>
                <c:pt idx="6424">
                  <c:v>596550</c:v>
                </c:pt>
                <c:pt idx="6425">
                  <c:v>595064</c:v>
                </c:pt>
                <c:pt idx="6426">
                  <c:v>593835</c:v>
                </c:pt>
                <c:pt idx="6427">
                  <c:v>592615</c:v>
                </c:pt>
                <c:pt idx="6428">
                  <c:v>591384</c:v>
                </c:pt>
                <c:pt idx="6429">
                  <c:v>590035</c:v>
                </c:pt>
                <c:pt idx="6430">
                  <c:v>588810</c:v>
                </c:pt>
                <c:pt idx="6431">
                  <c:v>587461</c:v>
                </c:pt>
                <c:pt idx="6432">
                  <c:v>586235</c:v>
                </c:pt>
                <c:pt idx="6433">
                  <c:v>585132</c:v>
                </c:pt>
                <c:pt idx="6434">
                  <c:v>584029</c:v>
                </c:pt>
                <c:pt idx="6435">
                  <c:v>582926</c:v>
                </c:pt>
                <c:pt idx="6436">
                  <c:v>581830</c:v>
                </c:pt>
                <c:pt idx="6437">
                  <c:v>581103</c:v>
                </c:pt>
                <c:pt idx="6438">
                  <c:v>579890</c:v>
                </c:pt>
                <c:pt idx="6439">
                  <c:v>578798</c:v>
                </c:pt>
                <c:pt idx="6440">
                  <c:v>577707</c:v>
                </c:pt>
                <c:pt idx="6441">
                  <c:v>576615</c:v>
                </c:pt>
                <c:pt idx="6442">
                  <c:v>575766</c:v>
                </c:pt>
                <c:pt idx="6443">
                  <c:v>575039</c:v>
                </c:pt>
                <c:pt idx="6444">
                  <c:v>574068</c:v>
                </c:pt>
                <c:pt idx="6445">
                  <c:v>573098</c:v>
                </c:pt>
                <c:pt idx="6446">
                  <c:v>572370</c:v>
                </c:pt>
                <c:pt idx="6447">
                  <c:v>571522</c:v>
                </c:pt>
                <c:pt idx="6448">
                  <c:v>570430</c:v>
                </c:pt>
                <c:pt idx="6449">
                  <c:v>569710</c:v>
                </c:pt>
                <c:pt idx="6450">
                  <c:v>568990</c:v>
                </c:pt>
                <c:pt idx="6451">
                  <c:v>568391</c:v>
                </c:pt>
                <c:pt idx="6452">
                  <c:v>567791</c:v>
                </c:pt>
                <c:pt idx="6453">
                  <c:v>566951</c:v>
                </c:pt>
                <c:pt idx="6454">
                  <c:v>566111</c:v>
                </c:pt>
                <c:pt idx="6455">
                  <c:v>565632</c:v>
                </c:pt>
                <c:pt idx="6456">
                  <c:v>565272</c:v>
                </c:pt>
                <c:pt idx="6457">
                  <c:v>564912</c:v>
                </c:pt>
                <c:pt idx="6458">
                  <c:v>564432</c:v>
                </c:pt>
                <c:pt idx="6459">
                  <c:v>563952</c:v>
                </c:pt>
                <c:pt idx="6460">
                  <c:v>563352</c:v>
                </c:pt>
                <c:pt idx="6461">
                  <c:v>562753</c:v>
                </c:pt>
                <c:pt idx="6462">
                  <c:v>562153</c:v>
                </c:pt>
                <c:pt idx="6463">
                  <c:v>561433</c:v>
                </c:pt>
                <c:pt idx="6464">
                  <c:v>560713</c:v>
                </c:pt>
                <c:pt idx="6465">
                  <c:v>559993</c:v>
                </c:pt>
                <c:pt idx="6466">
                  <c:v>559274</c:v>
                </c:pt>
                <c:pt idx="6467">
                  <c:v>558434</c:v>
                </c:pt>
                <c:pt idx="6468">
                  <c:v>557722</c:v>
                </c:pt>
                <c:pt idx="6469">
                  <c:v>557010</c:v>
                </c:pt>
                <c:pt idx="6470">
                  <c:v>556298</c:v>
                </c:pt>
                <c:pt idx="6471">
                  <c:v>555586</c:v>
                </c:pt>
                <c:pt idx="6472">
                  <c:v>554993</c:v>
                </c:pt>
                <c:pt idx="6473">
                  <c:v>554399</c:v>
                </c:pt>
                <c:pt idx="6474">
                  <c:v>554043</c:v>
                </c:pt>
                <c:pt idx="6475">
                  <c:v>553569</c:v>
                </c:pt>
                <c:pt idx="6476">
                  <c:v>552975</c:v>
                </c:pt>
                <c:pt idx="6477">
                  <c:v>552500</c:v>
                </c:pt>
                <c:pt idx="6478">
                  <c:v>552026</c:v>
                </c:pt>
                <c:pt idx="6479">
                  <c:v>551432</c:v>
                </c:pt>
                <c:pt idx="6480">
                  <c:v>551076</c:v>
                </c:pt>
                <c:pt idx="6481">
                  <c:v>550602</c:v>
                </c:pt>
                <c:pt idx="6482">
                  <c:v>550127</c:v>
                </c:pt>
                <c:pt idx="6483">
                  <c:v>549642</c:v>
                </c:pt>
                <c:pt idx="6484">
                  <c:v>549178</c:v>
                </c:pt>
                <c:pt idx="6485">
                  <c:v>548703</c:v>
                </c:pt>
                <c:pt idx="6486">
                  <c:v>548228</c:v>
                </c:pt>
                <c:pt idx="6487">
                  <c:v>550127</c:v>
                </c:pt>
                <c:pt idx="6488">
                  <c:v>550958</c:v>
                </c:pt>
                <c:pt idx="6489">
                  <c:v>550720</c:v>
                </c:pt>
                <c:pt idx="6490">
                  <c:v>550364</c:v>
                </c:pt>
                <c:pt idx="6491">
                  <c:v>550720</c:v>
                </c:pt>
                <c:pt idx="6492">
                  <c:v>550720</c:v>
                </c:pt>
                <c:pt idx="6493">
                  <c:v>550720</c:v>
                </c:pt>
                <c:pt idx="6494">
                  <c:v>550720</c:v>
                </c:pt>
                <c:pt idx="6495">
                  <c:v>550602</c:v>
                </c:pt>
                <c:pt idx="6496">
                  <c:v>550602</c:v>
                </c:pt>
                <c:pt idx="6497">
                  <c:v>550602</c:v>
                </c:pt>
                <c:pt idx="6498">
                  <c:v>550720</c:v>
                </c:pt>
                <c:pt idx="6499">
                  <c:v>550720</c:v>
                </c:pt>
                <c:pt idx="6500">
                  <c:v>550364</c:v>
                </c:pt>
                <c:pt idx="6501">
                  <c:v>549890</c:v>
                </c:pt>
                <c:pt idx="6502">
                  <c:v>549415</c:v>
                </c:pt>
                <c:pt idx="6503">
                  <c:v>549178</c:v>
                </c:pt>
                <c:pt idx="6504">
                  <c:v>549059</c:v>
                </c:pt>
                <c:pt idx="6505">
                  <c:v>548940</c:v>
                </c:pt>
                <c:pt idx="6506">
                  <c:v>549178</c:v>
                </c:pt>
                <c:pt idx="6507">
                  <c:v>549534</c:v>
                </c:pt>
                <c:pt idx="6508">
                  <c:v>549652</c:v>
                </c:pt>
                <c:pt idx="6509">
                  <c:v>549652</c:v>
                </c:pt>
                <c:pt idx="6510">
                  <c:v>549652</c:v>
                </c:pt>
                <c:pt idx="6511">
                  <c:v>549534</c:v>
                </c:pt>
                <c:pt idx="6512">
                  <c:v>549534</c:v>
                </c:pt>
                <c:pt idx="6513">
                  <c:v>549415</c:v>
                </c:pt>
                <c:pt idx="6514">
                  <c:v>549415</c:v>
                </c:pt>
                <c:pt idx="6515">
                  <c:v>550958</c:v>
                </c:pt>
                <c:pt idx="6516">
                  <c:v>554518</c:v>
                </c:pt>
                <c:pt idx="6517">
                  <c:v>555349</c:v>
                </c:pt>
                <c:pt idx="6518">
                  <c:v>555349</c:v>
                </c:pt>
                <c:pt idx="6519">
                  <c:v>555586</c:v>
                </c:pt>
                <c:pt idx="6520">
                  <c:v>555942</c:v>
                </c:pt>
                <c:pt idx="6521">
                  <c:v>556061</c:v>
                </c:pt>
                <c:pt idx="6522">
                  <c:v>556061</c:v>
                </c:pt>
                <c:pt idx="6523">
                  <c:v>556061</c:v>
                </c:pt>
                <c:pt idx="6524">
                  <c:v>556417</c:v>
                </c:pt>
                <c:pt idx="6525">
                  <c:v>556417</c:v>
                </c:pt>
                <c:pt idx="6526">
                  <c:v>557247</c:v>
                </c:pt>
                <c:pt idx="6527">
                  <c:v>558554</c:v>
                </c:pt>
                <c:pt idx="6528">
                  <c:v>559034</c:v>
                </c:pt>
                <c:pt idx="6529">
                  <c:v>559394</c:v>
                </c:pt>
                <c:pt idx="6530">
                  <c:v>559634</c:v>
                </c:pt>
                <c:pt idx="6531">
                  <c:v>559634</c:v>
                </c:pt>
                <c:pt idx="6532">
                  <c:v>559394</c:v>
                </c:pt>
                <c:pt idx="6533">
                  <c:v>559394</c:v>
                </c:pt>
                <c:pt idx="6534">
                  <c:v>559394</c:v>
                </c:pt>
                <c:pt idx="6535">
                  <c:v>559634</c:v>
                </c:pt>
                <c:pt idx="6536">
                  <c:v>559634</c:v>
                </c:pt>
                <c:pt idx="6537">
                  <c:v>559754</c:v>
                </c:pt>
                <c:pt idx="6538">
                  <c:v>559874</c:v>
                </c:pt>
                <c:pt idx="6539">
                  <c:v>559874</c:v>
                </c:pt>
                <c:pt idx="6540">
                  <c:v>559994</c:v>
                </c:pt>
                <c:pt idx="6541">
                  <c:v>560113</c:v>
                </c:pt>
                <c:pt idx="6542">
                  <c:v>560233</c:v>
                </c:pt>
                <c:pt idx="6543">
                  <c:v>560353</c:v>
                </c:pt>
                <c:pt idx="6544">
                  <c:v>560473</c:v>
                </c:pt>
                <c:pt idx="6545">
                  <c:v>561073</c:v>
                </c:pt>
                <c:pt idx="6546">
                  <c:v>562033</c:v>
                </c:pt>
                <c:pt idx="6547">
                  <c:v>569470</c:v>
                </c:pt>
                <c:pt idx="6548">
                  <c:v>573098</c:v>
                </c:pt>
                <c:pt idx="6549">
                  <c:v>579526</c:v>
                </c:pt>
                <c:pt idx="6550">
                  <c:v>594940</c:v>
                </c:pt>
                <c:pt idx="6551">
                  <c:v>665591</c:v>
                </c:pt>
                <c:pt idx="6552">
                  <c:v>742467</c:v>
                </c:pt>
                <c:pt idx="6553">
                  <c:v>785253</c:v>
                </c:pt>
                <c:pt idx="6554">
                  <c:v>800004</c:v>
                </c:pt>
                <c:pt idx="6555">
                  <c:v>811434</c:v>
                </c:pt>
                <c:pt idx="6556">
                  <c:v>841517</c:v>
                </c:pt>
                <c:pt idx="6557">
                  <c:v>882808</c:v>
                </c:pt>
                <c:pt idx="6558">
                  <c:v>894931</c:v>
                </c:pt>
                <c:pt idx="6559">
                  <c:v>902158</c:v>
                </c:pt>
                <c:pt idx="6560">
                  <c:v>906831</c:v>
                </c:pt>
                <c:pt idx="6561">
                  <c:v>909996</c:v>
                </c:pt>
                <c:pt idx="6562">
                  <c:v>911345</c:v>
                </c:pt>
                <c:pt idx="6563">
                  <c:v>916366</c:v>
                </c:pt>
                <c:pt idx="6564">
                  <c:v>920010</c:v>
                </c:pt>
                <c:pt idx="6565">
                  <c:v>932812</c:v>
                </c:pt>
                <c:pt idx="6566">
                  <c:v>951622</c:v>
                </c:pt>
                <c:pt idx="6567">
                  <c:v>960978</c:v>
                </c:pt>
                <c:pt idx="6568">
                  <c:v>967809</c:v>
                </c:pt>
                <c:pt idx="6569">
                  <c:v>977940</c:v>
                </c:pt>
                <c:pt idx="6570">
                  <c:v>990310</c:v>
                </c:pt>
                <c:pt idx="6571">
                  <c:v>997712</c:v>
                </c:pt>
                <c:pt idx="6572">
                  <c:v>1006867</c:v>
                </c:pt>
                <c:pt idx="6573">
                  <c:v>1013846</c:v>
                </c:pt>
                <c:pt idx="6574">
                  <c:v>1021312</c:v>
                </c:pt>
                <c:pt idx="6575">
                  <c:v>1026103</c:v>
                </c:pt>
                <c:pt idx="6576">
                  <c:v>1029777</c:v>
                </c:pt>
                <c:pt idx="6577">
                  <c:v>1032332</c:v>
                </c:pt>
                <c:pt idx="6578">
                  <c:v>1034569</c:v>
                </c:pt>
                <c:pt idx="6579">
                  <c:v>1037134</c:v>
                </c:pt>
                <c:pt idx="6580">
                  <c:v>1040514</c:v>
                </c:pt>
                <c:pt idx="6581">
                  <c:v>1041467</c:v>
                </c:pt>
                <c:pt idx="6582">
                  <c:v>1043888</c:v>
                </c:pt>
                <c:pt idx="6583">
                  <c:v>1046301</c:v>
                </c:pt>
                <c:pt idx="6584">
                  <c:v>1047266</c:v>
                </c:pt>
                <c:pt idx="6585">
                  <c:v>1048231</c:v>
                </c:pt>
                <c:pt idx="6586">
                  <c:v>1049678</c:v>
                </c:pt>
                <c:pt idx="6587">
                  <c:v>1051608</c:v>
                </c:pt>
                <c:pt idx="6588">
                  <c:v>1053226</c:v>
                </c:pt>
                <c:pt idx="6589">
                  <c:v>1054521</c:v>
                </c:pt>
                <c:pt idx="6590">
                  <c:v>1055655</c:v>
                </c:pt>
                <c:pt idx="6591">
                  <c:v>1056464</c:v>
                </c:pt>
                <c:pt idx="6592">
                  <c:v>1057698</c:v>
                </c:pt>
                <c:pt idx="6593">
                  <c:v>1058408</c:v>
                </c:pt>
                <c:pt idx="6594">
                  <c:v>1059217</c:v>
                </c:pt>
                <c:pt idx="6595">
                  <c:v>1060027</c:v>
                </c:pt>
                <c:pt idx="6596">
                  <c:v>1060837</c:v>
                </c:pt>
                <c:pt idx="6597">
                  <c:v>1061323</c:v>
                </c:pt>
                <c:pt idx="6598">
                  <c:v>1061970</c:v>
                </c:pt>
                <c:pt idx="6599">
                  <c:v>1062780</c:v>
                </c:pt>
                <c:pt idx="6600">
                  <c:v>1063266</c:v>
                </c:pt>
                <c:pt idx="6601">
                  <c:v>1063752</c:v>
                </c:pt>
                <c:pt idx="6602">
                  <c:v>1064723</c:v>
                </c:pt>
                <c:pt idx="6603">
                  <c:v>1065109</c:v>
                </c:pt>
                <c:pt idx="6604">
                  <c:v>1067476</c:v>
                </c:pt>
                <c:pt idx="6605">
                  <c:v>1068939</c:v>
                </c:pt>
                <c:pt idx="6606">
                  <c:v>1069754</c:v>
                </c:pt>
                <c:pt idx="6607">
                  <c:v>1070407</c:v>
                </c:pt>
                <c:pt idx="6608">
                  <c:v>1070896</c:v>
                </c:pt>
                <c:pt idx="6609">
                  <c:v>1071548</c:v>
                </c:pt>
                <c:pt idx="6610">
                  <c:v>1079048</c:v>
                </c:pt>
                <c:pt idx="6611">
                  <c:v>1167213</c:v>
                </c:pt>
                <c:pt idx="6612">
                  <c:v>1238042</c:v>
                </c:pt>
                <c:pt idx="6613">
                  <c:v>1265898</c:v>
                </c:pt>
                <c:pt idx="6614">
                  <c:v>1278644</c:v>
                </c:pt>
                <c:pt idx="6615">
                  <c:v>1292067</c:v>
                </c:pt>
                <c:pt idx="6616">
                  <c:v>1307625</c:v>
                </c:pt>
                <c:pt idx="6617">
                  <c:v>1318821</c:v>
                </c:pt>
                <c:pt idx="6618">
                  <c:v>1325763</c:v>
                </c:pt>
                <c:pt idx="6619">
                  <c:v>1331482</c:v>
                </c:pt>
                <c:pt idx="6620">
                  <c:v>1335414</c:v>
                </c:pt>
                <c:pt idx="6621">
                  <c:v>1339168</c:v>
                </c:pt>
                <c:pt idx="6622">
                  <c:v>1350297</c:v>
                </c:pt>
                <c:pt idx="6623">
                  <c:v>1357127</c:v>
                </c:pt>
                <c:pt idx="6624">
                  <c:v>1384806</c:v>
                </c:pt>
                <c:pt idx="6625">
                  <c:v>1401375</c:v>
                </c:pt>
                <c:pt idx="6626">
                  <c:v>1410330</c:v>
                </c:pt>
                <c:pt idx="6627">
                  <c:v>1416740</c:v>
                </c:pt>
                <c:pt idx="6628">
                  <c:v>1421885</c:v>
                </c:pt>
                <c:pt idx="6629">
                  <c:v>1424825</c:v>
                </c:pt>
                <c:pt idx="6630">
                  <c:v>1429235</c:v>
                </c:pt>
                <c:pt idx="6631">
                  <c:v>1431991</c:v>
                </c:pt>
                <c:pt idx="6632">
                  <c:v>1434759</c:v>
                </c:pt>
                <c:pt idx="6633">
                  <c:v>1437345</c:v>
                </c:pt>
                <c:pt idx="6634">
                  <c:v>1439561</c:v>
                </c:pt>
                <c:pt idx="6635">
                  <c:v>1441223</c:v>
                </c:pt>
                <c:pt idx="6636">
                  <c:v>1442886</c:v>
                </c:pt>
                <c:pt idx="6637">
                  <c:v>1444549</c:v>
                </c:pt>
                <c:pt idx="6638">
                  <c:v>1446396</c:v>
                </c:pt>
                <c:pt idx="6639">
                  <c:v>1448058</c:v>
                </c:pt>
                <c:pt idx="6640">
                  <c:v>1452314</c:v>
                </c:pt>
                <c:pt idx="6641">
                  <c:v>1455656</c:v>
                </c:pt>
                <c:pt idx="6642">
                  <c:v>1458070</c:v>
                </c:pt>
                <c:pt idx="6643">
                  <c:v>1459184</c:v>
                </c:pt>
                <c:pt idx="6644">
                  <c:v>1460856</c:v>
                </c:pt>
                <c:pt idx="6645">
                  <c:v>1462341</c:v>
                </c:pt>
                <c:pt idx="6646">
                  <c:v>1463455</c:v>
                </c:pt>
                <c:pt idx="6647">
                  <c:v>1464754</c:v>
                </c:pt>
                <c:pt idx="6648">
                  <c:v>1465869</c:v>
                </c:pt>
                <c:pt idx="6649">
                  <c:v>1466426</c:v>
                </c:pt>
                <c:pt idx="6650">
                  <c:v>1467540</c:v>
                </c:pt>
                <c:pt idx="6651">
                  <c:v>1468655</c:v>
                </c:pt>
                <c:pt idx="6652">
                  <c:v>1468840</c:v>
                </c:pt>
                <c:pt idx="6653">
                  <c:v>1469397</c:v>
                </c:pt>
                <c:pt idx="6654">
                  <c:v>1469773</c:v>
                </c:pt>
                <c:pt idx="6655">
                  <c:v>1469956</c:v>
                </c:pt>
                <c:pt idx="6656">
                  <c:v>1470143</c:v>
                </c:pt>
                <c:pt idx="6657">
                  <c:v>1470330</c:v>
                </c:pt>
                <c:pt idx="6658">
                  <c:v>1470516</c:v>
                </c:pt>
                <c:pt idx="6659">
                  <c:v>1470330</c:v>
                </c:pt>
                <c:pt idx="6660">
                  <c:v>1469956</c:v>
                </c:pt>
                <c:pt idx="6661">
                  <c:v>1470530</c:v>
                </c:pt>
                <c:pt idx="6662">
                  <c:v>1470516</c:v>
                </c:pt>
                <c:pt idx="6663">
                  <c:v>1472943</c:v>
                </c:pt>
                <c:pt idx="6664">
                  <c:v>1477983</c:v>
                </c:pt>
                <c:pt idx="6665">
                  <c:v>1480783</c:v>
                </c:pt>
                <c:pt idx="6666">
                  <c:v>1482650</c:v>
                </c:pt>
                <c:pt idx="6667">
                  <c:v>1484143</c:v>
                </c:pt>
                <c:pt idx="6668">
                  <c:v>1485077</c:v>
                </c:pt>
                <c:pt idx="6669">
                  <c:v>1485823</c:v>
                </c:pt>
                <c:pt idx="6670">
                  <c:v>1486383</c:v>
                </c:pt>
                <c:pt idx="6671">
                  <c:v>1486383</c:v>
                </c:pt>
                <c:pt idx="6672">
                  <c:v>1488063</c:v>
                </c:pt>
                <c:pt idx="6673">
                  <c:v>1488625</c:v>
                </c:pt>
                <c:pt idx="6674">
                  <c:v>1488250</c:v>
                </c:pt>
                <c:pt idx="6675">
                  <c:v>1488250</c:v>
                </c:pt>
                <c:pt idx="6676">
                  <c:v>1490126</c:v>
                </c:pt>
                <c:pt idx="6677">
                  <c:v>1490502</c:v>
                </c:pt>
                <c:pt idx="6678">
                  <c:v>1491252</c:v>
                </c:pt>
                <c:pt idx="6679">
                  <c:v>1491816</c:v>
                </c:pt>
                <c:pt idx="6680">
                  <c:v>1492190</c:v>
                </c:pt>
                <c:pt idx="6681">
                  <c:v>1492190</c:v>
                </c:pt>
                <c:pt idx="6682">
                  <c:v>1492003</c:v>
                </c:pt>
                <c:pt idx="6683">
                  <c:v>1492190</c:v>
                </c:pt>
                <c:pt idx="6684">
                  <c:v>1492190</c:v>
                </c:pt>
                <c:pt idx="6685">
                  <c:v>1492003</c:v>
                </c:pt>
                <c:pt idx="6686">
                  <c:v>1491816</c:v>
                </c:pt>
                <c:pt idx="6687">
                  <c:v>1491440</c:v>
                </c:pt>
                <c:pt idx="6688">
                  <c:v>1491065</c:v>
                </c:pt>
                <c:pt idx="6689">
                  <c:v>1490314</c:v>
                </c:pt>
                <c:pt idx="6690">
                  <c:v>1489939</c:v>
                </c:pt>
                <c:pt idx="6691">
                  <c:v>1489376</c:v>
                </c:pt>
                <c:pt idx="6692">
                  <c:v>1488813</c:v>
                </c:pt>
                <c:pt idx="6693">
                  <c:v>1488063</c:v>
                </c:pt>
                <c:pt idx="6694">
                  <c:v>1487130</c:v>
                </c:pt>
                <c:pt idx="6695">
                  <c:v>1486010</c:v>
                </c:pt>
                <c:pt idx="6696">
                  <c:v>1484330</c:v>
                </c:pt>
                <c:pt idx="6697">
                  <c:v>1483210</c:v>
                </c:pt>
                <c:pt idx="6698">
                  <c:v>1482650</c:v>
                </c:pt>
                <c:pt idx="6699">
                  <c:v>1480970</c:v>
                </c:pt>
                <c:pt idx="6700">
                  <c:v>1479477</c:v>
                </c:pt>
                <c:pt idx="6701">
                  <c:v>1478172</c:v>
                </c:pt>
                <c:pt idx="6702">
                  <c:v>1477050</c:v>
                </c:pt>
                <c:pt idx="6703">
                  <c:v>1475930</c:v>
                </c:pt>
                <c:pt idx="6704">
                  <c:v>1474436</c:v>
                </c:pt>
                <c:pt idx="6705">
                  <c:v>1473690</c:v>
                </c:pt>
                <c:pt idx="6706">
                  <c:v>1472756</c:v>
                </c:pt>
                <c:pt idx="6707">
                  <c:v>1470990</c:v>
                </c:pt>
                <c:pt idx="6708">
                  <c:v>1469770</c:v>
                </c:pt>
                <c:pt idx="6709">
                  <c:v>1469212</c:v>
                </c:pt>
                <c:pt idx="6710">
                  <c:v>1468655</c:v>
                </c:pt>
                <c:pt idx="6711">
                  <c:v>1468093</c:v>
                </c:pt>
                <c:pt idx="6712">
                  <c:v>1467540</c:v>
                </c:pt>
                <c:pt idx="6713">
                  <c:v>1466612</c:v>
                </c:pt>
                <c:pt idx="6714">
                  <c:v>1465869</c:v>
                </c:pt>
                <c:pt idx="6715">
                  <c:v>1465126</c:v>
                </c:pt>
                <c:pt idx="6716">
                  <c:v>1464012</c:v>
                </c:pt>
                <c:pt idx="6717">
                  <c:v>1463084</c:v>
                </c:pt>
                <c:pt idx="6718">
                  <c:v>1461413</c:v>
                </c:pt>
                <c:pt idx="6719">
                  <c:v>1459556</c:v>
                </c:pt>
                <c:pt idx="6720">
                  <c:v>1458628</c:v>
                </c:pt>
                <c:pt idx="6721">
                  <c:v>1457513</c:v>
                </c:pt>
                <c:pt idx="6722">
                  <c:v>1455842</c:v>
                </c:pt>
                <c:pt idx="6723">
                  <c:v>1454728</c:v>
                </c:pt>
                <c:pt idx="6724">
                  <c:v>1453057</c:v>
                </c:pt>
                <c:pt idx="6725">
                  <c:v>1451200</c:v>
                </c:pt>
                <c:pt idx="6726">
                  <c:v>1449721</c:v>
                </c:pt>
                <c:pt idx="6727">
                  <c:v>1448613</c:v>
                </c:pt>
                <c:pt idx="6728">
                  <c:v>1446950</c:v>
                </c:pt>
                <c:pt idx="6729">
                  <c:v>1445472</c:v>
                </c:pt>
                <c:pt idx="6730">
                  <c:v>1444179</c:v>
                </c:pt>
                <c:pt idx="6731">
                  <c:v>1442517</c:v>
                </c:pt>
                <c:pt idx="6732">
                  <c:v>1441039</c:v>
                </c:pt>
                <c:pt idx="6733">
                  <c:v>1439561</c:v>
                </c:pt>
                <c:pt idx="6734">
                  <c:v>1437529</c:v>
                </c:pt>
                <c:pt idx="6735">
                  <c:v>1436421</c:v>
                </c:pt>
                <c:pt idx="6736">
                  <c:v>1434758</c:v>
                </c:pt>
                <c:pt idx="6737">
                  <c:v>1433096</c:v>
                </c:pt>
                <c:pt idx="6738">
                  <c:v>1431440</c:v>
                </c:pt>
                <c:pt idx="6739">
                  <c:v>1429786</c:v>
                </c:pt>
                <c:pt idx="6740">
                  <c:v>1428132</c:v>
                </c:pt>
                <c:pt idx="6741">
                  <c:v>1426662</c:v>
                </c:pt>
                <c:pt idx="6742">
                  <c:v>1424825</c:v>
                </c:pt>
                <c:pt idx="6743">
                  <c:v>1423722</c:v>
                </c:pt>
                <c:pt idx="6744">
                  <c:v>1422069</c:v>
                </c:pt>
                <c:pt idx="6745">
                  <c:v>1420415</c:v>
                </c:pt>
                <c:pt idx="6746">
                  <c:v>1418762</c:v>
                </c:pt>
                <c:pt idx="6747">
                  <c:v>1417475</c:v>
                </c:pt>
                <c:pt idx="6748">
                  <c:v>1415822</c:v>
                </c:pt>
                <c:pt idx="6749">
                  <c:v>1414168</c:v>
                </c:pt>
                <c:pt idx="6750">
                  <c:v>1413071</c:v>
                </c:pt>
                <c:pt idx="6751">
                  <c:v>1411427</c:v>
                </c:pt>
                <c:pt idx="6752">
                  <c:v>1409782</c:v>
                </c:pt>
                <c:pt idx="6753">
                  <c:v>1408137</c:v>
                </c:pt>
                <c:pt idx="6754">
                  <c:v>1406892</c:v>
                </c:pt>
                <c:pt idx="6755">
                  <c:v>1405396</c:v>
                </c:pt>
                <c:pt idx="6756">
                  <c:v>1403751</c:v>
                </c:pt>
                <c:pt idx="6757">
                  <c:v>1402106</c:v>
                </c:pt>
                <c:pt idx="6758">
                  <c:v>1400461</c:v>
                </c:pt>
                <c:pt idx="6759">
                  <c:v>1398634</c:v>
                </c:pt>
                <c:pt idx="6760">
                  <c:v>1396806</c:v>
                </c:pt>
                <c:pt idx="6761">
                  <c:v>1394983</c:v>
                </c:pt>
                <c:pt idx="6762">
                  <c:v>1393529</c:v>
                </c:pt>
                <c:pt idx="6763">
                  <c:v>1391712</c:v>
                </c:pt>
                <c:pt idx="6764">
                  <c:v>1390076</c:v>
                </c:pt>
                <c:pt idx="6765">
                  <c:v>1388259</c:v>
                </c:pt>
                <c:pt idx="6766">
                  <c:v>1386987</c:v>
                </c:pt>
                <c:pt idx="6767">
                  <c:v>1385715</c:v>
                </c:pt>
                <c:pt idx="6768">
                  <c:v>1383715</c:v>
                </c:pt>
                <c:pt idx="6769">
                  <c:v>1382080</c:v>
                </c:pt>
                <c:pt idx="6770">
                  <c:v>1380444</c:v>
                </c:pt>
                <c:pt idx="6771">
                  <c:v>1378808</c:v>
                </c:pt>
                <c:pt idx="6772">
                  <c:v>1376634</c:v>
                </c:pt>
                <c:pt idx="6773">
                  <c:v>1375007</c:v>
                </c:pt>
                <c:pt idx="6774">
                  <c:v>1373380</c:v>
                </c:pt>
                <c:pt idx="6775">
                  <c:v>1371753</c:v>
                </c:pt>
                <c:pt idx="6776">
                  <c:v>1370127</c:v>
                </c:pt>
                <c:pt idx="6777">
                  <c:v>1369042</c:v>
                </c:pt>
                <c:pt idx="6778">
                  <c:v>1366692</c:v>
                </c:pt>
                <c:pt idx="6779">
                  <c:v>1365066</c:v>
                </c:pt>
                <c:pt idx="6780">
                  <c:v>1363825</c:v>
                </c:pt>
                <c:pt idx="6781">
                  <c:v>1362354</c:v>
                </c:pt>
                <c:pt idx="6782">
                  <c:v>1360728</c:v>
                </c:pt>
                <c:pt idx="6783">
                  <c:v>1359643</c:v>
                </c:pt>
                <c:pt idx="6784">
                  <c:v>1358025</c:v>
                </c:pt>
                <c:pt idx="6785">
                  <c:v>1356408</c:v>
                </c:pt>
                <c:pt idx="6786">
                  <c:v>1354251</c:v>
                </c:pt>
                <c:pt idx="6787">
                  <c:v>1352454</c:v>
                </c:pt>
                <c:pt idx="6788">
                  <c:v>1352094</c:v>
                </c:pt>
                <c:pt idx="6789">
                  <c:v>1350476</c:v>
                </c:pt>
                <c:pt idx="6790">
                  <c:v>1348859</c:v>
                </c:pt>
                <c:pt idx="6791">
                  <c:v>1347421</c:v>
                </c:pt>
                <c:pt idx="6792">
                  <c:v>1346164</c:v>
                </c:pt>
                <c:pt idx="6793">
                  <c:v>1345085</c:v>
                </c:pt>
                <c:pt idx="6794">
                  <c:v>1344006</c:v>
                </c:pt>
                <c:pt idx="6795">
                  <c:v>1342389</c:v>
                </c:pt>
                <c:pt idx="6796">
                  <c:v>1341313</c:v>
                </c:pt>
                <c:pt idx="6797">
                  <c:v>1339704</c:v>
                </c:pt>
                <c:pt idx="6798">
                  <c:v>1338631</c:v>
                </c:pt>
                <c:pt idx="6799">
                  <c:v>1337380</c:v>
                </c:pt>
                <c:pt idx="6800">
                  <c:v>1336129</c:v>
                </c:pt>
                <c:pt idx="6801">
                  <c:v>1334878</c:v>
                </c:pt>
                <c:pt idx="6802">
                  <c:v>1333806</c:v>
                </c:pt>
                <c:pt idx="6803">
                  <c:v>1332734</c:v>
                </c:pt>
                <c:pt idx="6804">
                  <c:v>1331125</c:v>
                </c:pt>
                <c:pt idx="6805">
                  <c:v>1330053</c:v>
                </c:pt>
                <c:pt idx="6806">
                  <c:v>1329516</c:v>
                </c:pt>
                <c:pt idx="6807">
                  <c:v>1327908</c:v>
                </c:pt>
                <c:pt idx="6808">
                  <c:v>1326836</c:v>
                </c:pt>
                <c:pt idx="6809">
                  <c:v>1325763</c:v>
                </c:pt>
                <c:pt idx="6810">
                  <c:v>1324691</c:v>
                </c:pt>
                <c:pt idx="6811">
                  <c:v>1323797</c:v>
                </c:pt>
                <c:pt idx="6812">
                  <c:v>1322731</c:v>
                </c:pt>
                <c:pt idx="6813">
                  <c:v>1321842</c:v>
                </c:pt>
                <c:pt idx="6814">
                  <c:v>1320954</c:v>
                </c:pt>
                <c:pt idx="6815">
                  <c:v>1319888</c:v>
                </c:pt>
                <c:pt idx="6816">
                  <c:v>1318999</c:v>
                </c:pt>
                <c:pt idx="6817">
                  <c:v>1318111</c:v>
                </c:pt>
                <c:pt idx="6818">
                  <c:v>1317044</c:v>
                </c:pt>
                <c:pt idx="6819">
                  <c:v>1315978</c:v>
                </c:pt>
                <c:pt idx="6820">
                  <c:v>1314912</c:v>
                </c:pt>
                <c:pt idx="6821">
                  <c:v>1314023</c:v>
                </c:pt>
                <c:pt idx="6822">
                  <c:v>1313134</c:v>
                </c:pt>
                <c:pt idx="6823">
                  <c:v>1311890</c:v>
                </c:pt>
                <c:pt idx="6824">
                  <c:v>1311002</c:v>
                </c:pt>
                <c:pt idx="6825">
                  <c:v>1310113</c:v>
                </c:pt>
                <c:pt idx="6826">
                  <c:v>1309402</c:v>
                </c:pt>
                <c:pt idx="6827">
                  <c:v>1308692</c:v>
                </c:pt>
                <c:pt idx="6828">
                  <c:v>1307803</c:v>
                </c:pt>
                <c:pt idx="6829">
                  <c:v>1307092</c:v>
                </c:pt>
                <c:pt idx="6830">
                  <c:v>1306737</c:v>
                </c:pt>
                <c:pt idx="6831">
                  <c:v>1305673</c:v>
                </c:pt>
                <c:pt idx="6832">
                  <c:v>1305319</c:v>
                </c:pt>
                <c:pt idx="6833">
                  <c:v>1304436</c:v>
                </c:pt>
                <c:pt idx="6834">
                  <c:v>1303906</c:v>
                </c:pt>
                <c:pt idx="6835">
                  <c:v>1303022</c:v>
                </c:pt>
                <c:pt idx="6836">
                  <c:v>1302669</c:v>
                </c:pt>
                <c:pt idx="6837">
                  <c:v>1302139</c:v>
                </c:pt>
                <c:pt idx="6838">
                  <c:v>1301255</c:v>
                </c:pt>
                <c:pt idx="6839">
                  <c:v>1300725</c:v>
                </c:pt>
                <c:pt idx="6840">
                  <c:v>1299847</c:v>
                </c:pt>
                <c:pt idx="6841">
                  <c:v>1298958</c:v>
                </c:pt>
                <c:pt idx="6842">
                  <c:v>1298428</c:v>
                </c:pt>
                <c:pt idx="6843">
                  <c:v>1297721</c:v>
                </c:pt>
                <c:pt idx="6844">
                  <c:v>1297191</c:v>
                </c:pt>
                <c:pt idx="6845">
                  <c:v>1296661</c:v>
                </c:pt>
                <c:pt idx="6846">
                  <c:v>1296308</c:v>
                </c:pt>
                <c:pt idx="6847">
                  <c:v>1295777</c:v>
                </c:pt>
                <c:pt idx="6848">
                  <c:v>1295247</c:v>
                </c:pt>
                <c:pt idx="6849">
                  <c:v>1295071</c:v>
                </c:pt>
                <c:pt idx="6850">
                  <c:v>1294894</c:v>
                </c:pt>
                <c:pt idx="6851">
                  <c:v>1294717</c:v>
                </c:pt>
                <c:pt idx="6852">
                  <c:v>1294187</c:v>
                </c:pt>
                <c:pt idx="6853">
                  <c:v>1293657</c:v>
                </c:pt>
                <c:pt idx="6854">
                  <c:v>1293304</c:v>
                </c:pt>
                <c:pt idx="6855">
                  <c:v>1292950</c:v>
                </c:pt>
                <c:pt idx="6856">
                  <c:v>1292597</c:v>
                </c:pt>
                <c:pt idx="6857">
                  <c:v>1291890</c:v>
                </c:pt>
                <c:pt idx="6858">
                  <c:v>1291713</c:v>
                </c:pt>
                <c:pt idx="6859">
                  <c:v>1291537</c:v>
                </c:pt>
                <c:pt idx="6860">
                  <c:v>1290830</c:v>
                </c:pt>
                <c:pt idx="6861">
                  <c:v>1290476</c:v>
                </c:pt>
                <c:pt idx="6862">
                  <c:v>1290300</c:v>
                </c:pt>
                <c:pt idx="6863">
                  <c:v>1290123</c:v>
                </c:pt>
                <c:pt idx="6864">
                  <c:v>1289770</c:v>
                </c:pt>
                <c:pt idx="6865">
                  <c:v>1289416</c:v>
                </c:pt>
                <c:pt idx="6866">
                  <c:v>1289240</c:v>
                </c:pt>
                <c:pt idx="6867">
                  <c:v>1289063</c:v>
                </c:pt>
                <c:pt idx="6868">
                  <c:v>1288709</c:v>
                </c:pt>
                <c:pt idx="6869">
                  <c:v>1288356</c:v>
                </c:pt>
                <c:pt idx="6870">
                  <c:v>1288005</c:v>
                </c:pt>
                <c:pt idx="6871">
                  <c:v>1287478</c:v>
                </c:pt>
                <c:pt idx="6872">
                  <c:v>1287302</c:v>
                </c:pt>
                <c:pt idx="6873">
                  <c:v>1287126</c:v>
                </c:pt>
                <c:pt idx="6874">
                  <c:v>1286423</c:v>
                </c:pt>
                <c:pt idx="6875">
                  <c:v>1285896</c:v>
                </c:pt>
                <c:pt idx="6876">
                  <c:v>1285369</c:v>
                </c:pt>
                <c:pt idx="6877">
                  <c:v>1285018</c:v>
                </c:pt>
                <c:pt idx="6878">
                  <c:v>1285018</c:v>
                </c:pt>
                <c:pt idx="6879">
                  <c:v>1284491</c:v>
                </c:pt>
                <c:pt idx="6880">
                  <c:v>1284315</c:v>
                </c:pt>
                <c:pt idx="6881">
                  <c:v>1284315</c:v>
                </c:pt>
                <c:pt idx="6882">
                  <c:v>1284315</c:v>
                </c:pt>
                <c:pt idx="6883">
                  <c:v>1284140</c:v>
                </c:pt>
                <c:pt idx="6884">
                  <c:v>1283964</c:v>
                </c:pt>
                <c:pt idx="6885">
                  <c:v>1283437</c:v>
                </c:pt>
                <c:pt idx="6886">
                  <c:v>1283086</c:v>
                </c:pt>
                <c:pt idx="6887">
                  <c:v>1284842</c:v>
                </c:pt>
                <c:pt idx="6888">
                  <c:v>1300372</c:v>
                </c:pt>
                <c:pt idx="6889">
                  <c:v>1324154</c:v>
                </c:pt>
                <c:pt idx="6890">
                  <c:v>1328980</c:v>
                </c:pt>
                <c:pt idx="6891">
                  <c:v>1329159</c:v>
                </c:pt>
                <c:pt idx="6892">
                  <c:v>1334700</c:v>
                </c:pt>
                <c:pt idx="6893">
                  <c:v>1336308</c:v>
                </c:pt>
                <c:pt idx="6894">
                  <c:v>1336844</c:v>
                </c:pt>
                <c:pt idx="6895">
                  <c:v>1337738</c:v>
                </c:pt>
                <c:pt idx="6896">
                  <c:v>1338631</c:v>
                </c:pt>
                <c:pt idx="6897">
                  <c:v>1338989</c:v>
                </c:pt>
                <c:pt idx="6898">
                  <c:v>1338989</c:v>
                </c:pt>
                <c:pt idx="6899">
                  <c:v>1339525</c:v>
                </c:pt>
                <c:pt idx="6900">
                  <c:v>1339525</c:v>
                </c:pt>
                <c:pt idx="6901">
                  <c:v>1339704</c:v>
                </c:pt>
                <c:pt idx="6902">
                  <c:v>1340240</c:v>
                </c:pt>
                <c:pt idx="6903">
                  <c:v>1339704</c:v>
                </c:pt>
                <c:pt idx="6904">
                  <c:v>1340062</c:v>
                </c:pt>
                <c:pt idx="6905">
                  <c:v>1339883</c:v>
                </c:pt>
                <c:pt idx="6906">
                  <c:v>1340419</c:v>
                </c:pt>
                <c:pt idx="6907">
                  <c:v>1342029</c:v>
                </c:pt>
                <c:pt idx="6908">
                  <c:v>1342928</c:v>
                </c:pt>
                <c:pt idx="6909">
                  <c:v>1342928</c:v>
                </c:pt>
                <c:pt idx="6910">
                  <c:v>1342928</c:v>
                </c:pt>
                <c:pt idx="6911">
                  <c:v>1343108</c:v>
                </c:pt>
                <c:pt idx="6912">
                  <c:v>1343108</c:v>
                </c:pt>
                <c:pt idx="6913">
                  <c:v>1343287</c:v>
                </c:pt>
                <c:pt idx="6914">
                  <c:v>1343467</c:v>
                </c:pt>
                <c:pt idx="6915">
                  <c:v>1343467</c:v>
                </c:pt>
                <c:pt idx="6916">
                  <c:v>1343467</c:v>
                </c:pt>
                <c:pt idx="6917">
                  <c:v>1343647</c:v>
                </c:pt>
                <c:pt idx="6918">
                  <c:v>1343647</c:v>
                </c:pt>
                <c:pt idx="6919">
                  <c:v>1343467</c:v>
                </c:pt>
                <c:pt idx="6920">
                  <c:v>1343467</c:v>
                </c:pt>
                <c:pt idx="6921">
                  <c:v>1343467</c:v>
                </c:pt>
                <c:pt idx="6922">
                  <c:v>1343108</c:v>
                </c:pt>
                <c:pt idx="6923">
                  <c:v>1343287</c:v>
                </c:pt>
                <c:pt idx="6924">
                  <c:v>1355329</c:v>
                </c:pt>
                <c:pt idx="6925">
                  <c:v>1357666</c:v>
                </c:pt>
                <c:pt idx="6926">
                  <c:v>1365066</c:v>
                </c:pt>
                <c:pt idx="6927">
                  <c:v>1368680</c:v>
                </c:pt>
                <c:pt idx="6928">
                  <c:v>1372838</c:v>
                </c:pt>
                <c:pt idx="6929">
                  <c:v>1379358</c:v>
                </c:pt>
                <c:pt idx="6930">
                  <c:v>1381716</c:v>
                </c:pt>
                <c:pt idx="6931">
                  <c:v>1383352</c:v>
                </c:pt>
                <c:pt idx="6932">
                  <c:v>1392257</c:v>
                </c:pt>
                <c:pt idx="6933">
                  <c:v>1402106</c:v>
                </c:pt>
                <c:pt idx="6934">
                  <c:v>1404847</c:v>
                </c:pt>
                <c:pt idx="6935">
                  <c:v>1421334</c:v>
                </c:pt>
                <c:pt idx="6936">
                  <c:v>1426479</c:v>
                </c:pt>
                <c:pt idx="6937">
                  <c:v>1429235</c:v>
                </c:pt>
                <c:pt idx="6938">
                  <c:v>1432911</c:v>
                </c:pt>
                <c:pt idx="6939">
                  <c:v>1443994</c:v>
                </c:pt>
                <c:pt idx="6940">
                  <c:v>1448244</c:v>
                </c:pt>
                <c:pt idx="6941">
                  <c:v>1451385</c:v>
                </c:pt>
                <c:pt idx="6942">
                  <c:v>1454357</c:v>
                </c:pt>
                <c:pt idx="6943">
                  <c:v>1498382</c:v>
                </c:pt>
                <c:pt idx="6944">
                  <c:v>1515124</c:v>
                </c:pt>
                <c:pt idx="6945">
                  <c:v>1521725</c:v>
                </c:pt>
                <c:pt idx="6946">
                  <c:v>1525685</c:v>
                </c:pt>
                <c:pt idx="6947">
                  <c:v>1528528</c:v>
                </c:pt>
                <c:pt idx="6948">
                  <c:v>1531561</c:v>
                </c:pt>
                <c:pt idx="6949">
                  <c:v>1533267</c:v>
                </c:pt>
                <c:pt idx="6950">
                  <c:v>1535353</c:v>
                </c:pt>
                <c:pt idx="6951">
                  <c:v>1536680</c:v>
                </c:pt>
                <c:pt idx="6952">
                  <c:v>1537818</c:v>
                </c:pt>
                <c:pt idx="6953">
                  <c:v>1538955</c:v>
                </c:pt>
                <c:pt idx="6954">
                  <c:v>1540851</c:v>
                </c:pt>
                <c:pt idx="6955">
                  <c:v>1542746</c:v>
                </c:pt>
                <c:pt idx="6956">
                  <c:v>1544642</c:v>
                </c:pt>
                <c:pt idx="6957">
                  <c:v>1549786</c:v>
                </c:pt>
                <c:pt idx="6958">
                  <c:v>1563122</c:v>
                </c:pt>
                <c:pt idx="6959">
                  <c:v>1574608</c:v>
                </c:pt>
                <c:pt idx="6960">
                  <c:v>1595543</c:v>
                </c:pt>
                <c:pt idx="6961">
                  <c:v>1601893</c:v>
                </c:pt>
                <c:pt idx="6962">
                  <c:v>1605759</c:v>
                </c:pt>
                <c:pt idx="6963">
                  <c:v>1606920</c:v>
                </c:pt>
                <c:pt idx="6964">
                  <c:v>1608273</c:v>
                </c:pt>
                <c:pt idx="6965">
                  <c:v>1609240</c:v>
                </c:pt>
                <c:pt idx="6966">
                  <c:v>1610401</c:v>
                </c:pt>
                <c:pt idx="6967">
                  <c:v>1613108</c:v>
                </c:pt>
                <c:pt idx="6968">
                  <c:v>1630169</c:v>
                </c:pt>
                <c:pt idx="6969">
                  <c:v>1623172</c:v>
                </c:pt>
                <c:pt idx="6970">
                  <c:v>1622007</c:v>
                </c:pt>
                <c:pt idx="6971">
                  <c:v>1620844</c:v>
                </c:pt>
                <c:pt idx="6972">
                  <c:v>1625894</c:v>
                </c:pt>
                <c:pt idx="6973">
                  <c:v>1630169</c:v>
                </c:pt>
                <c:pt idx="6974">
                  <c:v>1629003</c:v>
                </c:pt>
                <c:pt idx="6975">
                  <c:v>1627254</c:v>
                </c:pt>
                <c:pt idx="6976">
                  <c:v>1625699</c:v>
                </c:pt>
                <c:pt idx="6977">
                  <c:v>1624922</c:v>
                </c:pt>
                <c:pt idx="6978">
                  <c:v>1623755</c:v>
                </c:pt>
                <c:pt idx="6979">
                  <c:v>1624339</c:v>
                </c:pt>
                <c:pt idx="6980">
                  <c:v>1632889</c:v>
                </c:pt>
                <c:pt idx="6981">
                  <c:v>1631918</c:v>
                </c:pt>
                <c:pt idx="6982">
                  <c:v>1629003</c:v>
                </c:pt>
                <c:pt idx="6983">
                  <c:v>1627254</c:v>
                </c:pt>
                <c:pt idx="6984">
                  <c:v>1625505</c:v>
                </c:pt>
                <c:pt idx="6985">
                  <c:v>1623755</c:v>
                </c:pt>
                <c:pt idx="6986">
                  <c:v>1623172</c:v>
                </c:pt>
                <c:pt idx="6987">
                  <c:v>1621425</c:v>
                </c:pt>
                <c:pt idx="6988">
                  <c:v>1620264</c:v>
                </c:pt>
                <c:pt idx="6989">
                  <c:v>1618910</c:v>
                </c:pt>
                <c:pt idx="6990">
                  <c:v>1617750</c:v>
                </c:pt>
                <c:pt idx="6991">
                  <c:v>1616203</c:v>
                </c:pt>
                <c:pt idx="6992">
                  <c:v>1615042</c:v>
                </c:pt>
                <c:pt idx="6993">
                  <c:v>1613302</c:v>
                </c:pt>
                <c:pt idx="6994">
                  <c:v>1612141</c:v>
                </c:pt>
                <c:pt idx="6995">
                  <c:v>1611174</c:v>
                </c:pt>
                <c:pt idx="6996">
                  <c:v>1609821</c:v>
                </c:pt>
                <c:pt idx="6997">
                  <c:v>1609240</c:v>
                </c:pt>
                <c:pt idx="6998">
                  <c:v>1608467</c:v>
                </c:pt>
                <c:pt idx="6999">
                  <c:v>1607500</c:v>
                </c:pt>
                <c:pt idx="7000">
                  <c:v>1615816</c:v>
                </c:pt>
                <c:pt idx="7001">
                  <c:v>1616783</c:v>
                </c:pt>
                <c:pt idx="7002">
                  <c:v>1615042</c:v>
                </c:pt>
                <c:pt idx="7003">
                  <c:v>1613882</c:v>
                </c:pt>
                <c:pt idx="7004">
                  <c:v>1613108</c:v>
                </c:pt>
                <c:pt idx="7005">
                  <c:v>1611561</c:v>
                </c:pt>
                <c:pt idx="7006">
                  <c:v>1610981</c:v>
                </c:pt>
                <c:pt idx="7007">
                  <c:v>1609821</c:v>
                </c:pt>
                <c:pt idx="7008">
                  <c:v>1608660</c:v>
                </c:pt>
                <c:pt idx="7009">
                  <c:v>1607500</c:v>
                </c:pt>
                <c:pt idx="7010">
                  <c:v>1606146</c:v>
                </c:pt>
                <c:pt idx="7011">
                  <c:v>1605566</c:v>
                </c:pt>
                <c:pt idx="7012">
                  <c:v>1604599</c:v>
                </c:pt>
                <c:pt idx="7013">
                  <c:v>1603438</c:v>
                </c:pt>
                <c:pt idx="7014">
                  <c:v>1602858</c:v>
                </c:pt>
                <c:pt idx="7015">
                  <c:v>1602278</c:v>
                </c:pt>
                <c:pt idx="7016">
                  <c:v>1601701</c:v>
                </c:pt>
                <c:pt idx="7017">
                  <c:v>1601701</c:v>
                </c:pt>
                <c:pt idx="7018">
                  <c:v>1601124</c:v>
                </c:pt>
                <c:pt idx="7019">
                  <c:v>1600546</c:v>
                </c:pt>
                <c:pt idx="7020">
                  <c:v>1600546</c:v>
                </c:pt>
                <c:pt idx="7021">
                  <c:v>1600546</c:v>
                </c:pt>
                <c:pt idx="7022">
                  <c:v>1600931</c:v>
                </c:pt>
                <c:pt idx="7023">
                  <c:v>1600931</c:v>
                </c:pt>
                <c:pt idx="7024">
                  <c:v>1601124</c:v>
                </c:pt>
                <c:pt idx="7025">
                  <c:v>1600739</c:v>
                </c:pt>
                <c:pt idx="7026">
                  <c:v>1600354</c:v>
                </c:pt>
                <c:pt idx="7027">
                  <c:v>1599199</c:v>
                </c:pt>
                <c:pt idx="7028">
                  <c:v>1589814</c:v>
                </c:pt>
                <c:pt idx="7029">
                  <c:v>1598429</c:v>
                </c:pt>
                <c:pt idx="7030">
                  <c:v>1598044</c:v>
                </c:pt>
                <c:pt idx="7031">
                  <c:v>1596890</c:v>
                </c:pt>
                <c:pt idx="7032">
                  <c:v>1595928</c:v>
                </c:pt>
                <c:pt idx="7033">
                  <c:v>1594773</c:v>
                </c:pt>
                <c:pt idx="7034">
                  <c:v>1593618</c:v>
                </c:pt>
                <c:pt idx="7035">
                  <c:v>1592464</c:v>
                </c:pt>
                <c:pt idx="7036">
                  <c:v>1591309</c:v>
                </c:pt>
                <c:pt idx="7037">
                  <c:v>1590540</c:v>
                </c:pt>
                <c:pt idx="7038">
                  <c:v>1589577</c:v>
                </c:pt>
                <c:pt idx="7039">
                  <c:v>1588422</c:v>
                </c:pt>
                <c:pt idx="7040">
                  <c:v>1587268</c:v>
                </c:pt>
                <c:pt idx="7041">
                  <c:v>1585921</c:v>
                </c:pt>
                <c:pt idx="7042">
                  <c:v>1585343</c:v>
                </c:pt>
                <c:pt idx="7043">
                  <c:v>1584188</c:v>
                </c:pt>
                <c:pt idx="7044">
                  <c:v>1585343</c:v>
                </c:pt>
                <c:pt idx="7045">
                  <c:v>1586498</c:v>
                </c:pt>
                <c:pt idx="7046">
                  <c:v>1588615</c:v>
                </c:pt>
                <c:pt idx="7047">
                  <c:v>1591886</c:v>
                </c:pt>
                <c:pt idx="7048">
                  <c:v>1592464</c:v>
                </c:pt>
                <c:pt idx="7049">
                  <c:v>1593041</c:v>
                </c:pt>
                <c:pt idx="7050">
                  <c:v>1593618</c:v>
                </c:pt>
                <c:pt idx="7051">
                  <c:v>1593810</c:v>
                </c:pt>
                <c:pt idx="7052">
                  <c:v>1593810</c:v>
                </c:pt>
                <c:pt idx="7053">
                  <c:v>1593426</c:v>
                </c:pt>
                <c:pt idx="7054">
                  <c:v>1593426</c:v>
                </c:pt>
                <c:pt idx="7055">
                  <c:v>1593223</c:v>
                </c:pt>
                <c:pt idx="7056">
                  <c:v>1593041</c:v>
                </c:pt>
                <c:pt idx="7057">
                  <c:v>1592464</c:v>
                </c:pt>
                <c:pt idx="7058">
                  <c:v>1591886</c:v>
                </c:pt>
                <c:pt idx="7059">
                  <c:v>1591309</c:v>
                </c:pt>
                <c:pt idx="7060">
                  <c:v>1590732</c:v>
                </c:pt>
                <c:pt idx="7061">
                  <c:v>1590155</c:v>
                </c:pt>
                <c:pt idx="7062">
                  <c:v>1589577</c:v>
                </c:pt>
                <c:pt idx="7063">
                  <c:v>1589000</c:v>
                </c:pt>
                <c:pt idx="7064">
                  <c:v>1587268</c:v>
                </c:pt>
                <c:pt idx="7065">
                  <c:v>1586691</c:v>
                </c:pt>
                <c:pt idx="7066">
                  <c:v>1585343</c:v>
                </c:pt>
                <c:pt idx="7067">
                  <c:v>1584188</c:v>
                </c:pt>
                <c:pt idx="7068">
                  <c:v>1583034</c:v>
                </c:pt>
                <c:pt idx="7069">
                  <c:v>1581311</c:v>
                </c:pt>
                <c:pt idx="7070">
                  <c:v>1580162</c:v>
                </c:pt>
                <c:pt idx="7071">
                  <c:v>1578438</c:v>
                </c:pt>
                <c:pt idx="7072">
                  <c:v>1577289</c:v>
                </c:pt>
                <c:pt idx="7073">
                  <c:v>1575566</c:v>
                </c:pt>
                <c:pt idx="7074">
                  <c:v>1574417</c:v>
                </c:pt>
                <c:pt idx="7075">
                  <c:v>1572693</c:v>
                </c:pt>
                <c:pt idx="7076">
                  <c:v>1570970</c:v>
                </c:pt>
                <c:pt idx="7077">
                  <c:v>1569821</c:v>
                </c:pt>
                <c:pt idx="7078">
                  <c:v>1568097</c:v>
                </c:pt>
                <c:pt idx="7079">
                  <c:v>1566374</c:v>
                </c:pt>
                <c:pt idx="7080">
                  <c:v>1565225</c:v>
                </c:pt>
                <c:pt idx="7081">
                  <c:v>1563503</c:v>
                </c:pt>
                <c:pt idx="7082">
                  <c:v>1561789</c:v>
                </c:pt>
                <c:pt idx="7083">
                  <c:v>1560836</c:v>
                </c:pt>
                <c:pt idx="7084">
                  <c:v>1558359</c:v>
                </c:pt>
                <c:pt idx="7085">
                  <c:v>1557025</c:v>
                </c:pt>
                <c:pt idx="7086">
                  <c:v>1555501</c:v>
                </c:pt>
                <c:pt idx="7087">
                  <c:v>1553787</c:v>
                </c:pt>
                <c:pt idx="7088">
                  <c:v>1552644</c:v>
                </c:pt>
                <c:pt idx="7089">
                  <c:v>1551501</c:v>
                </c:pt>
                <c:pt idx="7090">
                  <c:v>1549786</c:v>
                </c:pt>
                <c:pt idx="7091">
                  <c:v>1548071</c:v>
                </c:pt>
                <c:pt idx="7092">
                  <c:v>1546547</c:v>
                </c:pt>
                <c:pt idx="7093">
                  <c:v>1545213</c:v>
                </c:pt>
                <c:pt idx="7094">
                  <c:v>1542936</c:v>
                </c:pt>
                <c:pt idx="7095">
                  <c:v>1541230</c:v>
                </c:pt>
                <c:pt idx="7096">
                  <c:v>1539903</c:v>
                </c:pt>
                <c:pt idx="7097">
                  <c:v>1538197</c:v>
                </c:pt>
                <c:pt idx="7098">
                  <c:v>1536680</c:v>
                </c:pt>
                <c:pt idx="7099">
                  <c:v>1534974</c:v>
                </c:pt>
                <c:pt idx="7100">
                  <c:v>1533267</c:v>
                </c:pt>
                <c:pt idx="7101">
                  <c:v>1531561</c:v>
                </c:pt>
                <c:pt idx="7102">
                  <c:v>1529287</c:v>
                </c:pt>
                <c:pt idx="7103">
                  <c:v>1527580</c:v>
                </c:pt>
                <c:pt idx="7104">
                  <c:v>1525874</c:v>
                </c:pt>
                <c:pt idx="7105">
                  <c:v>1524177</c:v>
                </c:pt>
                <c:pt idx="7106">
                  <c:v>1522479</c:v>
                </c:pt>
                <c:pt idx="7107">
                  <c:v>1520216</c:v>
                </c:pt>
                <c:pt idx="7108">
                  <c:v>1518519</c:v>
                </c:pt>
                <c:pt idx="7109">
                  <c:v>1517387</c:v>
                </c:pt>
                <c:pt idx="7110">
                  <c:v>1515690</c:v>
                </c:pt>
                <c:pt idx="7111">
                  <c:v>1513992</c:v>
                </c:pt>
                <c:pt idx="7112">
                  <c:v>1512295</c:v>
                </c:pt>
                <c:pt idx="7113">
                  <c:v>1510597</c:v>
                </c:pt>
                <c:pt idx="7114">
                  <c:v>1508711</c:v>
                </c:pt>
                <c:pt idx="7115">
                  <c:v>1507014</c:v>
                </c:pt>
                <c:pt idx="7116">
                  <c:v>1505326</c:v>
                </c:pt>
                <c:pt idx="7117">
                  <c:v>1503636</c:v>
                </c:pt>
                <c:pt idx="7118">
                  <c:v>1501948</c:v>
                </c:pt>
                <c:pt idx="7119">
                  <c:v>1500822</c:v>
                </c:pt>
                <c:pt idx="7120">
                  <c:v>1499133</c:v>
                </c:pt>
                <c:pt idx="7121">
                  <c:v>1497444</c:v>
                </c:pt>
                <c:pt idx="7122">
                  <c:v>1495956</c:v>
                </c:pt>
                <c:pt idx="7123">
                  <c:v>1493691</c:v>
                </c:pt>
                <c:pt idx="7124">
                  <c:v>1491815</c:v>
                </c:pt>
                <c:pt idx="7125">
                  <c:v>1490126</c:v>
                </c:pt>
                <c:pt idx="7126">
                  <c:v>1488063</c:v>
                </c:pt>
                <c:pt idx="7127">
                  <c:v>1486196</c:v>
                </c:pt>
                <c:pt idx="7128">
                  <c:v>1484517</c:v>
                </c:pt>
                <c:pt idx="7129">
                  <c:v>1482837</c:v>
                </c:pt>
                <c:pt idx="7130">
                  <c:v>1481717</c:v>
                </c:pt>
                <c:pt idx="7131">
                  <c:v>1480037</c:v>
                </c:pt>
                <c:pt idx="7132">
                  <c:v>1478356</c:v>
                </c:pt>
                <c:pt idx="7133">
                  <c:v>1476677</c:v>
                </c:pt>
                <c:pt idx="7134">
                  <c:v>1475556</c:v>
                </c:pt>
                <c:pt idx="7135">
                  <c:v>1473316</c:v>
                </c:pt>
                <c:pt idx="7136">
                  <c:v>1471637</c:v>
                </c:pt>
                <c:pt idx="7137">
                  <c:v>1469956</c:v>
                </c:pt>
                <c:pt idx="7138">
                  <c:v>1468283</c:v>
                </c:pt>
                <c:pt idx="7139">
                  <c:v>1466612</c:v>
                </c:pt>
                <c:pt idx="7140">
                  <c:v>1464891</c:v>
                </c:pt>
                <c:pt idx="7141">
                  <c:v>1463269</c:v>
                </c:pt>
                <c:pt idx="7142">
                  <c:v>1461598</c:v>
                </c:pt>
                <c:pt idx="7143">
                  <c:v>1459927</c:v>
                </c:pt>
                <c:pt idx="7144">
                  <c:v>1458256</c:v>
                </c:pt>
                <c:pt idx="7145">
                  <c:v>1457142</c:v>
                </c:pt>
                <c:pt idx="7146">
                  <c:v>1455471</c:v>
                </c:pt>
                <c:pt idx="7147">
                  <c:v>1453800</c:v>
                </c:pt>
                <c:pt idx="7148">
                  <c:v>1452314</c:v>
                </c:pt>
                <c:pt idx="7149">
                  <c:v>1451014</c:v>
                </c:pt>
                <c:pt idx="7150">
                  <c:v>1449906</c:v>
                </c:pt>
                <c:pt idx="7151">
                  <c:v>1448044</c:v>
                </c:pt>
                <c:pt idx="7152">
                  <c:v>1447135</c:v>
                </c:pt>
                <c:pt idx="7153">
                  <c:v>1445472</c:v>
                </c:pt>
                <c:pt idx="7154">
                  <c:v>1444364</c:v>
                </c:pt>
                <c:pt idx="7155">
                  <c:v>1443256</c:v>
                </c:pt>
                <c:pt idx="7156">
                  <c:v>1441963</c:v>
                </c:pt>
                <c:pt idx="7157">
                  <c:v>1440485</c:v>
                </c:pt>
                <c:pt idx="7158">
                  <c:v>1439377</c:v>
                </c:pt>
                <c:pt idx="7159">
                  <c:v>1438269</c:v>
                </c:pt>
                <c:pt idx="7160">
                  <c:v>1437160</c:v>
                </c:pt>
                <c:pt idx="7161">
                  <c:v>1435682</c:v>
                </c:pt>
                <c:pt idx="7162">
                  <c:v>1434204</c:v>
                </c:pt>
                <c:pt idx="7163">
                  <c:v>1432542</c:v>
                </c:pt>
                <c:pt idx="7164">
                  <c:v>1431072</c:v>
                </c:pt>
                <c:pt idx="7165">
                  <c:v>1429786</c:v>
                </c:pt>
                <c:pt idx="7166">
                  <c:v>1428683</c:v>
                </c:pt>
                <c:pt idx="7167">
                  <c:v>1427581</c:v>
                </c:pt>
                <c:pt idx="7168">
                  <c:v>1425927</c:v>
                </c:pt>
                <c:pt idx="7169">
                  <c:v>1425192</c:v>
                </c:pt>
                <c:pt idx="7170">
                  <c:v>1423722</c:v>
                </c:pt>
                <c:pt idx="7171">
                  <c:v>1422804</c:v>
                </c:pt>
                <c:pt idx="7172">
                  <c:v>1422069</c:v>
                </c:pt>
                <c:pt idx="7173">
                  <c:v>1420967</c:v>
                </c:pt>
                <c:pt idx="7174">
                  <c:v>1419864</c:v>
                </c:pt>
                <c:pt idx="7175">
                  <c:v>1418945</c:v>
                </c:pt>
                <c:pt idx="7176">
                  <c:v>1417659</c:v>
                </c:pt>
                <c:pt idx="7177">
                  <c:v>1416740</c:v>
                </c:pt>
                <c:pt idx="7178">
                  <c:v>1415821</c:v>
                </c:pt>
                <c:pt idx="7179">
                  <c:v>1414903</c:v>
                </c:pt>
                <c:pt idx="7180">
                  <c:v>1413802</c:v>
                </c:pt>
                <c:pt idx="7181">
                  <c:v>1413254</c:v>
                </c:pt>
                <c:pt idx="7182">
                  <c:v>1412340</c:v>
                </c:pt>
                <c:pt idx="7183">
                  <c:v>1411244</c:v>
                </c:pt>
                <c:pt idx="7184">
                  <c:v>1410513</c:v>
                </c:pt>
                <c:pt idx="7185">
                  <c:v>1409965</c:v>
                </c:pt>
                <c:pt idx="7186">
                  <c:v>1408868</c:v>
                </c:pt>
                <c:pt idx="7187">
                  <c:v>1408320</c:v>
                </c:pt>
                <c:pt idx="7188">
                  <c:v>1407772</c:v>
                </c:pt>
                <c:pt idx="7189">
                  <c:v>1407223</c:v>
                </c:pt>
                <c:pt idx="7190">
                  <c:v>1406492</c:v>
                </c:pt>
                <c:pt idx="7191">
                  <c:v>1405578</c:v>
                </c:pt>
                <c:pt idx="7192">
                  <c:v>1405030</c:v>
                </c:pt>
                <c:pt idx="7193">
                  <c:v>1404482</c:v>
                </c:pt>
                <c:pt idx="7194">
                  <c:v>1403385</c:v>
                </c:pt>
                <c:pt idx="7195">
                  <c:v>1402837</c:v>
                </c:pt>
                <c:pt idx="7196">
                  <c:v>1401740</c:v>
                </c:pt>
                <c:pt idx="7197">
                  <c:v>1400827</c:v>
                </c:pt>
                <c:pt idx="7198">
                  <c:v>1400095</c:v>
                </c:pt>
                <c:pt idx="7199">
                  <c:v>1399547</c:v>
                </c:pt>
                <c:pt idx="7200">
                  <c:v>1398634</c:v>
                </c:pt>
                <c:pt idx="7201">
                  <c:v>1397720</c:v>
                </c:pt>
                <c:pt idx="7202">
                  <c:v>1396806</c:v>
                </c:pt>
                <c:pt idx="7203">
                  <c:v>1395710</c:v>
                </c:pt>
                <c:pt idx="7204">
                  <c:v>1395165</c:v>
                </c:pt>
                <c:pt idx="7205">
                  <c:v>1394620</c:v>
                </c:pt>
                <c:pt idx="7206">
                  <c:v>1394523</c:v>
                </c:pt>
                <c:pt idx="7207">
                  <c:v>1393166</c:v>
                </c:pt>
                <c:pt idx="7208">
                  <c:v>1391530</c:v>
                </c:pt>
                <c:pt idx="7209">
                  <c:v>1390622</c:v>
                </c:pt>
                <c:pt idx="7210">
                  <c:v>1389895</c:v>
                </c:pt>
                <c:pt idx="7211">
                  <c:v>1389895</c:v>
                </c:pt>
                <c:pt idx="7212">
                  <c:v>1390622</c:v>
                </c:pt>
                <c:pt idx="7213">
                  <c:v>1390258</c:v>
                </c:pt>
                <c:pt idx="7214">
                  <c:v>1389713</c:v>
                </c:pt>
                <c:pt idx="7215">
                  <c:v>1389167</c:v>
                </c:pt>
                <c:pt idx="7216">
                  <c:v>1389167</c:v>
                </c:pt>
                <c:pt idx="7217">
                  <c:v>1389167</c:v>
                </c:pt>
                <c:pt idx="7218">
                  <c:v>1388622</c:v>
                </c:pt>
                <c:pt idx="7219">
                  <c:v>1388259</c:v>
                </c:pt>
                <c:pt idx="7220">
                  <c:v>1388077</c:v>
                </c:pt>
                <c:pt idx="7221">
                  <c:v>1387532</c:v>
                </c:pt>
                <c:pt idx="7222">
                  <c:v>1387532</c:v>
                </c:pt>
                <c:pt idx="7223">
                  <c:v>1386987</c:v>
                </c:pt>
                <c:pt idx="7224">
                  <c:v>1386805</c:v>
                </c:pt>
                <c:pt idx="7225">
                  <c:v>1386442</c:v>
                </c:pt>
                <c:pt idx="7226">
                  <c:v>1385897</c:v>
                </c:pt>
                <c:pt idx="7227">
                  <c:v>1385897</c:v>
                </c:pt>
                <c:pt idx="7228">
                  <c:v>1385533</c:v>
                </c:pt>
                <c:pt idx="7229">
                  <c:v>1386078</c:v>
                </c:pt>
                <c:pt idx="7230">
                  <c:v>1386623</c:v>
                </c:pt>
                <c:pt idx="7231">
                  <c:v>1386260</c:v>
                </c:pt>
                <c:pt idx="7232">
                  <c:v>1387895</c:v>
                </c:pt>
                <c:pt idx="7233">
                  <c:v>1387895</c:v>
                </c:pt>
                <c:pt idx="7234">
                  <c:v>1389349</c:v>
                </c:pt>
                <c:pt idx="7235">
                  <c:v>1389895</c:v>
                </c:pt>
                <c:pt idx="7236">
                  <c:v>1390622</c:v>
                </c:pt>
                <c:pt idx="7237">
                  <c:v>1390803</c:v>
                </c:pt>
                <c:pt idx="7238">
                  <c:v>1390622</c:v>
                </c:pt>
                <c:pt idx="7239">
                  <c:v>1390440</c:v>
                </c:pt>
                <c:pt idx="7240">
                  <c:v>1390076</c:v>
                </c:pt>
                <c:pt idx="7241">
                  <c:v>1390076</c:v>
                </c:pt>
                <c:pt idx="7242">
                  <c:v>1387713</c:v>
                </c:pt>
                <c:pt idx="7243">
                  <c:v>1389167</c:v>
                </c:pt>
                <c:pt idx="7244">
                  <c:v>1389531</c:v>
                </c:pt>
                <c:pt idx="7245">
                  <c:v>1389167</c:v>
                </c:pt>
                <c:pt idx="7246">
                  <c:v>1389167</c:v>
                </c:pt>
                <c:pt idx="7247">
                  <c:v>1389531</c:v>
                </c:pt>
                <c:pt idx="7248">
                  <c:v>1392257</c:v>
                </c:pt>
                <c:pt idx="7249">
                  <c:v>1393166</c:v>
                </c:pt>
                <c:pt idx="7250">
                  <c:v>1393530</c:v>
                </c:pt>
                <c:pt idx="7251">
                  <c:v>1393711</c:v>
                </c:pt>
                <c:pt idx="7252">
                  <c:v>1398634</c:v>
                </c:pt>
                <c:pt idx="7253">
                  <c:v>1412889</c:v>
                </c:pt>
                <c:pt idx="7254">
                  <c:v>1416924</c:v>
                </c:pt>
                <c:pt idx="7255">
                  <c:v>1421150</c:v>
                </c:pt>
                <c:pt idx="7256">
                  <c:v>1423355</c:v>
                </c:pt>
                <c:pt idx="7257">
                  <c:v>1423906</c:v>
                </c:pt>
                <c:pt idx="7258">
                  <c:v>1424457</c:v>
                </c:pt>
                <c:pt idx="7259">
                  <c:v>1425192</c:v>
                </c:pt>
                <c:pt idx="7260">
                  <c:v>1425192</c:v>
                </c:pt>
                <c:pt idx="7261">
                  <c:v>1425008</c:v>
                </c:pt>
                <c:pt idx="7262">
                  <c:v>1425008</c:v>
                </c:pt>
                <c:pt idx="7263">
                  <c:v>1425192</c:v>
                </c:pt>
                <c:pt idx="7264">
                  <c:v>1428316</c:v>
                </c:pt>
                <c:pt idx="7265">
                  <c:v>1431440</c:v>
                </c:pt>
                <c:pt idx="7266">
                  <c:v>1433835</c:v>
                </c:pt>
                <c:pt idx="7267">
                  <c:v>1435313</c:v>
                </c:pt>
                <c:pt idx="7268">
                  <c:v>1435498</c:v>
                </c:pt>
                <c:pt idx="7269">
                  <c:v>1442147</c:v>
                </c:pt>
                <c:pt idx="7270">
                  <c:v>1450090</c:v>
                </c:pt>
                <c:pt idx="7271">
                  <c:v>1456399</c:v>
                </c:pt>
                <c:pt idx="7272">
                  <c:v>1479663</c:v>
                </c:pt>
                <c:pt idx="7273">
                  <c:v>1507203</c:v>
                </c:pt>
                <c:pt idx="7274">
                  <c:v>1554549</c:v>
                </c:pt>
                <c:pt idx="7275">
                  <c:v>1640858</c:v>
                </c:pt>
                <c:pt idx="7276">
                  <c:v>1654917</c:v>
                </c:pt>
                <c:pt idx="7277">
                  <c:v>1655112</c:v>
                </c:pt>
                <c:pt idx="7278">
                  <c:v>1651207</c:v>
                </c:pt>
                <c:pt idx="7279">
                  <c:v>1646915</c:v>
                </c:pt>
                <c:pt idx="7280">
                  <c:v>1641247</c:v>
                </c:pt>
                <c:pt idx="7281">
                  <c:v>1636971</c:v>
                </c:pt>
                <c:pt idx="7282">
                  <c:v>1632501</c:v>
                </c:pt>
                <c:pt idx="7283">
                  <c:v>1628420</c:v>
                </c:pt>
                <c:pt idx="7284">
                  <c:v>1625699</c:v>
                </c:pt>
                <c:pt idx="7285">
                  <c:v>1622978</c:v>
                </c:pt>
                <c:pt idx="7286">
                  <c:v>1622007</c:v>
                </c:pt>
                <c:pt idx="7287">
                  <c:v>1621231</c:v>
                </c:pt>
                <c:pt idx="7288">
                  <c:v>1619684</c:v>
                </c:pt>
                <c:pt idx="7289">
                  <c:v>1617943</c:v>
                </c:pt>
                <c:pt idx="7290">
                  <c:v>1616009</c:v>
                </c:pt>
                <c:pt idx="7291">
                  <c:v>1615623</c:v>
                </c:pt>
                <c:pt idx="7292">
                  <c:v>1614656</c:v>
                </c:pt>
                <c:pt idx="7293">
                  <c:v>1613302</c:v>
                </c:pt>
                <c:pt idx="7294">
                  <c:v>1612528</c:v>
                </c:pt>
                <c:pt idx="7295">
                  <c:v>1612141</c:v>
                </c:pt>
                <c:pt idx="7296">
                  <c:v>1659799</c:v>
                </c:pt>
                <c:pt idx="7297">
                  <c:v>1664896</c:v>
                </c:pt>
                <c:pt idx="7298">
                  <c:v>1661561</c:v>
                </c:pt>
                <c:pt idx="7299">
                  <c:v>1696957</c:v>
                </c:pt>
                <c:pt idx="7300">
                  <c:v>1713184</c:v>
                </c:pt>
                <c:pt idx="7301">
                  <c:v>1701499</c:v>
                </c:pt>
                <c:pt idx="7302">
                  <c:v>1689860</c:v>
                </c:pt>
                <c:pt idx="7303">
                  <c:v>1678827</c:v>
                </c:pt>
                <c:pt idx="7304">
                  <c:v>1669017</c:v>
                </c:pt>
                <c:pt idx="7305">
                  <c:v>1661365</c:v>
                </c:pt>
                <c:pt idx="7306">
                  <c:v>1654136</c:v>
                </c:pt>
                <c:pt idx="7307">
                  <c:v>1647887</c:v>
                </c:pt>
                <c:pt idx="7308">
                  <c:v>1642614</c:v>
                </c:pt>
                <c:pt idx="7309">
                  <c:v>1637943</c:v>
                </c:pt>
                <c:pt idx="7310">
                  <c:v>1633667</c:v>
                </c:pt>
                <c:pt idx="7311">
                  <c:v>1630169</c:v>
                </c:pt>
                <c:pt idx="7312">
                  <c:v>1627059</c:v>
                </c:pt>
                <c:pt idx="7313">
                  <c:v>1624339</c:v>
                </c:pt>
                <c:pt idx="7314">
                  <c:v>1622395</c:v>
                </c:pt>
                <c:pt idx="7315">
                  <c:v>1620844</c:v>
                </c:pt>
                <c:pt idx="7316">
                  <c:v>1619491</c:v>
                </c:pt>
                <c:pt idx="7317">
                  <c:v>1618137</c:v>
                </c:pt>
                <c:pt idx="7318">
                  <c:v>1616590</c:v>
                </c:pt>
                <c:pt idx="7319">
                  <c:v>1615042</c:v>
                </c:pt>
                <c:pt idx="7320">
                  <c:v>1613882</c:v>
                </c:pt>
                <c:pt idx="7321">
                  <c:v>1613108</c:v>
                </c:pt>
                <c:pt idx="7322">
                  <c:v>1612528</c:v>
                </c:pt>
                <c:pt idx="7323">
                  <c:v>1611561</c:v>
                </c:pt>
                <c:pt idx="7324">
                  <c:v>1610981</c:v>
                </c:pt>
                <c:pt idx="7325">
                  <c:v>1610401</c:v>
                </c:pt>
                <c:pt idx="7326">
                  <c:v>1608854</c:v>
                </c:pt>
                <c:pt idx="7327">
                  <c:v>1608660</c:v>
                </c:pt>
                <c:pt idx="7328">
                  <c:v>1608273</c:v>
                </c:pt>
                <c:pt idx="7329">
                  <c:v>1608080</c:v>
                </c:pt>
                <c:pt idx="7330">
                  <c:v>1608467</c:v>
                </c:pt>
                <c:pt idx="7331">
                  <c:v>1608467</c:v>
                </c:pt>
                <c:pt idx="7332">
                  <c:v>1607500</c:v>
                </c:pt>
                <c:pt idx="7333">
                  <c:v>1606339</c:v>
                </c:pt>
                <c:pt idx="7334">
                  <c:v>1605759</c:v>
                </c:pt>
                <c:pt idx="7335">
                  <c:v>1605566</c:v>
                </c:pt>
                <c:pt idx="7336">
                  <c:v>1605179</c:v>
                </c:pt>
                <c:pt idx="7337">
                  <c:v>1604599</c:v>
                </c:pt>
                <c:pt idx="7338">
                  <c:v>1604599</c:v>
                </c:pt>
                <c:pt idx="7339">
                  <c:v>1604212</c:v>
                </c:pt>
                <c:pt idx="7340">
                  <c:v>1603438</c:v>
                </c:pt>
                <c:pt idx="7341">
                  <c:v>1603438</c:v>
                </c:pt>
                <c:pt idx="7342">
                  <c:v>1602858</c:v>
                </c:pt>
                <c:pt idx="7343">
                  <c:v>1602858</c:v>
                </c:pt>
                <c:pt idx="7344">
                  <c:v>1602665</c:v>
                </c:pt>
                <c:pt idx="7345">
                  <c:v>1602278</c:v>
                </c:pt>
                <c:pt idx="7346">
                  <c:v>1602278</c:v>
                </c:pt>
                <c:pt idx="7347">
                  <c:v>1602665</c:v>
                </c:pt>
                <c:pt idx="7348">
                  <c:v>1602665</c:v>
                </c:pt>
                <c:pt idx="7349">
                  <c:v>1603632</c:v>
                </c:pt>
                <c:pt idx="7350">
                  <c:v>1604212</c:v>
                </c:pt>
                <c:pt idx="7351">
                  <c:v>1604986</c:v>
                </c:pt>
                <c:pt idx="7352">
                  <c:v>1605179</c:v>
                </c:pt>
                <c:pt idx="7353">
                  <c:v>1605179</c:v>
                </c:pt>
                <c:pt idx="7354">
                  <c:v>1605179</c:v>
                </c:pt>
                <c:pt idx="7355">
                  <c:v>1604792</c:v>
                </c:pt>
                <c:pt idx="7356">
                  <c:v>1604792</c:v>
                </c:pt>
                <c:pt idx="7357">
                  <c:v>1604599</c:v>
                </c:pt>
                <c:pt idx="7358">
                  <c:v>1604212</c:v>
                </c:pt>
                <c:pt idx="7359">
                  <c:v>1603825</c:v>
                </c:pt>
                <c:pt idx="7360">
                  <c:v>1603438</c:v>
                </c:pt>
                <c:pt idx="7361">
                  <c:v>1602665</c:v>
                </c:pt>
                <c:pt idx="7362">
                  <c:v>1602278</c:v>
                </c:pt>
                <c:pt idx="7363">
                  <c:v>1601316</c:v>
                </c:pt>
                <c:pt idx="7364">
                  <c:v>1601124</c:v>
                </c:pt>
                <c:pt idx="7365">
                  <c:v>1600354</c:v>
                </c:pt>
                <c:pt idx="7366">
                  <c:v>1598814</c:v>
                </c:pt>
                <c:pt idx="7367">
                  <c:v>1598237</c:v>
                </c:pt>
                <c:pt idx="7368">
                  <c:v>1597467</c:v>
                </c:pt>
                <c:pt idx="7369">
                  <c:v>1596505</c:v>
                </c:pt>
                <c:pt idx="7370">
                  <c:v>1595350</c:v>
                </c:pt>
                <c:pt idx="7371">
                  <c:v>1594773</c:v>
                </c:pt>
                <c:pt idx="7372">
                  <c:v>1593810</c:v>
                </c:pt>
                <c:pt idx="7373">
                  <c:v>1593041</c:v>
                </c:pt>
                <c:pt idx="7374">
                  <c:v>1591886</c:v>
                </c:pt>
                <c:pt idx="7375">
                  <c:v>1591309</c:v>
                </c:pt>
                <c:pt idx="7376">
                  <c:v>1589577</c:v>
                </c:pt>
                <c:pt idx="7377">
                  <c:v>1589000</c:v>
                </c:pt>
                <c:pt idx="7378">
                  <c:v>1587845</c:v>
                </c:pt>
                <c:pt idx="7379">
                  <c:v>1586498</c:v>
                </c:pt>
                <c:pt idx="7380">
                  <c:v>1585536</c:v>
                </c:pt>
                <c:pt idx="7381">
                  <c:v>1584381</c:v>
                </c:pt>
                <c:pt idx="7382">
                  <c:v>1583226</c:v>
                </c:pt>
                <c:pt idx="7383">
                  <c:v>1582400</c:v>
                </c:pt>
                <c:pt idx="7384">
                  <c:v>1582007</c:v>
                </c:pt>
                <c:pt idx="7385">
                  <c:v>1581119</c:v>
                </c:pt>
                <c:pt idx="7386">
                  <c:v>1580162</c:v>
                </c:pt>
                <c:pt idx="7387">
                  <c:v>1579204</c:v>
                </c:pt>
                <c:pt idx="7388">
                  <c:v>1579204</c:v>
                </c:pt>
                <c:pt idx="7389">
                  <c:v>1577481</c:v>
                </c:pt>
                <c:pt idx="7390">
                  <c:v>1576332</c:v>
                </c:pt>
                <c:pt idx="7391">
                  <c:v>1575183</c:v>
                </c:pt>
                <c:pt idx="7392">
                  <c:v>1574034</c:v>
                </c:pt>
                <c:pt idx="7393">
                  <c:v>1572885</c:v>
                </c:pt>
                <c:pt idx="7394">
                  <c:v>1571927</c:v>
                </c:pt>
                <c:pt idx="7395">
                  <c:v>1570587</c:v>
                </c:pt>
                <c:pt idx="7396">
                  <c:v>1568438</c:v>
                </c:pt>
                <c:pt idx="7397">
                  <c:v>1568863</c:v>
                </c:pt>
                <c:pt idx="7398">
                  <c:v>1567714</c:v>
                </c:pt>
                <c:pt idx="7399">
                  <c:v>1566565</c:v>
                </c:pt>
                <c:pt idx="7400">
                  <c:v>1565416</c:v>
                </c:pt>
                <c:pt idx="7401">
                  <c:v>1564267</c:v>
                </c:pt>
                <c:pt idx="7402">
                  <c:v>1563122</c:v>
                </c:pt>
                <c:pt idx="7403">
                  <c:v>1561408</c:v>
                </c:pt>
                <c:pt idx="7404">
                  <c:v>1560265</c:v>
                </c:pt>
                <c:pt idx="7405">
                  <c:v>1559121</c:v>
                </c:pt>
                <c:pt idx="7406">
                  <c:v>1557978</c:v>
                </c:pt>
                <c:pt idx="7407">
                  <c:v>1556644</c:v>
                </c:pt>
                <c:pt idx="7408">
                  <c:v>1555311</c:v>
                </c:pt>
                <c:pt idx="7409">
                  <c:v>1553787</c:v>
                </c:pt>
                <c:pt idx="7410">
                  <c:v>1552635</c:v>
                </c:pt>
                <c:pt idx="7411">
                  <c:v>1550929</c:v>
                </c:pt>
                <c:pt idx="7412">
                  <c:v>1549786</c:v>
                </c:pt>
                <c:pt idx="7413">
                  <c:v>1548071</c:v>
                </c:pt>
                <c:pt idx="7414">
                  <c:v>1546356</c:v>
                </c:pt>
                <c:pt idx="7415">
                  <c:v>1544642</c:v>
                </c:pt>
                <c:pt idx="7416">
                  <c:v>1542367</c:v>
                </c:pt>
                <c:pt idx="7417">
                  <c:v>1541419</c:v>
                </c:pt>
                <c:pt idx="7418">
                  <c:v>1540093</c:v>
                </c:pt>
                <c:pt idx="7419">
                  <c:v>1538387</c:v>
                </c:pt>
                <c:pt idx="7420">
                  <c:v>1537059</c:v>
                </c:pt>
                <c:pt idx="7421">
                  <c:v>1536111</c:v>
                </c:pt>
                <c:pt idx="7422">
                  <c:v>1534974</c:v>
                </c:pt>
                <c:pt idx="7423">
                  <c:v>1534215</c:v>
                </c:pt>
                <c:pt idx="7424">
                  <c:v>1533267</c:v>
                </c:pt>
                <c:pt idx="7425">
                  <c:v>1531561</c:v>
                </c:pt>
                <c:pt idx="7426">
                  <c:v>1530424</c:v>
                </c:pt>
                <c:pt idx="7427">
                  <c:v>1529287</c:v>
                </c:pt>
                <c:pt idx="7428">
                  <c:v>1528149</c:v>
                </c:pt>
                <c:pt idx="7429">
                  <c:v>1527012</c:v>
                </c:pt>
                <c:pt idx="7430">
                  <c:v>1525308</c:v>
                </c:pt>
                <c:pt idx="7431">
                  <c:v>1524177</c:v>
                </c:pt>
                <c:pt idx="7432">
                  <c:v>1523045</c:v>
                </c:pt>
                <c:pt idx="7433">
                  <c:v>1521348</c:v>
                </c:pt>
                <c:pt idx="7434">
                  <c:v>1520216</c:v>
                </c:pt>
                <c:pt idx="7435">
                  <c:v>1519084</c:v>
                </c:pt>
                <c:pt idx="7436">
                  <c:v>1517387</c:v>
                </c:pt>
                <c:pt idx="7437">
                  <c:v>1515690</c:v>
                </c:pt>
                <c:pt idx="7438">
                  <c:v>1513426</c:v>
                </c:pt>
                <c:pt idx="7439">
                  <c:v>1512106</c:v>
                </c:pt>
                <c:pt idx="7440">
                  <c:v>1510597</c:v>
                </c:pt>
                <c:pt idx="7441">
                  <c:v>1508900</c:v>
                </c:pt>
                <c:pt idx="7442">
                  <c:v>1507203</c:v>
                </c:pt>
                <c:pt idx="7443">
                  <c:v>1505513</c:v>
                </c:pt>
                <c:pt idx="7444">
                  <c:v>1503824</c:v>
                </c:pt>
                <c:pt idx="7445">
                  <c:v>1501948</c:v>
                </c:pt>
                <c:pt idx="7446">
                  <c:v>1499883</c:v>
                </c:pt>
                <c:pt idx="7447">
                  <c:v>1498195</c:v>
                </c:pt>
                <c:pt idx="7448">
                  <c:v>1496506</c:v>
                </c:pt>
                <c:pt idx="7449">
                  <c:v>1494254</c:v>
                </c:pt>
                <c:pt idx="7450">
                  <c:v>1494254</c:v>
                </c:pt>
                <c:pt idx="7451">
                  <c:v>1490877</c:v>
                </c:pt>
                <c:pt idx="7452">
                  <c:v>1489189</c:v>
                </c:pt>
                <c:pt idx="7453">
                  <c:v>1486943</c:v>
                </c:pt>
                <c:pt idx="7454">
                  <c:v>1485077</c:v>
                </c:pt>
                <c:pt idx="7455">
                  <c:v>1483023</c:v>
                </c:pt>
                <c:pt idx="7456">
                  <c:v>1481343</c:v>
                </c:pt>
                <c:pt idx="7457">
                  <c:v>1480036</c:v>
                </c:pt>
                <c:pt idx="7458">
                  <c:v>1478729</c:v>
                </c:pt>
                <c:pt idx="7459">
                  <c:v>1477237</c:v>
                </c:pt>
                <c:pt idx="7460">
                  <c:v>1475556</c:v>
                </c:pt>
                <c:pt idx="7461">
                  <c:v>1473876</c:v>
                </c:pt>
                <c:pt idx="7462">
                  <c:v>1472756</c:v>
                </c:pt>
                <c:pt idx="7463">
                  <c:v>1471077</c:v>
                </c:pt>
                <c:pt idx="7464">
                  <c:v>1469397</c:v>
                </c:pt>
                <c:pt idx="7465">
                  <c:v>1467726</c:v>
                </c:pt>
                <c:pt idx="7466">
                  <c:v>1465498</c:v>
                </c:pt>
                <c:pt idx="7467">
                  <c:v>1463826</c:v>
                </c:pt>
                <c:pt idx="7468">
                  <c:v>1462526</c:v>
                </c:pt>
                <c:pt idx="7469">
                  <c:v>1460484</c:v>
                </c:pt>
                <c:pt idx="7470">
                  <c:v>1458813</c:v>
                </c:pt>
                <c:pt idx="7471">
                  <c:v>1457142</c:v>
                </c:pt>
                <c:pt idx="7472">
                  <c:v>1455099</c:v>
                </c:pt>
                <c:pt idx="7473">
                  <c:v>1453242</c:v>
                </c:pt>
                <c:pt idx="7474">
                  <c:v>1451571</c:v>
                </c:pt>
                <c:pt idx="7475">
                  <c:v>1449906</c:v>
                </c:pt>
                <c:pt idx="7476">
                  <c:v>1448244</c:v>
                </c:pt>
                <c:pt idx="7477">
                  <c:v>1446396</c:v>
                </c:pt>
                <c:pt idx="7478">
                  <c:v>1444549</c:v>
                </c:pt>
                <c:pt idx="7479">
                  <c:v>1443256</c:v>
                </c:pt>
                <c:pt idx="7480">
                  <c:v>1441593</c:v>
                </c:pt>
                <c:pt idx="7481">
                  <c:v>1439931</c:v>
                </c:pt>
                <c:pt idx="7482">
                  <c:v>1438269</c:v>
                </c:pt>
                <c:pt idx="7483">
                  <c:v>1436051</c:v>
                </c:pt>
                <c:pt idx="7484">
                  <c:v>1434943</c:v>
                </c:pt>
                <c:pt idx="7485">
                  <c:v>1433281</c:v>
                </c:pt>
                <c:pt idx="7486">
                  <c:v>1431624</c:v>
                </c:pt>
                <c:pt idx="7487">
                  <c:v>1430521</c:v>
                </c:pt>
                <c:pt idx="7488">
                  <c:v>1428316</c:v>
                </c:pt>
                <c:pt idx="7489">
                  <c:v>1426662</c:v>
                </c:pt>
                <c:pt idx="7490">
                  <c:v>1425560</c:v>
                </c:pt>
                <c:pt idx="7491">
                  <c:v>1423906</c:v>
                </c:pt>
                <c:pt idx="7492">
                  <c:v>1422253</c:v>
                </c:pt>
                <c:pt idx="7493">
                  <c:v>1420967</c:v>
                </c:pt>
                <c:pt idx="7494">
                  <c:v>1419313</c:v>
                </c:pt>
                <c:pt idx="7495">
                  <c:v>1417659</c:v>
                </c:pt>
                <c:pt idx="7496">
                  <c:v>1416005</c:v>
                </c:pt>
                <c:pt idx="7497">
                  <c:v>1414352</c:v>
                </c:pt>
                <c:pt idx="7498">
                  <c:v>1413254</c:v>
                </c:pt>
                <c:pt idx="7499">
                  <c:v>1411061</c:v>
                </c:pt>
                <c:pt idx="7500">
                  <c:v>1409965</c:v>
                </c:pt>
                <c:pt idx="7501">
                  <c:v>1408320</c:v>
                </c:pt>
                <c:pt idx="7502">
                  <c:v>1406675</c:v>
                </c:pt>
                <c:pt idx="7503">
                  <c:v>1405030</c:v>
                </c:pt>
                <c:pt idx="7504">
                  <c:v>1403933</c:v>
                </c:pt>
                <c:pt idx="7505">
                  <c:v>1403019</c:v>
                </c:pt>
                <c:pt idx="7506">
                  <c:v>1401740</c:v>
                </c:pt>
                <c:pt idx="7507">
                  <c:v>1400644</c:v>
                </c:pt>
                <c:pt idx="7508">
                  <c:v>1399547</c:v>
                </c:pt>
                <c:pt idx="7509">
                  <c:v>1398085</c:v>
                </c:pt>
                <c:pt idx="7510">
                  <c:v>1396806</c:v>
                </c:pt>
                <c:pt idx="7511">
                  <c:v>1395710</c:v>
                </c:pt>
                <c:pt idx="7512">
                  <c:v>1394620</c:v>
                </c:pt>
                <c:pt idx="7513">
                  <c:v>1393530</c:v>
                </c:pt>
                <c:pt idx="7514">
                  <c:v>1391894</c:v>
                </c:pt>
                <c:pt idx="7515">
                  <c:v>1390803</c:v>
                </c:pt>
                <c:pt idx="7516">
                  <c:v>1389167</c:v>
                </c:pt>
                <c:pt idx="7517">
                  <c:v>1386805</c:v>
                </c:pt>
                <c:pt idx="7518">
                  <c:v>1386805</c:v>
                </c:pt>
                <c:pt idx="7519">
                  <c:v>1385715</c:v>
                </c:pt>
                <c:pt idx="7520">
                  <c:v>1384624</c:v>
                </c:pt>
                <c:pt idx="7521">
                  <c:v>1383534</c:v>
                </c:pt>
                <c:pt idx="7522">
                  <c:v>1382443</c:v>
                </c:pt>
                <c:pt idx="7523">
                  <c:v>1381353</c:v>
                </c:pt>
                <c:pt idx="7524">
                  <c:v>1379717</c:v>
                </c:pt>
                <c:pt idx="7525">
                  <c:v>1376627</c:v>
                </c:pt>
                <c:pt idx="7526">
                  <c:v>1377537</c:v>
                </c:pt>
                <c:pt idx="7527">
                  <c:v>1375910</c:v>
                </c:pt>
                <c:pt idx="7528">
                  <c:v>1374826</c:v>
                </c:pt>
                <c:pt idx="7529">
                  <c:v>1373742</c:v>
                </c:pt>
                <c:pt idx="7530">
                  <c:v>1372115</c:v>
                </c:pt>
                <c:pt idx="7531">
                  <c:v>1370669</c:v>
                </c:pt>
                <c:pt idx="7532">
                  <c:v>1369946</c:v>
                </c:pt>
                <c:pt idx="7533">
                  <c:v>1369042</c:v>
                </c:pt>
                <c:pt idx="7534">
                  <c:v>1367777</c:v>
                </c:pt>
                <c:pt idx="7535">
                  <c:v>1366692</c:v>
                </c:pt>
                <c:pt idx="7536">
                  <c:v>1365427</c:v>
                </c:pt>
                <c:pt idx="7537">
                  <c:v>1364524</c:v>
                </c:pt>
                <c:pt idx="7538">
                  <c:v>1363439</c:v>
                </c:pt>
                <c:pt idx="7539">
                  <c:v>1362354</c:v>
                </c:pt>
                <c:pt idx="7540">
                  <c:v>1361631</c:v>
                </c:pt>
                <c:pt idx="7541">
                  <c:v>1360727</c:v>
                </c:pt>
                <c:pt idx="7542">
                  <c:v>1359284</c:v>
                </c:pt>
                <c:pt idx="7543">
                  <c:v>1358565</c:v>
                </c:pt>
                <c:pt idx="7544">
                  <c:v>1357307</c:v>
                </c:pt>
                <c:pt idx="7545">
                  <c:v>1356408</c:v>
                </c:pt>
                <c:pt idx="7546">
                  <c:v>1355329</c:v>
                </c:pt>
                <c:pt idx="7547">
                  <c:v>1354431</c:v>
                </c:pt>
                <c:pt idx="7548">
                  <c:v>1353712</c:v>
                </c:pt>
                <c:pt idx="7549">
                  <c:v>1352634</c:v>
                </c:pt>
                <c:pt idx="7550">
                  <c:v>1351555</c:v>
                </c:pt>
                <c:pt idx="7551">
                  <c:v>1351016</c:v>
                </c:pt>
                <c:pt idx="7552">
                  <c:v>1350476</c:v>
                </c:pt>
                <c:pt idx="7553">
                  <c:v>1349398</c:v>
                </c:pt>
                <c:pt idx="7554">
                  <c:v>1348500</c:v>
                </c:pt>
                <c:pt idx="7555">
                  <c:v>1348140</c:v>
                </c:pt>
                <c:pt idx="7556">
                  <c:v>1348320</c:v>
                </c:pt>
                <c:pt idx="7557">
                  <c:v>1347601</c:v>
                </c:pt>
                <c:pt idx="7558">
                  <c:v>1346703</c:v>
                </c:pt>
                <c:pt idx="7559">
                  <c:v>1346164</c:v>
                </c:pt>
                <c:pt idx="7560">
                  <c:v>1345624</c:v>
                </c:pt>
                <c:pt idx="7561">
                  <c:v>1345085</c:v>
                </c:pt>
                <c:pt idx="7562">
                  <c:v>1344546</c:v>
                </c:pt>
                <c:pt idx="7563">
                  <c:v>1344006</c:v>
                </c:pt>
                <c:pt idx="7564">
                  <c:v>1343467</c:v>
                </c:pt>
                <c:pt idx="7565">
                  <c:v>1342389</c:v>
                </c:pt>
                <c:pt idx="7566">
                  <c:v>1342029</c:v>
                </c:pt>
                <c:pt idx="7567">
                  <c:v>1341313</c:v>
                </c:pt>
                <c:pt idx="7568">
                  <c:v>1340777</c:v>
                </c:pt>
                <c:pt idx="7569">
                  <c:v>1340240</c:v>
                </c:pt>
                <c:pt idx="7570">
                  <c:v>1339704</c:v>
                </c:pt>
                <c:pt idx="7571">
                  <c:v>1338453</c:v>
                </c:pt>
                <c:pt idx="7572">
                  <c:v>1337559</c:v>
                </c:pt>
                <c:pt idx="7573">
                  <c:v>1337023</c:v>
                </c:pt>
                <c:pt idx="7574">
                  <c:v>1336129</c:v>
                </c:pt>
                <c:pt idx="7575">
                  <c:v>1335772</c:v>
                </c:pt>
                <c:pt idx="7576">
                  <c:v>1335057</c:v>
                </c:pt>
                <c:pt idx="7577">
                  <c:v>1334878</c:v>
                </c:pt>
                <c:pt idx="7578">
                  <c:v>1334342</c:v>
                </c:pt>
                <c:pt idx="7579">
                  <c:v>1334342</c:v>
                </c:pt>
                <c:pt idx="7580">
                  <c:v>1333806</c:v>
                </c:pt>
                <c:pt idx="7581">
                  <c:v>1333449</c:v>
                </c:pt>
                <c:pt idx="7582">
                  <c:v>1333270</c:v>
                </c:pt>
                <c:pt idx="7583">
                  <c:v>1332734</c:v>
                </c:pt>
                <c:pt idx="7584">
                  <c:v>1332198</c:v>
                </c:pt>
                <c:pt idx="7585">
                  <c:v>1332198</c:v>
                </c:pt>
                <c:pt idx="7586">
                  <c:v>1331661</c:v>
                </c:pt>
                <c:pt idx="7587">
                  <c:v>1331125</c:v>
                </c:pt>
                <c:pt idx="7588">
                  <c:v>1331125</c:v>
                </c:pt>
                <c:pt idx="7589">
                  <c:v>1331661</c:v>
                </c:pt>
                <c:pt idx="7590">
                  <c:v>1331125</c:v>
                </c:pt>
                <c:pt idx="7591">
                  <c:v>1331304</c:v>
                </c:pt>
                <c:pt idx="7592">
                  <c:v>1331840</c:v>
                </c:pt>
                <c:pt idx="7593">
                  <c:v>1332198</c:v>
                </c:pt>
                <c:pt idx="7594">
                  <c:v>1333449</c:v>
                </c:pt>
                <c:pt idx="7595">
                  <c:v>1333985</c:v>
                </c:pt>
                <c:pt idx="7596">
                  <c:v>1336487</c:v>
                </c:pt>
                <c:pt idx="7597">
                  <c:v>1337738</c:v>
                </c:pt>
                <c:pt idx="7598">
                  <c:v>1338274</c:v>
                </c:pt>
                <c:pt idx="7599">
                  <c:v>1338274</c:v>
                </c:pt>
                <c:pt idx="7600">
                  <c:v>1338095</c:v>
                </c:pt>
                <c:pt idx="7601">
                  <c:v>1338274</c:v>
                </c:pt>
                <c:pt idx="7602">
                  <c:v>1338631</c:v>
                </c:pt>
                <c:pt idx="7603">
                  <c:v>1339168</c:v>
                </c:pt>
                <c:pt idx="7604">
                  <c:v>1347781</c:v>
                </c:pt>
                <c:pt idx="7605">
                  <c:v>1349578</c:v>
                </c:pt>
                <c:pt idx="7606">
                  <c:v>1349578</c:v>
                </c:pt>
                <c:pt idx="7607">
                  <c:v>1350476</c:v>
                </c:pt>
                <c:pt idx="7608">
                  <c:v>1353892</c:v>
                </c:pt>
                <c:pt idx="7609">
                  <c:v>1354071</c:v>
                </c:pt>
                <c:pt idx="7610">
                  <c:v>1354431</c:v>
                </c:pt>
                <c:pt idx="7611">
                  <c:v>1354431</c:v>
                </c:pt>
                <c:pt idx="7612">
                  <c:v>1355509</c:v>
                </c:pt>
                <c:pt idx="7613">
                  <c:v>1357127</c:v>
                </c:pt>
                <c:pt idx="7614">
                  <c:v>1357666</c:v>
                </c:pt>
                <c:pt idx="7615">
                  <c:v>1363077</c:v>
                </c:pt>
                <c:pt idx="7616">
                  <c:v>1365247</c:v>
                </c:pt>
                <c:pt idx="7617">
                  <c:v>1365789</c:v>
                </c:pt>
                <c:pt idx="7618">
                  <c:v>1366873</c:v>
                </c:pt>
                <c:pt idx="7619">
                  <c:v>1367415</c:v>
                </c:pt>
                <c:pt idx="7620">
                  <c:v>1367415</c:v>
                </c:pt>
                <c:pt idx="7621">
                  <c:v>1367234</c:v>
                </c:pt>
                <c:pt idx="7622">
                  <c:v>1371030</c:v>
                </c:pt>
                <c:pt idx="7623">
                  <c:v>1372296</c:v>
                </c:pt>
                <c:pt idx="7624">
                  <c:v>1373019</c:v>
                </c:pt>
                <c:pt idx="7625">
                  <c:v>1375549</c:v>
                </c:pt>
                <c:pt idx="7626">
                  <c:v>1376452</c:v>
                </c:pt>
                <c:pt idx="7627">
                  <c:v>1376633</c:v>
                </c:pt>
                <c:pt idx="7628">
                  <c:v>1377900</c:v>
                </c:pt>
                <c:pt idx="7629">
                  <c:v>1380444</c:v>
                </c:pt>
                <c:pt idx="7630">
                  <c:v>1382988</c:v>
                </c:pt>
                <c:pt idx="7631">
                  <c:v>1382807</c:v>
                </c:pt>
                <c:pt idx="7632">
                  <c:v>1383352</c:v>
                </c:pt>
                <c:pt idx="7633">
                  <c:v>1387168</c:v>
                </c:pt>
                <c:pt idx="7634">
                  <c:v>1387168</c:v>
                </c:pt>
                <c:pt idx="7635">
                  <c:v>1387168</c:v>
                </c:pt>
                <c:pt idx="7636">
                  <c:v>1386623</c:v>
                </c:pt>
                <c:pt idx="7637">
                  <c:v>1386987</c:v>
                </c:pt>
                <c:pt idx="7638">
                  <c:v>1387532</c:v>
                </c:pt>
                <c:pt idx="7639">
                  <c:v>1388259</c:v>
                </c:pt>
                <c:pt idx="7640">
                  <c:v>1387895</c:v>
                </c:pt>
                <c:pt idx="7641">
                  <c:v>1389895</c:v>
                </c:pt>
                <c:pt idx="7642">
                  <c:v>1392984</c:v>
                </c:pt>
                <c:pt idx="7643">
                  <c:v>1400095</c:v>
                </c:pt>
                <c:pt idx="7644">
                  <c:v>1402106</c:v>
                </c:pt>
                <c:pt idx="7645">
                  <c:v>1403568</c:v>
                </c:pt>
                <c:pt idx="7646">
                  <c:v>1406858</c:v>
                </c:pt>
                <c:pt idx="7647">
                  <c:v>1408502</c:v>
                </c:pt>
                <c:pt idx="7648">
                  <c:v>1409599</c:v>
                </c:pt>
                <c:pt idx="7649">
                  <c:v>1413071</c:v>
                </c:pt>
                <c:pt idx="7650">
                  <c:v>1420048</c:v>
                </c:pt>
                <c:pt idx="7651">
                  <c:v>1440116</c:v>
                </c:pt>
                <c:pt idx="7652">
                  <c:v>1446581</c:v>
                </c:pt>
                <c:pt idx="7653">
                  <c:v>1452314</c:v>
                </c:pt>
                <c:pt idx="7654">
                  <c:v>1461227</c:v>
                </c:pt>
                <c:pt idx="7655">
                  <c:v>1466426</c:v>
                </c:pt>
                <c:pt idx="7656">
                  <c:v>1471263</c:v>
                </c:pt>
                <c:pt idx="7657">
                  <c:v>1485077</c:v>
                </c:pt>
                <c:pt idx="7658">
                  <c:v>1493691</c:v>
                </c:pt>
                <c:pt idx="7659">
                  <c:v>1497820</c:v>
                </c:pt>
                <c:pt idx="7660">
                  <c:v>1500634</c:v>
                </c:pt>
                <c:pt idx="7661">
                  <c:v>1502698</c:v>
                </c:pt>
                <c:pt idx="7662">
                  <c:v>1505513</c:v>
                </c:pt>
                <c:pt idx="7663">
                  <c:v>1507014</c:v>
                </c:pt>
                <c:pt idx="7664">
                  <c:v>1508711</c:v>
                </c:pt>
                <c:pt idx="7665">
                  <c:v>1513049</c:v>
                </c:pt>
                <c:pt idx="7666">
                  <c:v>1519650</c:v>
                </c:pt>
                <c:pt idx="7667">
                  <c:v>1522668</c:v>
                </c:pt>
                <c:pt idx="7668">
                  <c:v>1532130</c:v>
                </c:pt>
                <c:pt idx="7669">
                  <c:v>1536491</c:v>
                </c:pt>
                <c:pt idx="7670">
                  <c:v>1540093</c:v>
                </c:pt>
                <c:pt idx="7671">
                  <c:v>1551120</c:v>
                </c:pt>
                <c:pt idx="7672">
                  <c:v>1589962</c:v>
                </c:pt>
                <c:pt idx="7673">
                  <c:v>1609240</c:v>
                </c:pt>
                <c:pt idx="7674">
                  <c:v>1617170</c:v>
                </c:pt>
                <c:pt idx="7675">
                  <c:v>1637943</c:v>
                </c:pt>
                <c:pt idx="7676">
                  <c:v>1667839</c:v>
                </c:pt>
                <c:pt idx="7677">
                  <c:v>1694986</c:v>
                </c:pt>
                <c:pt idx="7678">
                  <c:v>1693408</c:v>
                </c:pt>
                <c:pt idx="7679">
                  <c:v>1685129</c:v>
                </c:pt>
                <c:pt idx="7680">
                  <c:v>1677846</c:v>
                </c:pt>
                <c:pt idx="7681">
                  <c:v>1668232</c:v>
                </c:pt>
                <c:pt idx="7682">
                  <c:v>1665485</c:v>
                </c:pt>
                <c:pt idx="7683">
                  <c:v>1660385</c:v>
                </c:pt>
                <c:pt idx="7684">
                  <c:v>1665681</c:v>
                </c:pt>
                <c:pt idx="7685">
                  <c:v>1668738</c:v>
                </c:pt>
                <c:pt idx="7686">
                  <c:v>1663915</c:v>
                </c:pt>
                <c:pt idx="7687">
                  <c:v>1663327</c:v>
                </c:pt>
                <c:pt idx="7688">
                  <c:v>1658627</c:v>
                </c:pt>
                <c:pt idx="7689">
                  <c:v>1678042</c:v>
                </c:pt>
                <c:pt idx="7690">
                  <c:v>1675491</c:v>
                </c:pt>
                <c:pt idx="7691">
                  <c:v>1690451</c:v>
                </c:pt>
                <c:pt idx="7692">
                  <c:v>1686311</c:v>
                </c:pt>
                <c:pt idx="7693">
                  <c:v>1685523</c:v>
                </c:pt>
                <c:pt idx="7694">
                  <c:v>1679219</c:v>
                </c:pt>
                <c:pt idx="7695">
                  <c:v>1672156</c:v>
                </c:pt>
                <c:pt idx="7696">
                  <c:v>1665093</c:v>
                </c:pt>
                <c:pt idx="7697">
                  <c:v>1658627</c:v>
                </c:pt>
                <c:pt idx="7698">
                  <c:v>1652574</c:v>
                </c:pt>
                <c:pt idx="7699">
                  <c:v>1647301</c:v>
                </c:pt>
                <c:pt idx="7700">
                  <c:v>1642614</c:v>
                </c:pt>
                <c:pt idx="7701">
                  <c:v>1638331</c:v>
                </c:pt>
                <c:pt idx="7702">
                  <c:v>1633861</c:v>
                </c:pt>
                <c:pt idx="7703">
                  <c:v>1630946</c:v>
                </c:pt>
                <c:pt idx="7704">
                  <c:v>1628031</c:v>
                </c:pt>
                <c:pt idx="7705">
                  <c:v>1625116</c:v>
                </c:pt>
                <c:pt idx="7706">
                  <c:v>1622784</c:v>
                </c:pt>
                <c:pt idx="7707">
                  <c:v>1621038</c:v>
                </c:pt>
                <c:pt idx="7708">
                  <c:v>1619297</c:v>
                </c:pt>
                <c:pt idx="7709">
                  <c:v>1618137</c:v>
                </c:pt>
                <c:pt idx="7710">
                  <c:v>1617363</c:v>
                </c:pt>
                <c:pt idx="7711">
                  <c:v>1618717</c:v>
                </c:pt>
                <c:pt idx="7712">
                  <c:v>1617750</c:v>
                </c:pt>
                <c:pt idx="7713">
                  <c:v>1616976</c:v>
                </c:pt>
                <c:pt idx="7714">
                  <c:v>1615816</c:v>
                </c:pt>
                <c:pt idx="7715">
                  <c:v>1615236</c:v>
                </c:pt>
                <c:pt idx="7716">
                  <c:v>1614075</c:v>
                </c:pt>
                <c:pt idx="7717">
                  <c:v>1613108</c:v>
                </c:pt>
                <c:pt idx="7718">
                  <c:v>1612335</c:v>
                </c:pt>
                <c:pt idx="7719">
                  <c:v>1611561</c:v>
                </c:pt>
                <c:pt idx="7720">
                  <c:v>1610594</c:v>
                </c:pt>
                <c:pt idx="7721">
                  <c:v>1612915</c:v>
                </c:pt>
                <c:pt idx="7722">
                  <c:v>1615042</c:v>
                </c:pt>
                <c:pt idx="7723">
                  <c:v>1615236</c:v>
                </c:pt>
                <c:pt idx="7724">
                  <c:v>1615236</c:v>
                </c:pt>
                <c:pt idx="7725">
                  <c:v>1614462</c:v>
                </c:pt>
                <c:pt idx="7726">
                  <c:v>1613495</c:v>
                </c:pt>
                <c:pt idx="7727">
                  <c:v>1612722</c:v>
                </c:pt>
                <c:pt idx="7728">
                  <c:v>1611755</c:v>
                </c:pt>
                <c:pt idx="7729">
                  <c:v>1613108</c:v>
                </c:pt>
                <c:pt idx="7730">
                  <c:v>1612915</c:v>
                </c:pt>
                <c:pt idx="7731">
                  <c:v>1612915</c:v>
                </c:pt>
                <c:pt idx="7732">
                  <c:v>1612915</c:v>
                </c:pt>
                <c:pt idx="7733">
                  <c:v>1614656</c:v>
                </c:pt>
                <c:pt idx="7734">
                  <c:v>1615236</c:v>
                </c:pt>
                <c:pt idx="7735">
                  <c:v>1615236</c:v>
                </c:pt>
                <c:pt idx="7736">
                  <c:v>1614656</c:v>
                </c:pt>
                <c:pt idx="7737">
                  <c:v>1614075</c:v>
                </c:pt>
                <c:pt idx="7738">
                  <c:v>1613495</c:v>
                </c:pt>
                <c:pt idx="7739">
                  <c:v>1613495</c:v>
                </c:pt>
                <c:pt idx="7740">
                  <c:v>1612722</c:v>
                </c:pt>
                <c:pt idx="7741">
                  <c:v>1612722</c:v>
                </c:pt>
                <c:pt idx="7742">
                  <c:v>1613302</c:v>
                </c:pt>
                <c:pt idx="7743">
                  <c:v>1613302</c:v>
                </c:pt>
                <c:pt idx="7744">
                  <c:v>1612915</c:v>
                </c:pt>
                <c:pt idx="7745">
                  <c:v>1612722</c:v>
                </c:pt>
                <c:pt idx="7746">
                  <c:v>1612141</c:v>
                </c:pt>
                <c:pt idx="7747">
                  <c:v>1611368</c:v>
                </c:pt>
                <c:pt idx="7748">
                  <c:v>1610981</c:v>
                </c:pt>
                <c:pt idx="7749">
                  <c:v>1610594</c:v>
                </c:pt>
                <c:pt idx="7750">
                  <c:v>1609240</c:v>
                </c:pt>
                <c:pt idx="7751">
                  <c:v>1608660</c:v>
                </c:pt>
                <c:pt idx="7752">
                  <c:v>1609821</c:v>
                </c:pt>
                <c:pt idx="7753">
                  <c:v>1609821</c:v>
                </c:pt>
                <c:pt idx="7754">
                  <c:v>1608660</c:v>
                </c:pt>
                <c:pt idx="7755">
                  <c:v>1607500</c:v>
                </c:pt>
                <c:pt idx="7756">
                  <c:v>1606920</c:v>
                </c:pt>
                <c:pt idx="7757">
                  <c:v>1606339</c:v>
                </c:pt>
                <c:pt idx="7758">
                  <c:v>1605759</c:v>
                </c:pt>
                <c:pt idx="7759">
                  <c:v>1605179</c:v>
                </c:pt>
                <c:pt idx="7760">
                  <c:v>1603825</c:v>
                </c:pt>
                <c:pt idx="7761">
                  <c:v>1603438</c:v>
                </c:pt>
                <c:pt idx="7762">
                  <c:v>1602858</c:v>
                </c:pt>
                <c:pt idx="7763">
                  <c:v>1602086</c:v>
                </c:pt>
                <c:pt idx="7764">
                  <c:v>1601508</c:v>
                </c:pt>
                <c:pt idx="7765">
                  <c:v>1601508</c:v>
                </c:pt>
                <c:pt idx="7766">
                  <c:v>1601508</c:v>
                </c:pt>
                <c:pt idx="7767">
                  <c:v>1601508</c:v>
                </c:pt>
                <c:pt idx="7768">
                  <c:v>1600931</c:v>
                </c:pt>
                <c:pt idx="7769">
                  <c:v>1600931</c:v>
                </c:pt>
                <c:pt idx="7770">
                  <c:v>1600354</c:v>
                </c:pt>
                <c:pt idx="7771">
                  <c:v>1602086</c:v>
                </c:pt>
                <c:pt idx="7772">
                  <c:v>1602086</c:v>
                </c:pt>
                <c:pt idx="7773">
                  <c:v>1602086</c:v>
                </c:pt>
                <c:pt idx="7774">
                  <c:v>1602086</c:v>
                </c:pt>
                <c:pt idx="7775">
                  <c:v>1601508</c:v>
                </c:pt>
                <c:pt idx="7776">
                  <c:v>1601508</c:v>
                </c:pt>
                <c:pt idx="7777">
                  <c:v>1600931</c:v>
                </c:pt>
                <c:pt idx="7778">
                  <c:v>1600931</c:v>
                </c:pt>
                <c:pt idx="7779">
                  <c:v>1600354</c:v>
                </c:pt>
                <c:pt idx="7780">
                  <c:v>1600354</c:v>
                </c:pt>
                <c:pt idx="7781">
                  <c:v>1599777</c:v>
                </c:pt>
                <c:pt idx="7782">
                  <c:v>1599199</c:v>
                </c:pt>
                <c:pt idx="7783">
                  <c:v>1598622</c:v>
                </c:pt>
                <c:pt idx="7784">
                  <c:v>1598044</c:v>
                </c:pt>
                <c:pt idx="7785">
                  <c:v>1596890</c:v>
                </c:pt>
                <c:pt idx="7786">
                  <c:v>1596890</c:v>
                </c:pt>
                <c:pt idx="7787">
                  <c:v>1599584</c:v>
                </c:pt>
                <c:pt idx="7788">
                  <c:v>1610014</c:v>
                </c:pt>
                <c:pt idx="7789">
                  <c:v>1613459</c:v>
                </c:pt>
                <c:pt idx="7790">
                  <c:v>1614462</c:v>
                </c:pt>
                <c:pt idx="7791">
                  <c:v>1614462</c:v>
                </c:pt>
                <c:pt idx="7792">
                  <c:v>1614075</c:v>
                </c:pt>
                <c:pt idx="7793">
                  <c:v>1613495</c:v>
                </c:pt>
                <c:pt idx="7794">
                  <c:v>1612915</c:v>
                </c:pt>
                <c:pt idx="7795">
                  <c:v>1611755</c:v>
                </c:pt>
                <c:pt idx="7796">
                  <c:v>1610788</c:v>
                </c:pt>
                <c:pt idx="7797">
                  <c:v>1609434</c:v>
                </c:pt>
                <c:pt idx="7798">
                  <c:v>1609434</c:v>
                </c:pt>
                <c:pt idx="7799">
                  <c:v>1607693</c:v>
                </c:pt>
                <c:pt idx="7800">
                  <c:v>1606533</c:v>
                </c:pt>
                <c:pt idx="7801">
                  <c:v>1605953</c:v>
                </c:pt>
                <c:pt idx="7802">
                  <c:v>1604792</c:v>
                </c:pt>
                <c:pt idx="7803">
                  <c:v>1603632</c:v>
                </c:pt>
                <c:pt idx="7804">
                  <c:v>1603052</c:v>
                </c:pt>
                <c:pt idx="7805">
                  <c:v>1601893</c:v>
                </c:pt>
                <c:pt idx="7806">
                  <c:v>1600162</c:v>
                </c:pt>
                <c:pt idx="7807">
                  <c:v>1599392</c:v>
                </c:pt>
                <c:pt idx="7808">
                  <c:v>1599007</c:v>
                </c:pt>
                <c:pt idx="7809">
                  <c:v>1597852</c:v>
                </c:pt>
                <c:pt idx="7810">
                  <c:v>1596697</c:v>
                </c:pt>
                <c:pt idx="7811">
                  <c:v>1596120</c:v>
                </c:pt>
                <c:pt idx="7812">
                  <c:v>1594965</c:v>
                </c:pt>
                <c:pt idx="7813">
                  <c:v>1593810</c:v>
                </c:pt>
                <c:pt idx="7814">
                  <c:v>1592079</c:v>
                </c:pt>
                <c:pt idx="7815">
                  <c:v>1590924</c:v>
                </c:pt>
                <c:pt idx="7816">
                  <c:v>1589770</c:v>
                </c:pt>
                <c:pt idx="7817">
                  <c:v>1588615</c:v>
                </c:pt>
                <c:pt idx="7818">
                  <c:v>1586883</c:v>
                </c:pt>
                <c:pt idx="7819">
                  <c:v>1585728</c:v>
                </c:pt>
                <c:pt idx="7820">
                  <c:v>1584573</c:v>
                </c:pt>
                <c:pt idx="7821">
                  <c:v>1583419</c:v>
                </c:pt>
                <c:pt idx="7822">
                  <c:v>1581694</c:v>
                </c:pt>
                <c:pt idx="7823">
                  <c:v>1580585</c:v>
                </c:pt>
                <c:pt idx="7824">
                  <c:v>1579396</c:v>
                </c:pt>
                <c:pt idx="7825">
                  <c:v>1578247</c:v>
                </c:pt>
                <c:pt idx="7826">
                  <c:v>1577098</c:v>
                </c:pt>
                <c:pt idx="7827">
                  <c:v>1575949</c:v>
                </c:pt>
                <c:pt idx="7828">
                  <c:v>1574003</c:v>
                </c:pt>
                <c:pt idx="7829">
                  <c:v>1573268</c:v>
                </c:pt>
                <c:pt idx="7830">
                  <c:v>1571927</c:v>
                </c:pt>
                <c:pt idx="7831">
                  <c:v>1570204</c:v>
                </c:pt>
                <c:pt idx="7832">
                  <c:v>1569055</c:v>
                </c:pt>
                <c:pt idx="7833">
                  <c:v>1567906</c:v>
                </c:pt>
                <c:pt idx="7834">
                  <c:v>1566182</c:v>
                </c:pt>
                <c:pt idx="7835">
                  <c:v>1565033</c:v>
                </c:pt>
                <c:pt idx="7836">
                  <c:v>1563313</c:v>
                </c:pt>
                <c:pt idx="7837">
                  <c:v>1562170</c:v>
                </c:pt>
                <c:pt idx="7838">
                  <c:v>1560265</c:v>
                </c:pt>
                <c:pt idx="7839">
                  <c:v>1558549</c:v>
                </c:pt>
                <c:pt idx="7840">
                  <c:v>1556835</c:v>
                </c:pt>
                <c:pt idx="7841">
                  <c:v>1555120</c:v>
                </c:pt>
                <c:pt idx="7842">
                  <c:v>1553406</c:v>
                </c:pt>
                <c:pt idx="7843">
                  <c:v>1551691</c:v>
                </c:pt>
                <c:pt idx="7844">
                  <c:v>1549404</c:v>
                </c:pt>
                <c:pt idx="7845">
                  <c:v>1547880</c:v>
                </c:pt>
                <c:pt idx="7846">
                  <c:v>1546542</c:v>
                </c:pt>
                <c:pt idx="7847">
                  <c:v>1545404</c:v>
                </c:pt>
                <c:pt idx="7848">
                  <c:v>1543694</c:v>
                </c:pt>
                <c:pt idx="7849">
                  <c:v>1540282</c:v>
                </c:pt>
                <c:pt idx="7850">
                  <c:v>1541988</c:v>
                </c:pt>
                <c:pt idx="7851">
                  <c:v>1538576</c:v>
                </c:pt>
                <c:pt idx="7852">
                  <c:v>1537439</c:v>
                </c:pt>
                <c:pt idx="7853">
                  <c:v>1535732</c:v>
                </c:pt>
                <c:pt idx="7854">
                  <c:v>1534595</c:v>
                </c:pt>
                <c:pt idx="7855">
                  <c:v>1533457</c:v>
                </c:pt>
                <c:pt idx="7856">
                  <c:v>1531182</c:v>
                </c:pt>
                <c:pt idx="7857">
                  <c:v>1530045</c:v>
                </c:pt>
                <c:pt idx="7858">
                  <c:v>1528149</c:v>
                </c:pt>
                <c:pt idx="7859">
                  <c:v>1526632</c:v>
                </c:pt>
                <c:pt idx="7860">
                  <c:v>1524931</c:v>
                </c:pt>
                <c:pt idx="7861">
                  <c:v>1523799</c:v>
                </c:pt>
                <c:pt idx="7862">
                  <c:v>1522102</c:v>
                </c:pt>
                <c:pt idx="7863">
                  <c:v>1520405</c:v>
                </c:pt>
                <c:pt idx="7864">
                  <c:v>1519273</c:v>
                </c:pt>
                <c:pt idx="7865">
                  <c:v>1517576</c:v>
                </c:pt>
                <c:pt idx="7866">
                  <c:v>1515690</c:v>
                </c:pt>
                <c:pt idx="7867">
                  <c:v>1513992</c:v>
                </c:pt>
                <c:pt idx="7868">
                  <c:v>1512295</c:v>
                </c:pt>
                <c:pt idx="7869">
                  <c:v>1511163</c:v>
                </c:pt>
                <c:pt idx="7870">
                  <c:v>1509089</c:v>
                </c:pt>
                <c:pt idx="7871">
                  <c:v>1508334</c:v>
                </c:pt>
                <c:pt idx="7872">
                  <c:v>1506639</c:v>
                </c:pt>
                <c:pt idx="7873">
                  <c:v>1505513</c:v>
                </c:pt>
                <c:pt idx="7874">
                  <c:v>1503824</c:v>
                </c:pt>
                <c:pt idx="7875">
                  <c:v>1502698</c:v>
                </c:pt>
                <c:pt idx="7876">
                  <c:v>1501010</c:v>
                </c:pt>
                <c:pt idx="7877">
                  <c:v>1499320</c:v>
                </c:pt>
                <c:pt idx="7878">
                  <c:v>1498195</c:v>
                </c:pt>
                <c:pt idx="7879">
                  <c:v>1497069</c:v>
                </c:pt>
                <c:pt idx="7880">
                  <c:v>1495193</c:v>
                </c:pt>
                <c:pt idx="7881">
                  <c:v>1498570</c:v>
                </c:pt>
                <c:pt idx="7882">
                  <c:v>1493129</c:v>
                </c:pt>
                <c:pt idx="7883">
                  <c:v>1492003</c:v>
                </c:pt>
                <c:pt idx="7884">
                  <c:v>1490314</c:v>
                </c:pt>
                <c:pt idx="7885">
                  <c:v>1489188</c:v>
                </c:pt>
                <c:pt idx="7886">
                  <c:v>1487690</c:v>
                </c:pt>
                <c:pt idx="7887">
                  <c:v>1486383</c:v>
                </c:pt>
                <c:pt idx="7888">
                  <c:v>1484890</c:v>
                </c:pt>
                <c:pt idx="7889">
                  <c:v>1484144</c:v>
                </c:pt>
                <c:pt idx="7890">
                  <c:v>1482090</c:v>
                </c:pt>
                <c:pt idx="7891">
                  <c:v>1480596</c:v>
                </c:pt>
                <c:pt idx="7892">
                  <c:v>1479476</c:v>
                </c:pt>
                <c:pt idx="7893">
                  <c:v>1478356</c:v>
                </c:pt>
                <c:pt idx="7894">
                  <c:v>1477746</c:v>
                </c:pt>
                <c:pt idx="7895">
                  <c:v>1477237</c:v>
                </c:pt>
                <c:pt idx="7896">
                  <c:v>1476117</c:v>
                </c:pt>
                <c:pt idx="7897">
                  <c:v>1474996</c:v>
                </c:pt>
                <c:pt idx="7898">
                  <c:v>1473876</c:v>
                </c:pt>
                <c:pt idx="7899">
                  <c:v>1472756</c:v>
                </c:pt>
                <c:pt idx="7900">
                  <c:v>1471263</c:v>
                </c:pt>
                <c:pt idx="7901">
                  <c:v>1469956</c:v>
                </c:pt>
                <c:pt idx="7902">
                  <c:v>1468840</c:v>
                </c:pt>
                <c:pt idx="7903">
                  <c:v>1467355</c:v>
                </c:pt>
                <c:pt idx="7904">
                  <c:v>1466612</c:v>
                </c:pt>
                <c:pt idx="7905">
                  <c:v>1465869</c:v>
                </c:pt>
                <c:pt idx="7906">
                  <c:v>1462155</c:v>
                </c:pt>
                <c:pt idx="7907">
                  <c:v>1460298</c:v>
                </c:pt>
                <c:pt idx="7908">
                  <c:v>1459184</c:v>
                </c:pt>
                <c:pt idx="7909">
                  <c:v>1458256</c:v>
                </c:pt>
                <c:pt idx="7910">
                  <c:v>1456956</c:v>
                </c:pt>
                <c:pt idx="7911">
                  <c:v>1454585</c:v>
                </c:pt>
                <c:pt idx="7912">
                  <c:v>1456399</c:v>
                </c:pt>
                <c:pt idx="7913">
                  <c:v>1456657</c:v>
                </c:pt>
                <c:pt idx="7914">
                  <c:v>1454728</c:v>
                </c:pt>
                <c:pt idx="7915">
                  <c:v>1453985</c:v>
                </c:pt>
                <c:pt idx="7916">
                  <c:v>1453985</c:v>
                </c:pt>
                <c:pt idx="7917">
                  <c:v>1453614</c:v>
                </c:pt>
                <c:pt idx="7918">
                  <c:v>1452128</c:v>
                </c:pt>
                <c:pt idx="7919">
                  <c:v>1451757</c:v>
                </c:pt>
                <c:pt idx="7920">
                  <c:v>1451200</c:v>
                </c:pt>
                <c:pt idx="7921">
                  <c:v>1450275</c:v>
                </c:pt>
                <c:pt idx="7922">
                  <c:v>1450091</c:v>
                </c:pt>
                <c:pt idx="7923">
                  <c:v>1448613</c:v>
                </c:pt>
                <c:pt idx="7924">
                  <c:v>1447689</c:v>
                </c:pt>
                <c:pt idx="7925">
                  <c:v>1447689</c:v>
                </c:pt>
                <c:pt idx="7926">
                  <c:v>1447320</c:v>
                </c:pt>
                <c:pt idx="7927">
                  <c:v>1446950</c:v>
                </c:pt>
                <c:pt idx="7928">
                  <c:v>1446026</c:v>
                </c:pt>
                <c:pt idx="7929">
                  <c:v>1444733</c:v>
                </c:pt>
                <c:pt idx="7930">
                  <c:v>1443810</c:v>
                </c:pt>
                <c:pt idx="7931">
                  <c:v>1443071</c:v>
                </c:pt>
                <c:pt idx="7932">
                  <c:v>1442886</c:v>
                </c:pt>
                <c:pt idx="7933">
                  <c:v>1442147</c:v>
                </c:pt>
                <c:pt idx="7934">
                  <c:v>1441593</c:v>
                </c:pt>
                <c:pt idx="7935">
                  <c:v>1440855</c:v>
                </c:pt>
                <c:pt idx="7936">
                  <c:v>1440670</c:v>
                </c:pt>
                <c:pt idx="7937">
                  <c:v>1440116</c:v>
                </c:pt>
                <c:pt idx="7938">
                  <c:v>1439562</c:v>
                </c:pt>
                <c:pt idx="7939">
                  <c:v>1439562</c:v>
                </c:pt>
                <c:pt idx="7940">
                  <c:v>1439008</c:v>
                </c:pt>
                <c:pt idx="7941">
                  <c:v>1438453</c:v>
                </c:pt>
                <c:pt idx="7942">
                  <c:v>1437899</c:v>
                </c:pt>
                <c:pt idx="7943">
                  <c:v>1437530</c:v>
                </c:pt>
                <c:pt idx="7944">
                  <c:v>1437345</c:v>
                </c:pt>
                <c:pt idx="7945">
                  <c:v>1436790</c:v>
                </c:pt>
                <c:pt idx="7946">
                  <c:v>1436790</c:v>
                </c:pt>
                <c:pt idx="7947">
                  <c:v>1436790</c:v>
                </c:pt>
                <c:pt idx="7948">
                  <c:v>1436236</c:v>
                </c:pt>
                <c:pt idx="7949">
                  <c:v>1435867</c:v>
                </c:pt>
                <c:pt idx="7950">
                  <c:v>1436975</c:v>
                </c:pt>
                <c:pt idx="7951">
                  <c:v>1436975</c:v>
                </c:pt>
                <c:pt idx="7952">
                  <c:v>1436790</c:v>
                </c:pt>
                <c:pt idx="7953">
                  <c:v>1436790</c:v>
                </c:pt>
                <c:pt idx="7954">
                  <c:v>1435867</c:v>
                </c:pt>
                <c:pt idx="7955">
                  <c:v>1435867</c:v>
                </c:pt>
                <c:pt idx="7956">
                  <c:v>1435313</c:v>
                </c:pt>
                <c:pt idx="7957">
                  <c:v>1435313</c:v>
                </c:pt>
                <c:pt idx="7958">
                  <c:v>1435128</c:v>
                </c:pt>
                <c:pt idx="7959">
                  <c:v>1435128</c:v>
                </c:pt>
                <c:pt idx="7960">
                  <c:v>1434943</c:v>
                </c:pt>
                <c:pt idx="7961">
                  <c:v>1434758</c:v>
                </c:pt>
                <c:pt idx="7962">
                  <c:v>1434758</c:v>
                </c:pt>
                <c:pt idx="7963">
                  <c:v>1434574</c:v>
                </c:pt>
                <c:pt idx="7964">
                  <c:v>1434574</c:v>
                </c:pt>
                <c:pt idx="7965">
                  <c:v>1434574</c:v>
                </c:pt>
                <c:pt idx="7966">
                  <c:v>1436790</c:v>
                </c:pt>
                <c:pt idx="7967">
                  <c:v>1436975</c:v>
                </c:pt>
                <c:pt idx="7968">
                  <c:v>1436975</c:v>
                </c:pt>
                <c:pt idx="7969">
                  <c:v>1437345</c:v>
                </c:pt>
                <c:pt idx="7970">
                  <c:v>1437530</c:v>
                </c:pt>
                <c:pt idx="7971">
                  <c:v>1437530</c:v>
                </c:pt>
                <c:pt idx="7972">
                  <c:v>1440485</c:v>
                </c:pt>
                <c:pt idx="7973">
                  <c:v>1455009</c:v>
                </c:pt>
                <c:pt idx="7974">
                  <c:v>1457514</c:v>
                </c:pt>
                <c:pt idx="7975">
                  <c:v>1458071</c:v>
                </c:pt>
                <c:pt idx="7976">
                  <c:v>1461041</c:v>
                </c:pt>
                <c:pt idx="7977">
                  <c:v>1463084</c:v>
                </c:pt>
                <c:pt idx="7978">
                  <c:v>1464941</c:v>
                </c:pt>
                <c:pt idx="7979">
                  <c:v>1463084</c:v>
                </c:pt>
                <c:pt idx="7980">
                  <c:v>1465869</c:v>
                </c:pt>
                <c:pt idx="7981">
                  <c:v>1466426</c:v>
                </c:pt>
                <c:pt idx="7982">
                  <c:v>1467540</c:v>
                </c:pt>
                <c:pt idx="7983">
                  <c:v>1468097</c:v>
                </c:pt>
                <c:pt idx="7984">
                  <c:v>1468469</c:v>
                </c:pt>
                <c:pt idx="7985">
                  <c:v>1469583</c:v>
                </c:pt>
                <c:pt idx="7986">
                  <c:v>1471637</c:v>
                </c:pt>
                <c:pt idx="7987">
                  <c:v>1472198</c:v>
                </c:pt>
                <c:pt idx="7988">
                  <c:v>1472943</c:v>
                </c:pt>
                <c:pt idx="7989">
                  <c:v>1472196</c:v>
                </c:pt>
                <c:pt idx="7990">
                  <c:v>1463641</c:v>
                </c:pt>
                <c:pt idx="7991">
                  <c:v>1463641</c:v>
                </c:pt>
                <c:pt idx="7992">
                  <c:v>1462898</c:v>
                </c:pt>
                <c:pt idx="7993">
                  <c:v>1462341</c:v>
                </c:pt>
                <c:pt idx="7994">
                  <c:v>1462155</c:v>
                </c:pt>
                <c:pt idx="7995">
                  <c:v>1462155</c:v>
                </c:pt>
                <c:pt idx="7996">
                  <c:v>1462341</c:v>
                </c:pt>
                <c:pt idx="7997">
                  <c:v>1462341</c:v>
                </c:pt>
                <c:pt idx="7998">
                  <c:v>1462155</c:v>
                </c:pt>
                <c:pt idx="7999">
                  <c:v>1462155</c:v>
                </c:pt>
                <c:pt idx="8000">
                  <c:v>1462341</c:v>
                </c:pt>
                <c:pt idx="8001">
                  <c:v>1462712</c:v>
                </c:pt>
                <c:pt idx="8002">
                  <c:v>1463269</c:v>
                </c:pt>
                <c:pt idx="8003">
                  <c:v>1462155</c:v>
                </c:pt>
                <c:pt idx="8004">
                  <c:v>1462155</c:v>
                </c:pt>
                <c:pt idx="8005">
                  <c:v>1462712</c:v>
                </c:pt>
                <c:pt idx="8006">
                  <c:v>1462712</c:v>
                </c:pt>
                <c:pt idx="8007">
                  <c:v>1463269</c:v>
                </c:pt>
                <c:pt idx="8008">
                  <c:v>1463826</c:v>
                </c:pt>
                <c:pt idx="8009">
                  <c:v>1463269</c:v>
                </c:pt>
                <c:pt idx="8010">
                  <c:v>1462155</c:v>
                </c:pt>
                <c:pt idx="8011">
                  <c:v>1461227</c:v>
                </c:pt>
                <c:pt idx="8012">
                  <c:v>1461041</c:v>
                </c:pt>
                <c:pt idx="8013">
                  <c:v>1460484</c:v>
                </c:pt>
                <c:pt idx="8014">
                  <c:v>1460112</c:v>
                </c:pt>
                <c:pt idx="8015">
                  <c:v>1461041</c:v>
                </c:pt>
                <c:pt idx="8016">
                  <c:v>1461412</c:v>
                </c:pt>
                <c:pt idx="8017">
                  <c:v>1460855</c:v>
                </c:pt>
                <c:pt idx="8018">
                  <c:v>1460298</c:v>
                </c:pt>
                <c:pt idx="8019">
                  <c:v>1460298</c:v>
                </c:pt>
                <c:pt idx="8020">
                  <c:v>1459927</c:v>
                </c:pt>
                <c:pt idx="8021">
                  <c:v>1459927</c:v>
                </c:pt>
                <c:pt idx="8022">
                  <c:v>1460298</c:v>
                </c:pt>
                <c:pt idx="8023">
                  <c:v>1461412</c:v>
                </c:pt>
                <c:pt idx="8024">
                  <c:v>1466983</c:v>
                </c:pt>
                <c:pt idx="8025">
                  <c:v>1468840</c:v>
                </c:pt>
                <c:pt idx="8026">
                  <c:v>1472010</c:v>
                </c:pt>
                <c:pt idx="8027">
                  <c:v>1475183</c:v>
                </c:pt>
                <c:pt idx="8028">
                  <c:v>1476677</c:v>
                </c:pt>
                <c:pt idx="8029">
                  <c:v>1477610</c:v>
                </c:pt>
                <c:pt idx="8030">
                  <c:v>1478916</c:v>
                </c:pt>
                <c:pt idx="8031">
                  <c:v>1479476</c:v>
                </c:pt>
                <c:pt idx="8032">
                  <c:v>1479663</c:v>
                </c:pt>
                <c:pt idx="8033">
                  <c:v>1479850</c:v>
                </c:pt>
                <c:pt idx="8034">
                  <c:v>1480783</c:v>
                </c:pt>
                <c:pt idx="8035">
                  <c:v>1481903</c:v>
                </c:pt>
                <c:pt idx="8036">
                  <c:v>1483210</c:v>
                </c:pt>
                <c:pt idx="8037">
                  <c:v>1484144</c:v>
                </c:pt>
                <c:pt idx="8038">
                  <c:v>1484144</c:v>
                </c:pt>
                <c:pt idx="8039">
                  <c:v>1484704</c:v>
                </c:pt>
                <c:pt idx="8040">
                  <c:v>1485263</c:v>
                </c:pt>
                <c:pt idx="8041">
                  <c:v>1500634</c:v>
                </c:pt>
                <c:pt idx="8042">
                  <c:v>1518519</c:v>
                </c:pt>
                <c:pt idx="8043">
                  <c:v>1544832</c:v>
                </c:pt>
                <c:pt idx="8044">
                  <c:v>1566374</c:v>
                </c:pt>
                <c:pt idx="8045">
                  <c:v>1571353</c:v>
                </c:pt>
                <c:pt idx="8046">
                  <c:v>1573842</c:v>
                </c:pt>
                <c:pt idx="8047">
                  <c:v>1574800</c:v>
                </c:pt>
                <c:pt idx="8048">
                  <c:v>1575183</c:v>
                </c:pt>
                <c:pt idx="8049">
                  <c:v>1575374</c:v>
                </c:pt>
                <c:pt idx="8050">
                  <c:v>1575374</c:v>
                </c:pt>
                <c:pt idx="8051">
                  <c:v>1579204</c:v>
                </c:pt>
                <c:pt idx="8052">
                  <c:v>1581502</c:v>
                </c:pt>
                <c:pt idx="8053">
                  <c:v>1586498</c:v>
                </c:pt>
                <c:pt idx="8054">
                  <c:v>1588037</c:v>
                </c:pt>
                <c:pt idx="8055">
                  <c:v>1591694</c:v>
                </c:pt>
                <c:pt idx="8056">
                  <c:v>1598237</c:v>
                </c:pt>
                <c:pt idx="8057">
                  <c:v>1600354</c:v>
                </c:pt>
                <c:pt idx="8058">
                  <c:v>1603052</c:v>
                </c:pt>
                <c:pt idx="8059">
                  <c:v>1605372</c:v>
                </c:pt>
                <c:pt idx="8060">
                  <c:v>1608467</c:v>
                </c:pt>
                <c:pt idx="8061">
                  <c:v>1609434</c:v>
                </c:pt>
                <c:pt idx="8062">
                  <c:v>1610014</c:v>
                </c:pt>
                <c:pt idx="8063">
                  <c:v>1610594</c:v>
                </c:pt>
                <c:pt idx="8064">
                  <c:v>1612141</c:v>
                </c:pt>
                <c:pt idx="8065">
                  <c:v>1612141</c:v>
                </c:pt>
                <c:pt idx="8066">
                  <c:v>1612528</c:v>
                </c:pt>
                <c:pt idx="8067">
                  <c:v>1612335</c:v>
                </c:pt>
                <c:pt idx="8068">
                  <c:v>1611755</c:v>
                </c:pt>
                <c:pt idx="8069">
                  <c:v>1611174</c:v>
                </c:pt>
                <c:pt idx="8070">
                  <c:v>1610594</c:v>
                </c:pt>
                <c:pt idx="8071">
                  <c:v>1611561</c:v>
                </c:pt>
                <c:pt idx="8072">
                  <c:v>1614075</c:v>
                </c:pt>
                <c:pt idx="8073">
                  <c:v>1614849</c:v>
                </c:pt>
                <c:pt idx="8074">
                  <c:v>1614269</c:v>
                </c:pt>
                <c:pt idx="8075">
                  <c:v>1614269</c:v>
                </c:pt>
                <c:pt idx="8076">
                  <c:v>1613495</c:v>
                </c:pt>
                <c:pt idx="8077">
                  <c:v>1613689</c:v>
                </c:pt>
                <c:pt idx="8078">
                  <c:v>1613689</c:v>
                </c:pt>
                <c:pt idx="8079">
                  <c:v>1613302</c:v>
                </c:pt>
                <c:pt idx="8080">
                  <c:v>1612335</c:v>
                </c:pt>
                <c:pt idx="8081">
                  <c:v>1611561</c:v>
                </c:pt>
                <c:pt idx="8082">
                  <c:v>1611174</c:v>
                </c:pt>
                <c:pt idx="8083">
                  <c:v>1610594</c:v>
                </c:pt>
                <c:pt idx="8084">
                  <c:v>1610207</c:v>
                </c:pt>
                <c:pt idx="8085">
                  <c:v>1609627</c:v>
                </c:pt>
                <c:pt idx="8086">
                  <c:v>1610207</c:v>
                </c:pt>
                <c:pt idx="8087">
                  <c:v>1613108</c:v>
                </c:pt>
                <c:pt idx="8088">
                  <c:v>1621231</c:v>
                </c:pt>
                <c:pt idx="8089">
                  <c:v>1621425</c:v>
                </c:pt>
                <c:pt idx="8090">
                  <c:v>1620651</c:v>
                </c:pt>
                <c:pt idx="8091">
                  <c:v>1620071</c:v>
                </c:pt>
                <c:pt idx="8092">
                  <c:v>1618910</c:v>
                </c:pt>
                <c:pt idx="8093">
                  <c:v>1618330</c:v>
                </c:pt>
                <c:pt idx="8094">
                  <c:v>1617170</c:v>
                </c:pt>
                <c:pt idx="8095">
                  <c:v>1616396</c:v>
                </c:pt>
                <c:pt idx="8096">
                  <c:v>1615042</c:v>
                </c:pt>
                <c:pt idx="8097">
                  <c:v>1614075</c:v>
                </c:pt>
                <c:pt idx="8098">
                  <c:v>1613302</c:v>
                </c:pt>
                <c:pt idx="8099">
                  <c:v>1612528</c:v>
                </c:pt>
                <c:pt idx="8100">
                  <c:v>1612141</c:v>
                </c:pt>
                <c:pt idx="8101">
                  <c:v>1610981</c:v>
                </c:pt>
                <c:pt idx="8102">
                  <c:v>1612141</c:v>
                </c:pt>
                <c:pt idx="8103">
                  <c:v>1611948</c:v>
                </c:pt>
                <c:pt idx="8104">
                  <c:v>1611561</c:v>
                </c:pt>
                <c:pt idx="8105">
                  <c:v>1616783</c:v>
                </c:pt>
                <c:pt idx="8106">
                  <c:v>1617943</c:v>
                </c:pt>
                <c:pt idx="8107">
                  <c:v>1617750</c:v>
                </c:pt>
                <c:pt idx="8108">
                  <c:v>1617170</c:v>
                </c:pt>
                <c:pt idx="8109">
                  <c:v>1616590</c:v>
                </c:pt>
                <c:pt idx="8110">
                  <c:v>1615623</c:v>
                </c:pt>
                <c:pt idx="8111">
                  <c:v>1614656</c:v>
                </c:pt>
                <c:pt idx="8112">
                  <c:v>1614075</c:v>
                </c:pt>
                <c:pt idx="8113">
                  <c:v>1612915</c:v>
                </c:pt>
                <c:pt idx="8114">
                  <c:v>1611948</c:v>
                </c:pt>
                <c:pt idx="8115">
                  <c:v>1610981</c:v>
                </c:pt>
                <c:pt idx="8116">
                  <c:v>1610207</c:v>
                </c:pt>
                <c:pt idx="8117">
                  <c:v>1608467</c:v>
                </c:pt>
                <c:pt idx="8118">
                  <c:v>1607113</c:v>
                </c:pt>
                <c:pt idx="8119">
                  <c:v>1605953</c:v>
                </c:pt>
                <c:pt idx="8120">
                  <c:v>1605179</c:v>
                </c:pt>
                <c:pt idx="8121">
                  <c:v>1604212</c:v>
                </c:pt>
                <c:pt idx="8122">
                  <c:v>1603052</c:v>
                </c:pt>
                <c:pt idx="8123">
                  <c:v>1602086</c:v>
                </c:pt>
                <c:pt idx="8124">
                  <c:v>1599199</c:v>
                </c:pt>
                <c:pt idx="8125">
                  <c:v>1599777</c:v>
                </c:pt>
                <c:pt idx="8126">
                  <c:v>1599199</c:v>
                </c:pt>
                <c:pt idx="8127">
                  <c:v>1598429</c:v>
                </c:pt>
                <c:pt idx="8128">
                  <c:v>1597082</c:v>
                </c:pt>
                <c:pt idx="8129">
                  <c:v>1596120</c:v>
                </c:pt>
                <c:pt idx="8130">
                  <c:v>1595543</c:v>
                </c:pt>
                <c:pt idx="8131">
                  <c:v>1594773</c:v>
                </c:pt>
                <c:pt idx="8132">
                  <c:v>1593618</c:v>
                </c:pt>
                <c:pt idx="8133">
                  <c:v>1592464</c:v>
                </c:pt>
                <c:pt idx="8134">
                  <c:v>1597502</c:v>
                </c:pt>
                <c:pt idx="8135">
                  <c:v>1590540</c:v>
                </c:pt>
                <c:pt idx="8136">
                  <c:v>1589577</c:v>
                </c:pt>
                <c:pt idx="8137">
                  <c:v>1588615</c:v>
                </c:pt>
                <c:pt idx="8138">
                  <c:v>1587075</c:v>
                </c:pt>
                <c:pt idx="8139">
                  <c:v>1585921</c:v>
                </c:pt>
                <c:pt idx="8140">
                  <c:v>1584766</c:v>
                </c:pt>
                <c:pt idx="8141">
                  <c:v>1583034</c:v>
                </c:pt>
                <c:pt idx="8142">
                  <c:v>1582460</c:v>
                </c:pt>
                <c:pt idx="8143">
                  <c:v>1581119</c:v>
                </c:pt>
                <c:pt idx="8144">
                  <c:v>1580162</c:v>
                </c:pt>
                <c:pt idx="8145">
                  <c:v>1578821</c:v>
                </c:pt>
                <c:pt idx="8146">
                  <c:v>1577289</c:v>
                </c:pt>
                <c:pt idx="8147">
                  <c:v>1576523</c:v>
                </c:pt>
                <c:pt idx="8148">
                  <c:v>1574991</c:v>
                </c:pt>
                <c:pt idx="8149">
                  <c:v>1573651</c:v>
                </c:pt>
                <c:pt idx="8150">
                  <c:v>1572693</c:v>
                </c:pt>
                <c:pt idx="8151">
                  <c:v>1571544</c:v>
                </c:pt>
                <c:pt idx="8152">
                  <c:v>1570204</c:v>
                </c:pt>
                <c:pt idx="8153">
                  <c:v>1568672</c:v>
                </c:pt>
                <c:pt idx="8154">
                  <c:v>1567140</c:v>
                </c:pt>
                <c:pt idx="8155">
                  <c:v>1565608</c:v>
                </c:pt>
                <c:pt idx="8156">
                  <c:v>1564267</c:v>
                </c:pt>
                <c:pt idx="8157">
                  <c:v>1563122</c:v>
                </c:pt>
                <c:pt idx="8158">
                  <c:v>1562360</c:v>
                </c:pt>
                <c:pt idx="8159">
                  <c:v>1561027</c:v>
                </c:pt>
                <c:pt idx="8160">
                  <c:v>1559502</c:v>
                </c:pt>
                <c:pt idx="8161">
                  <c:v>1558547</c:v>
                </c:pt>
                <c:pt idx="8162">
                  <c:v>1557406</c:v>
                </c:pt>
                <c:pt idx="8163">
                  <c:v>1556073</c:v>
                </c:pt>
                <c:pt idx="8164">
                  <c:v>1554930</c:v>
                </c:pt>
                <c:pt idx="8165">
                  <c:v>1553406</c:v>
                </c:pt>
                <c:pt idx="8166">
                  <c:v>1552263</c:v>
                </c:pt>
                <c:pt idx="8167">
                  <c:v>1549976</c:v>
                </c:pt>
                <c:pt idx="8168">
                  <c:v>1548642</c:v>
                </c:pt>
                <c:pt idx="8169">
                  <c:v>1547499</c:v>
                </c:pt>
                <c:pt idx="8170">
                  <c:v>1546356</c:v>
                </c:pt>
                <c:pt idx="8171">
                  <c:v>1545213</c:v>
                </c:pt>
                <c:pt idx="8172">
                  <c:v>1543884</c:v>
                </c:pt>
                <c:pt idx="8173">
                  <c:v>1542557</c:v>
                </c:pt>
                <c:pt idx="8174">
                  <c:v>1539714</c:v>
                </c:pt>
                <c:pt idx="8175">
                  <c:v>1538197</c:v>
                </c:pt>
                <c:pt idx="8176">
                  <c:v>1537249</c:v>
                </c:pt>
                <c:pt idx="8177">
                  <c:v>1535732</c:v>
                </c:pt>
                <c:pt idx="8178">
                  <c:v>1534405</c:v>
                </c:pt>
                <c:pt idx="8179">
                  <c:v>1533267</c:v>
                </c:pt>
                <c:pt idx="8180">
                  <c:v>1531372</c:v>
                </c:pt>
                <c:pt idx="8181">
                  <c:v>1528718</c:v>
                </c:pt>
                <c:pt idx="8182">
                  <c:v>1527580</c:v>
                </c:pt>
                <c:pt idx="8183">
                  <c:v>1528874</c:v>
                </c:pt>
                <c:pt idx="8184">
                  <c:v>1524365</c:v>
                </c:pt>
                <c:pt idx="8185">
                  <c:v>1522102</c:v>
                </c:pt>
                <c:pt idx="8186">
                  <c:v>1520405</c:v>
                </c:pt>
                <c:pt idx="8187">
                  <c:v>1518707</c:v>
                </c:pt>
                <c:pt idx="8188">
                  <c:v>1517010</c:v>
                </c:pt>
                <c:pt idx="8189">
                  <c:v>1515124</c:v>
                </c:pt>
                <c:pt idx="8190">
                  <c:v>1513804</c:v>
                </c:pt>
                <c:pt idx="8191">
                  <c:v>1512106</c:v>
                </c:pt>
                <c:pt idx="8192">
                  <c:v>1510220</c:v>
                </c:pt>
                <c:pt idx="8193">
                  <c:v>1508523</c:v>
                </c:pt>
                <c:pt idx="8194">
                  <c:v>1506826</c:v>
                </c:pt>
                <c:pt idx="8195">
                  <c:v>1505138</c:v>
                </c:pt>
                <c:pt idx="8196">
                  <c:v>1503261</c:v>
                </c:pt>
                <c:pt idx="8197">
                  <c:v>1501573</c:v>
                </c:pt>
                <c:pt idx="8198">
                  <c:v>1500071</c:v>
                </c:pt>
                <c:pt idx="8199">
                  <c:v>1498195</c:v>
                </c:pt>
                <c:pt idx="8200">
                  <c:v>1496319</c:v>
                </c:pt>
                <c:pt idx="8201">
                  <c:v>1494442</c:v>
                </c:pt>
                <c:pt idx="8202">
                  <c:v>1492941</c:v>
                </c:pt>
                <c:pt idx="8203">
                  <c:v>1491440</c:v>
                </c:pt>
                <c:pt idx="8204">
                  <c:v>1489751</c:v>
                </c:pt>
                <c:pt idx="8205">
                  <c:v>1488250</c:v>
                </c:pt>
                <c:pt idx="8206">
                  <c:v>1486756</c:v>
                </c:pt>
                <c:pt idx="8207">
                  <c:v>1484890</c:v>
                </c:pt>
                <c:pt idx="8208">
                  <c:v>1483210</c:v>
                </c:pt>
                <c:pt idx="8209">
                  <c:v>1481717</c:v>
                </c:pt>
                <c:pt idx="8210">
                  <c:v>1480410</c:v>
                </c:pt>
                <c:pt idx="8211">
                  <c:v>1478729</c:v>
                </c:pt>
                <c:pt idx="8212">
                  <c:v>1477050</c:v>
                </c:pt>
                <c:pt idx="8213">
                  <c:v>1474810</c:v>
                </c:pt>
                <c:pt idx="8214">
                  <c:v>1472010</c:v>
                </c:pt>
                <c:pt idx="8215">
                  <c:v>1470143</c:v>
                </c:pt>
                <c:pt idx="8216">
                  <c:v>1468469</c:v>
                </c:pt>
                <c:pt idx="8217">
                  <c:v>1467164</c:v>
                </c:pt>
                <c:pt idx="8218">
                  <c:v>1465869</c:v>
                </c:pt>
                <c:pt idx="8219">
                  <c:v>1464383</c:v>
                </c:pt>
                <c:pt idx="8220">
                  <c:v>1463084</c:v>
                </c:pt>
                <c:pt idx="8221">
                  <c:v>1461041</c:v>
                </c:pt>
                <c:pt idx="8222">
                  <c:v>1459370</c:v>
                </c:pt>
                <c:pt idx="8223">
                  <c:v>1458071</c:v>
                </c:pt>
                <c:pt idx="8224">
                  <c:v>1456028</c:v>
                </c:pt>
                <c:pt idx="8225">
                  <c:v>1454728</c:v>
                </c:pt>
                <c:pt idx="8226">
                  <c:v>1453800</c:v>
                </c:pt>
                <c:pt idx="8227">
                  <c:v>1452685</c:v>
                </c:pt>
                <c:pt idx="8228">
                  <c:v>1451014</c:v>
                </c:pt>
                <c:pt idx="8229">
                  <c:v>1449721</c:v>
                </c:pt>
                <c:pt idx="8230">
                  <c:v>1448244</c:v>
                </c:pt>
                <c:pt idx="8231">
                  <c:v>1446581</c:v>
                </c:pt>
                <c:pt idx="8232">
                  <c:v>1445472</c:v>
                </c:pt>
                <c:pt idx="8233">
                  <c:v>1444179</c:v>
                </c:pt>
                <c:pt idx="8234">
                  <c:v>1442517</c:v>
                </c:pt>
                <c:pt idx="8235">
                  <c:v>1440855</c:v>
                </c:pt>
                <c:pt idx="8236">
                  <c:v>1439377</c:v>
                </c:pt>
                <c:pt idx="8237">
                  <c:v>1438084</c:v>
                </c:pt>
                <c:pt idx="8238">
                  <c:v>1436790</c:v>
                </c:pt>
                <c:pt idx="8239">
                  <c:v>1435497</c:v>
                </c:pt>
                <c:pt idx="8240">
                  <c:v>1434020</c:v>
                </c:pt>
                <c:pt idx="8241">
                  <c:v>1432911</c:v>
                </c:pt>
                <c:pt idx="8242">
                  <c:v>1431256</c:v>
                </c:pt>
                <c:pt idx="8243">
                  <c:v>1429970</c:v>
                </c:pt>
                <c:pt idx="8244">
                  <c:v>1428683</c:v>
                </c:pt>
                <c:pt idx="8245">
                  <c:v>1427030</c:v>
                </c:pt>
                <c:pt idx="8246">
                  <c:v>1425376</c:v>
                </c:pt>
                <c:pt idx="8247">
                  <c:v>1423906</c:v>
                </c:pt>
                <c:pt idx="8248">
                  <c:v>1422437</c:v>
                </c:pt>
                <c:pt idx="8249">
                  <c:v>1421150</c:v>
                </c:pt>
                <c:pt idx="8250">
                  <c:v>1420048</c:v>
                </c:pt>
                <c:pt idx="8251">
                  <c:v>1418578</c:v>
                </c:pt>
                <c:pt idx="8252">
                  <c:v>1417659</c:v>
                </c:pt>
                <c:pt idx="8253">
                  <c:v>1416556</c:v>
                </c:pt>
                <c:pt idx="8254">
                  <c:v>1415454</c:v>
                </c:pt>
                <c:pt idx="8255">
                  <c:v>1413802</c:v>
                </c:pt>
                <c:pt idx="8256">
                  <c:v>1412706</c:v>
                </c:pt>
                <c:pt idx="8257">
                  <c:v>1411609</c:v>
                </c:pt>
                <c:pt idx="8258">
                  <c:v>1410513</c:v>
                </c:pt>
                <c:pt idx="8259">
                  <c:v>1409416</c:v>
                </c:pt>
                <c:pt idx="8260">
                  <c:v>1408502</c:v>
                </c:pt>
                <c:pt idx="8261">
                  <c:v>1407406</c:v>
                </c:pt>
                <c:pt idx="8262">
                  <c:v>1406492</c:v>
                </c:pt>
                <c:pt idx="8263">
                  <c:v>1405396</c:v>
                </c:pt>
                <c:pt idx="8264">
                  <c:v>1404299</c:v>
                </c:pt>
                <c:pt idx="8265">
                  <c:v>1403302</c:v>
                </c:pt>
                <c:pt idx="8266">
                  <c:v>1402106</c:v>
                </c:pt>
                <c:pt idx="8267">
                  <c:v>1400827</c:v>
                </c:pt>
                <c:pt idx="8268">
                  <c:v>1400095</c:v>
                </c:pt>
                <c:pt idx="8269">
                  <c:v>1399182</c:v>
                </c:pt>
                <c:pt idx="8270">
                  <c:v>1398268</c:v>
                </c:pt>
                <c:pt idx="8271">
                  <c:v>1397537</c:v>
                </c:pt>
                <c:pt idx="8272">
                  <c:v>1396623</c:v>
                </c:pt>
                <c:pt idx="8273">
                  <c:v>1395710</c:v>
                </c:pt>
                <c:pt idx="8274">
                  <c:v>1394620</c:v>
                </c:pt>
                <c:pt idx="8275">
                  <c:v>1393711</c:v>
                </c:pt>
                <c:pt idx="8276">
                  <c:v>1392984</c:v>
                </c:pt>
                <c:pt idx="8277">
                  <c:v>1392257</c:v>
                </c:pt>
                <c:pt idx="8278">
                  <c:v>1391167</c:v>
                </c:pt>
                <c:pt idx="8279">
                  <c:v>1390440</c:v>
                </c:pt>
                <c:pt idx="8280">
                  <c:v>1389349</c:v>
                </c:pt>
                <c:pt idx="8281">
                  <c:v>1388622</c:v>
                </c:pt>
                <c:pt idx="8282">
                  <c:v>1387532</c:v>
                </c:pt>
                <c:pt idx="8283">
                  <c:v>1386623</c:v>
                </c:pt>
                <c:pt idx="8284">
                  <c:v>1385533</c:v>
                </c:pt>
                <c:pt idx="8285">
                  <c:v>1384988</c:v>
                </c:pt>
                <c:pt idx="8286">
                  <c:v>1384261</c:v>
                </c:pt>
                <c:pt idx="8287">
                  <c:v>1383715</c:v>
                </c:pt>
                <c:pt idx="8288">
                  <c:v>1383170</c:v>
                </c:pt>
                <c:pt idx="8289">
                  <c:v>1382262</c:v>
                </c:pt>
                <c:pt idx="8290">
                  <c:v>1381716</c:v>
                </c:pt>
                <c:pt idx="8291">
                  <c:v>1380989</c:v>
                </c:pt>
                <c:pt idx="8292">
                  <c:v>1380262</c:v>
                </c:pt>
                <c:pt idx="8293">
                  <c:v>1379353</c:v>
                </c:pt>
                <c:pt idx="8294">
                  <c:v>1378627</c:v>
                </c:pt>
                <c:pt idx="8295">
                  <c:v>1377716</c:v>
                </c:pt>
                <c:pt idx="8296">
                  <c:v>1377176</c:v>
                </c:pt>
                <c:pt idx="8297">
                  <c:v>1376633</c:v>
                </c:pt>
                <c:pt idx="8298">
                  <c:v>1375910</c:v>
                </c:pt>
                <c:pt idx="8299">
                  <c:v>1375187</c:v>
                </c:pt>
                <c:pt idx="8300">
                  <c:v>1374643</c:v>
                </c:pt>
                <c:pt idx="8301">
                  <c:v>1374103</c:v>
                </c:pt>
                <c:pt idx="8302">
                  <c:v>1373561</c:v>
                </c:pt>
                <c:pt idx="8303">
                  <c:v>1372838</c:v>
                </c:pt>
                <c:pt idx="8304">
                  <c:v>1372296</c:v>
                </c:pt>
                <c:pt idx="8305">
                  <c:v>1371754</c:v>
                </c:pt>
                <c:pt idx="8306">
                  <c:v>1371392</c:v>
                </c:pt>
                <c:pt idx="8307">
                  <c:v>1371211</c:v>
                </c:pt>
                <c:pt idx="8308">
                  <c:v>1370850</c:v>
                </c:pt>
                <c:pt idx="8309">
                  <c:v>1370488</c:v>
                </c:pt>
                <c:pt idx="8310">
                  <c:v>1370126</c:v>
                </c:pt>
                <c:pt idx="8311">
                  <c:v>1369765</c:v>
                </c:pt>
                <c:pt idx="8312">
                  <c:v>1369403</c:v>
                </c:pt>
                <c:pt idx="8313">
                  <c:v>1369222</c:v>
                </c:pt>
                <c:pt idx="8314">
                  <c:v>1369042</c:v>
                </c:pt>
                <c:pt idx="8315">
                  <c:v>1369403</c:v>
                </c:pt>
                <c:pt idx="8316">
                  <c:v>1369946</c:v>
                </c:pt>
                <c:pt idx="8317">
                  <c:v>1369765</c:v>
                </c:pt>
                <c:pt idx="8318">
                  <c:v>1369584</c:v>
                </c:pt>
                <c:pt idx="8319">
                  <c:v>1369222</c:v>
                </c:pt>
                <c:pt idx="8320">
                  <c:v>1369042</c:v>
                </c:pt>
                <c:pt idx="8321">
                  <c:v>1369042</c:v>
                </c:pt>
                <c:pt idx="8322">
                  <c:v>1368861</c:v>
                </c:pt>
                <c:pt idx="8323">
                  <c:v>1368861</c:v>
                </c:pt>
                <c:pt idx="8324">
                  <c:v>1368861</c:v>
                </c:pt>
                <c:pt idx="8325">
                  <c:v>1368499</c:v>
                </c:pt>
                <c:pt idx="8326">
                  <c:v>1367957</c:v>
                </c:pt>
                <c:pt idx="8327">
                  <c:v>1368138</c:v>
                </c:pt>
                <c:pt idx="8328">
                  <c:v>1368680</c:v>
                </c:pt>
                <c:pt idx="8329">
                  <c:v>1368499</c:v>
                </c:pt>
                <c:pt idx="8330">
                  <c:v>1368138</c:v>
                </c:pt>
                <c:pt idx="8331">
                  <c:v>1367957</c:v>
                </c:pt>
                <c:pt idx="8332">
                  <c:v>1367777</c:v>
                </c:pt>
                <c:pt idx="8333">
                  <c:v>1367586</c:v>
                </c:pt>
                <c:pt idx="8334">
                  <c:v>1367415</c:v>
                </c:pt>
                <c:pt idx="8335">
                  <c:v>1367234</c:v>
                </c:pt>
                <c:pt idx="8336">
                  <c:v>1366873</c:v>
                </c:pt>
                <c:pt idx="8337">
                  <c:v>1367234</c:v>
                </c:pt>
                <c:pt idx="8338">
                  <c:v>1367415</c:v>
                </c:pt>
                <c:pt idx="8339">
                  <c:v>1367957</c:v>
                </c:pt>
                <c:pt idx="8340">
                  <c:v>1367957</c:v>
                </c:pt>
                <c:pt idx="8341">
                  <c:v>1367415</c:v>
                </c:pt>
                <c:pt idx="8342">
                  <c:v>1367234</c:v>
                </c:pt>
                <c:pt idx="8343">
                  <c:v>1367234</c:v>
                </c:pt>
                <c:pt idx="8344">
                  <c:v>1367234</c:v>
                </c:pt>
                <c:pt idx="8345">
                  <c:v>1367054</c:v>
                </c:pt>
                <c:pt idx="8346">
                  <c:v>1366873</c:v>
                </c:pt>
                <c:pt idx="8347">
                  <c:v>1366873</c:v>
                </c:pt>
                <c:pt idx="8348">
                  <c:v>1366873</c:v>
                </c:pt>
                <c:pt idx="8349">
                  <c:v>1366512</c:v>
                </c:pt>
                <c:pt idx="8350">
                  <c:v>1366512</c:v>
                </c:pt>
                <c:pt idx="8351">
                  <c:v>1366512</c:v>
                </c:pt>
                <c:pt idx="8352">
                  <c:v>1366150</c:v>
                </c:pt>
                <c:pt idx="8353">
                  <c:v>1366150</c:v>
                </c:pt>
                <c:pt idx="8354">
                  <c:v>1365970</c:v>
                </c:pt>
                <c:pt idx="8355">
                  <c:v>1365789</c:v>
                </c:pt>
                <c:pt idx="8356">
                  <c:v>1365608</c:v>
                </c:pt>
                <c:pt idx="8357">
                  <c:v>1365247</c:v>
                </c:pt>
                <c:pt idx="8358">
                  <c:v>1364885</c:v>
                </c:pt>
                <c:pt idx="8359">
                  <c:v>1364524</c:v>
                </c:pt>
                <c:pt idx="8360">
                  <c:v>1364524</c:v>
                </c:pt>
                <c:pt idx="8361">
                  <c:v>1364162</c:v>
                </c:pt>
                <c:pt idx="8362">
                  <c:v>1363800</c:v>
                </c:pt>
                <c:pt idx="8363">
                  <c:v>1363620</c:v>
                </c:pt>
                <c:pt idx="8364">
                  <c:v>1363620</c:v>
                </c:pt>
                <c:pt idx="8365">
                  <c:v>1363439</c:v>
                </c:pt>
                <c:pt idx="8366">
                  <c:v>1363258</c:v>
                </c:pt>
                <c:pt idx="8367">
                  <c:v>1362896</c:v>
                </c:pt>
                <c:pt idx="8368">
                  <c:v>1362896</c:v>
                </c:pt>
                <c:pt idx="8369">
                  <c:v>1362535</c:v>
                </c:pt>
                <c:pt idx="8370">
                  <c:v>1362354</c:v>
                </c:pt>
                <c:pt idx="8371">
                  <c:v>1362173</c:v>
                </c:pt>
                <c:pt idx="8372">
                  <c:v>1361992</c:v>
                </c:pt>
                <c:pt idx="8373">
                  <c:v>1361812</c:v>
                </c:pt>
                <c:pt idx="8374">
                  <c:v>1361450</c:v>
                </c:pt>
                <c:pt idx="8375">
                  <c:v>1361089</c:v>
                </c:pt>
                <c:pt idx="8376">
                  <c:v>1361089</c:v>
                </c:pt>
                <c:pt idx="8377">
                  <c:v>1360908</c:v>
                </c:pt>
                <c:pt idx="8378">
                  <c:v>1360727</c:v>
                </c:pt>
                <c:pt idx="8379">
                  <c:v>1360547</c:v>
                </c:pt>
                <c:pt idx="8380">
                  <c:v>1361450</c:v>
                </c:pt>
                <c:pt idx="8381">
                  <c:v>1362354</c:v>
                </c:pt>
                <c:pt idx="8382">
                  <c:v>1362354</c:v>
                </c:pt>
                <c:pt idx="8383">
                  <c:v>1362535</c:v>
                </c:pt>
                <c:pt idx="8384">
                  <c:v>1363258</c:v>
                </c:pt>
                <c:pt idx="8385">
                  <c:v>1366150</c:v>
                </c:pt>
                <c:pt idx="8386">
                  <c:v>1366873</c:v>
                </c:pt>
                <c:pt idx="8387">
                  <c:v>1368680</c:v>
                </c:pt>
                <c:pt idx="8388">
                  <c:v>1369765</c:v>
                </c:pt>
                <c:pt idx="8389">
                  <c:v>1371030</c:v>
                </c:pt>
                <c:pt idx="8390">
                  <c:v>1371573</c:v>
                </c:pt>
                <c:pt idx="8391">
                  <c:v>1372296</c:v>
                </c:pt>
                <c:pt idx="8392">
                  <c:v>1376091</c:v>
                </c:pt>
                <c:pt idx="8393">
                  <c:v>1386623</c:v>
                </c:pt>
                <c:pt idx="8394">
                  <c:v>1389895</c:v>
                </c:pt>
                <c:pt idx="8395">
                  <c:v>1391349</c:v>
                </c:pt>
                <c:pt idx="8396">
                  <c:v>1391712</c:v>
                </c:pt>
                <c:pt idx="8397">
                  <c:v>1392257</c:v>
                </c:pt>
                <c:pt idx="8398">
                  <c:v>1392439</c:v>
                </c:pt>
                <c:pt idx="8399">
                  <c:v>1394620</c:v>
                </c:pt>
                <c:pt idx="8400">
                  <c:v>1396075</c:v>
                </c:pt>
                <c:pt idx="8401">
                  <c:v>1398999</c:v>
                </c:pt>
                <c:pt idx="8402">
                  <c:v>1399730</c:v>
                </c:pt>
                <c:pt idx="8403">
                  <c:v>1401192</c:v>
                </c:pt>
                <c:pt idx="8404">
                  <c:v>1402106</c:v>
                </c:pt>
                <c:pt idx="8405">
                  <c:v>1403019</c:v>
                </c:pt>
                <c:pt idx="8406">
                  <c:v>1405030</c:v>
                </c:pt>
                <c:pt idx="8407">
                  <c:v>1406127</c:v>
                </c:pt>
                <c:pt idx="8408">
                  <c:v>1406675</c:v>
                </c:pt>
                <c:pt idx="8409">
                  <c:v>1407223</c:v>
                </c:pt>
                <c:pt idx="8410">
                  <c:v>1408502</c:v>
                </c:pt>
                <c:pt idx="8411">
                  <c:v>1414535</c:v>
                </c:pt>
                <c:pt idx="8412">
                  <c:v>1421702</c:v>
                </c:pt>
                <c:pt idx="8413">
                  <c:v>1448798</c:v>
                </c:pt>
                <c:pt idx="8414">
                  <c:v>1471823</c:v>
                </c:pt>
                <c:pt idx="8415">
                  <c:v>1480036</c:v>
                </c:pt>
                <c:pt idx="8416">
                  <c:v>1483700</c:v>
                </c:pt>
                <c:pt idx="8417">
                  <c:v>1486943</c:v>
                </c:pt>
                <c:pt idx="8418">
                  <c:v>1488625</c:v>
                </c:pt>
                <c:pt idx="8419">
                  <c:v>1489751</c:v>
                </c:pt>
                <c:pt idx="8420">
                  <c:v>1492753</c:v>
                </c:pt>
                <c:pt idx="8421">
                  <c:v>1498007</c:v>
                </c:pt>
                <c:pt idx="8422">
                  <c:v>1506076</c:v>
                </c:pt>
                <c:pt idx="8423">
                  <c:v>1520216</c:v>
                </c:pt>
                <c:pt idx="8424">
                  <c:v>1523988</c:v>
                </c:pt>
                <c:pt idx="8425">
                  <c:v>1526822</c:v>
                </c:pt>
                <c:pt idx="8426">
                  <c:v>1535253</c:v>
                </c:pt>
                <c:pt idx="8427">
                  <c:v>1552072</c:v>
                </c:pt>
                <c:pt idx="8428">
                  <c:v>1557597</c:v>
                </c:pt>
                <c:pt idx="8429">
                  <c:v>1564459</c:v>
                </c:pt>
                <c:pt idx="8430">
                  <c:v>1570012</c:v>
                </c:pt>
                <c:pt idx="8431">
                  <c:v>1572310</c:v>
                </c:pt>
                <c:pt idx="8432">
                  <c:v>1575183</c:v>
                </c:pt>
                <c:pt idx="8433">
                  <c:v>1577672</c:v>
                </c:pt>
                <c:pt idx="8434">
                  <c:v>1582843</c:v>
                </c:pt>
                <c:pt idx="8435">
                  <c:v>1585151</c:v>
                </c:pt>
                <c:pt idx="8436">
                  <c:v>1586498</c:v>
                </c:pt>
                <c:pt idx="8437">
                  <c:v>1591309</c:v>
                </c:pt>
                <c:pt idx="8438">
                  <c:v>1599777</c:v>
                </c:pt>
                <c:pt idx="8439">
                  <c:v>1603245</c:v>
                </c:pt>
                <c:pt idx="8440">
                  <c:v>1605759</c:v>
                </c:pt>
                <c:pt idx="8441">
                  <c:v>1607113</c:v>
                </c:pt>
                <c:pt idx="8442">
                  <c:v>1608273</c:v>
                </c:pt>
                <c:pt idx="8443">
                  <c:v>1608660</c:v>
                </c:pt>
                <c:pt idx="8444">
                  <c:v>1608660</c:v>
                </c:pt>
                <c:pt idx="8445">
                  <c:v>1608467</c:v>
                </c:pt>
                <c:pt idx="8446">
                  <c:v>1607887</c:v>
                </c:pt>
                <c:pt idx="8447">
                  <c:v>1607500</c:v>
                </c:pt>
                <c:pt idx="8448">
                  <c:v>1607113</c:v>
                </c:pt>
                <c:pt idx="8449">
                  <c:v>1606339</c:v>
                </c:pt>
                <c:pt idx="8450">
                  <c:v>1605179</c:v>
                </c:pt>
                <c:pt idx="8451">
                  <c:v>1604405</c:v>
                </c:pt>
                <c:pt idx="8452">
                  <c:v>1604019</c:v>
                </c:pt>
                <c:pt idx="8453">
                  <c:v>1603438</c:v>
                </c:pt>
                <c:pt idx="8454">
                  <c:v>1602458</c:v>
                </c:pt>
                <c:pt idx="8455">
                  <c:v>1602086</c:v>
                </c:pt>
                <c:pt idx="8456">
                  <c:v>1601508</c:v>
                </c:pt>
                <c:pt idx="8457">
                  <c:v>1600739</c:v>
                </c:pt>
                <c:pt idx="8458">
                  <c:v>1599969</c:v>
                </c:pt>
                <c:pt idx="8459">
                  <c:v>1599199</c:v>
                </c:pt>
                <c:pt idx="8460">
                  <c:v>1598429</c:v>
                </c:pt>
                <c:pt idx="8461">
                  <c:v>1597467</c:v>
                </c:pt>
                <c:pt idx="8462">
                  <c:v>1597275</c:v>
                </c:pt>
                <c:pt idx="8463">
                  <c:v>1597275</c:v>
                </c:pt>
                <c:pt idx="8464">
                  <c:v>1596697</c:v>
                </c:pt>
                <c:pt idx="8465">
                  <c:v>1596505</c:v>
                </c:pt>
                <c:pt idx="8466">
                  <c:v>1596120</c:v>
                </c:pt>
                <c:pt idx="8467">
                  <c:v>1595735</c:v>
                </c:pt>
                <c:pt idx="8468">
                  <c:v>1595158</c:v>
                </c:pt>
                <c:pt idx="8469">
                  <c:v>1594580</c:v>
                </c:pt>
                <c:pt idx="8470">
                  <c:v>1594195</c:v>
                </c:pt>
                <c:pt idx="8471">
                  <c:v>1593618</c:v>
                </c:pt>
                <c:pt idx="8472">
                  <c:v>1593233</c:v>
                </c:pt>
                <c:pt idx="8473">
                  <c:v>1593041</c:v>
                </c:pt>
                <c:pt idx="8474">
                  <c:v>1592656</c:v>
                </c:pt>
                <c:pt idx="8475">
                  <c:v>1592079</c:v>
                </c:pt>
                <c:pt idx="8476">
                  <c:v>1592271</c:v>
                </c:pt>
                <c:pt idx="8477">
                  <c:v>1594195</c:v>
                </c:pt>
                <c:pt idx="8478">
                  <c:v>1594580</c:v>
                </c:pt>
                <c:pt idx="8479">
                  <c:v>1594580</c:v>
                </c:pt>
                <c:pt idx="8480">
                  <c:v>1594388</c:v>
                </c:pt>
                <c:pt idx="8481">
                  <c:v>1594580</c:v>
                </c:pt>
                <c:pt idx="8482">
                  <c:v>1594388</c:v>
                </c:pt>
                <c:pt idx="8483">
                  <c:v>1593810</c:v>
                </c:pt>
                <c:pt idx="8484">
                  <c:v>1593233</c:v>
                </c:pt>
                <c:pt idx="8485">
                  <c:v>1593041</c:v>
                </c:pt>
                <c:pt idx="8486">
                  <c:v>1592464</c:v>
                </c:pt>
                <c:pt idx="8487">
                  <c:v>1591886</c:v>
                </c:pt>
                <c:pt idx="8488">
                  <c:v>1590924</c:v>
                </c:pt>
                <c:pt idx="8489">
                  <c:v>1590155</c:v>
                </c:pt>
                <c:pt idx="8490">
                  <c:v>1589577</c:v>
                </c:pt>
                <c:pt idx="8491">
                  <c:v>1588422</c:v>
                </c:pt>
                <c:pt idx="8492">
                  <c:v>1587845</c:v>
                </c:pt>
                <c:pt idx="8493">
                  <c:v>1587268</c:v>
                </c:pt>
                <c:pt idx="8494">
                  <c:v>1586113</c:v>
                </c:pt>
                <c:pt idx="8495">
                  <c:v>1584766</c:v>
                </c:pt>
                <c:pt idx="8496">
                  <c:v>1583804</c:v>
                </c:pt>
                <c:pt idx="8497">
                  <c:v>1583226</c:v>
                </c:pt>
                <c:pt idx="8498">
                  <c:v>1582843</c:v>
                </c:pt>
                <c:pt idx="8499">
                  <c:v>1582651</c:v>
                </c:pt>
                <c:pt idx="8500">
                  <c:v>1580928</c:v>
                </c:pt>
                <c:pt idx="8501">
                  <c:v>1580162</c:v>
                </c:pt>
                <c:pt idx="8502">
                  <c:v>1579587</c:v>
                </c:pt>
                <c:pt idx="8503">
                  <c:v>1578438</c:v>
                </c:pt>
                <c:pt idx="8504">
                  <c:v>1578247</c:v>
                </c:pt>
                <c:pt idx="8505">
                  <c:v>1579013</c:v>
                </c:pt>
                <c:pt idx="8506">
                  <c:v>1578438</c:v>
                </c:pt>
                <c:pt idx="8507">
                  <c:v>1578247</c:v>
                </c:pt>
                <c:pt idx="8508">
                  <c:v>1577481</c:v>
                </c:pt>
                <c:pt idx="8509">
                  <c:v>1576906</c:v>
                </c:pt>
                <c:pt idx="8510">
                  <c:v>1576332</c:v>
                </c:pt>
                <c:pt idx="8511">
                  <c:v>1575566</c:v>
                </c:pt>
                <c:pt idx="8512">
                  <c:v>1574800</c:v>
                </c:pt>
                <c:pt idx="8513">
                  <c:v>1573651</c:v>
                </c:pt>
                <c:pt idx="8514">
                  <c:v>1572502</c:v>
                </c:pt>
                <c:pt idx="8515">
                  <c:v>1570970</c:v>
                </c:pt>
                <c:pt idx="8516">
                  <c:v>1569629</c:v>
                </c:pt>
                <c:pt idx="8517">
                  <c:v>1568289</c:v>
                </c:pt>
                <c:pt idx="8518">
                  <c:v>1567140</c:v>
                </c:pt>
                <c:pt idx="8519">
                  <c:v>1565416</c:v>
                </c:pt>
                <c:pt idx="8520">
                  <c:v>1563313</c:v>
                </c:pt>
                <c:pt idx="8521">
                  <c:v>1561929</c:v>
                </c:pt>
                <c:pt idx="8522">
                  <c:v>1560640</c:v>
                </c:pt>
                <c:pt idx="8523">
                  <c:v>1558930</c:v>
                </c:pt>
                <c:pt idx="8524">
                  <c:v>1557597</c:v>
                </c:pt>
                <c:pt idx="8525">
                  <c:v>1555882</c:v>
                </c:pt>
                <c:pt idx="8526">
                  <c:v>1554358</c:v>
                </c:pt>
                <c:pt idx="8527">
                  <c:v>1553025</c:v>
                </c:pt>
                <c:pt idx="8528">
                  <c:v>1551501</c:v>
                </c:pt>
                <c:pt idx="8529">
                  <c:v>1549976</c:v>
                </c:pt>
                <c:pt idx="8530">
                  <c:v>1548642</c:v>
                </c:pt>
                <c:pt idx="8531">
                  <c:v>1547309</c:v>
                </c:pt>
                <c:pt idx="8532">
                  <c:v>1545594</c:v>
                </c:pt>
                <c:pt idx="8533">
                  <c:v>1544642</c:v>
                </c:pt>
                <c:pt idx="8534">
                  <c:v>1543126</c:v>
                </c:pt>
                <c:pt idx="8535">
                  <c:v>1541798</c:v>
                </c:pt>
                <c:pt idx="8536">
                  <c:v>1540093</c:v>
                </c:pt>
                <c:pt idx="8537">
                  <c:v>1538576</c:v>
                </c:pt>
                <c:pt idx="8538">
                  <c:v>1536870</c:v>
                </c:pt>
                <c:pt idx="8539">
                  <c:v>1534784</c:v>
                </c:pt>
                <c:pt idx="8540">
                  <c:v>1533267</c:v>
                </c:pt>
                <c:pt idx="8541">
                  <c:v>1531561</c:v>
                </c:pt>
                <c:pt idx="8542">
                  <c:v>1529666</c:v>
                </c:pt>
                <c:pt idx="8543">
                  <c:v>1527960</c:v>
                </c:pt>
                <c:pt idx="8544">
                  <c:v>1526253</c:v>
                </c:pt>
                <c:pt idx="8545">
                  <c:v>1524365</c:v>
                </c:pt>
                <c:pt idx="8546">
                  <c:v>1522668</c:v>
                </c:pt>
                <c:pt idx="8547">
                  <c:v>1521159</c:v>
                </c:pt>
                <c:pt idx="8548">
                  <c:v>1519650</c:v>
                </c:pt>
                <c:pt idx="8549">
                  <c:v>1517953</c:v>
                </c:pt>
                <c:pt idx="8550">
                  <c:v>1516255</c:v>
                </c:pt>
                <c:pt idx="8551">
                  <c:v>1514181</c:v>
                </c:pt>
                <c:pt idx="8552">
                  <c:v>1512295</c:v>
                </c:pt>
                <c:pt idx="8553">
                  <c:v>1510975</c:v>
                </c:pt>
                <c:pt idx="8554">
                  <c:v>1508900</c:v>
                </c:pt>
                <c:pt idx="8555">
                  <c:v>1507203</c:v>
                </c:pt>
                <c:pt idx="8556">
                  <c:v>1505513</c:v>
                </c:pt>
                <c:pt idx="8557">
                  <c:v>1503824</c:v>
                </c:pt>
                <c:pt idx="8558">
                  <c:v>1501948</c:v>
                </c:pt>
                <c:pt idx="8559">
                  <c:v>1500259</c:v>
                </c:pt>
                <c:pt idx="8560">
                  <c:v>1498570</c:v>
                </c:pt>
                <c:pt idx="8561">
                  <c:v>1496882</c:v>
                </c:pt>
                <c:pt idx="8562">
                  <c:v>1495193</c:v>
                </c:pt>
                <c:pt idx="8563">
                  <c:v>1493504</c:v>
                </c:pt>
                <c:pt idx="8564">
                  <c:v>1491628</c:v>
                </c:pt>
                <c:pt idx="8565">
                  <c:v>1489938</c:v>
                </c:pt>
                <c:pt idx="8566">
                  <c:v>1486250</c:v>
                </c:pt>
                <c:pt idx="8567">
                  <c:v>1486156</c:v>
                </c:pt>
                <c:pt idx="8568">
                  <c:v>1485077</c:v>
                </c:pt>
                <c:pt idx="8569">
                  <c:v>1483397</c:v>
                </c:pt>
                <c:pt idx="8570">
                  <c:v>1481903</c:v>
                </c:pt>
                <c:pt idx="8571">
                  <c:v>1480410</c:v>
                </c:pt>
                <c:pt idx="8572">
                  <c:v>1478916</c:v>
                </c:pt>
                <c:pt idx="8573">
                  <c:v>1477050</c:v>
                </c:pt>
                <c:pt idx="8574">
                  <c:v>1475556</c:v>
                </c:pt>
                <c:pt idx="8575">
                  <c:v>1473689</c:v>
                </c:pt>
                <c:pt idx="8576">
                  <c:v>1472383</c:v>
                </c:pt>
                <c:pt idx="8577">
                  <c:v>1470703</c:v>
                </c:pt>
                <c:pt idx="8578">
                  <c:v>1469583</c:v>
                </c:pt>
                <c:pt idx="8579">
                  <c:v>1468283</c:v>
                </c:pt>
                <c:pt idx="8580">
                  <c:v>1466426</c:v>
                </c:pt>
                <c:pt idx="8581">
                  <c:v>1464383</c:v>
                </c:pt>
                <c:pt idx="8582">
                  <c:v>1463084</c:v>
                </c:pt>
                <c:pt idx="8583">
                  <c:v>1461412</c:v>
                </c:pt>
                <c:pt idx="8584">
                  <c:v>1459927</c:v>
                </c:pt>
                <c:pt idx="8585">
                  <c:v>1458071</c:v>
                </c:pt>
                <c:pt idx="8586">
                  <c:v>1455842</c:v>
                </c:pt>
                <c:pt idx="8587">
                  <c:v>1454542</c:v>
                </c:pt>
                <c:pt idx="8588">
                  <c:v>1452871</c:v>
                </c:pt>
                <c:pt idx="8589">
                  <c:v>1451571</c:v>
                </c:pt>
                <c:pt idx="8590">
                  <c:v>1449906</c:v>
                </c:pt>
                <c:pt idx="8591">
                  <c:v>1448613</c:v>
                </c:pt>
                <c:pt idx="8592">
                  <c:v>1447135</c:v>
                </c:pt>
                <c:pt idx="8593">
                  <c:v>1445842</c:v>
                </c:pt>
                <c:pt idx="8594">
                  <c:v>1444549</c:v>
                </c:pt>
                <c:pt idx="8595">
                  <c:v>1443256</c:v>
                </c:pt>
                <c:pt idx="8596">
                  <c:v>1441778</c:v>
                </c:pt>
                <c:pt idx="8597">
                  <c:v>1440485</c:v>
                </c:pt>
                <c:pt idx="8598">
                  <c:v>1439008</c:v>
                </c:pt>
                <c:pt idx="8599">
                  <c:v>1437530</c:v>
                </c:pt>
                <c:pt idx="8600">
                  <c:v>1436051</c:v>
                </c:pt>
                <c:pt idx="8601">
                  <c:v>1434943</c:v>
                </c:pt>
                <c:pt idx="8602">
                  <c:v>1432911</c:v>
                </c:pt>
                <c:pt idx="8603">
                  <c:v>1431624</c:v>
                </c:pt>
                <c:pt idx="8604">
                  <c:v>1430154</c:v>
                </c:pt>
                <c:pt idx="8605">
                  <c:v>1429051</c:v>
                </c:pt>
                <c:pt idx="8606">
                  <c:v>1427581</c:v>
                </c:pt>
                <c:pt idx="8607">
                  <c:v>1426479</c:v>
                </c:pt>
                <c:pt idx="8608">
                  <c:v>1425192</c:v>
                </c:pt>
                <c:pt idx="8609">
                  <c:v>1423722</c:v>
                </c:pt>
                <c:pt idx="8610">
                  <c:v>1422253</c:v>
                </c:pt>
                <c:pt idx="8611">
                  <c:v>1421150</c:v>
                </c:pt>
                <c:pt idx="8612">
                  <c:v>1419864</c:v>
                </c:pt>
                <c:pt idx="8613">
                  <c:v>1418578</c:v>
                </c:pt>
                <c:pt idx="8614">
                  <c:v>1417292</c:v>
                </c:pt>
                <c:pt idx="8615">
                  <c:v>1415821</c:v>
                </c:pt>
                <c:pt idx="8616">
                  <c:v>1414719</c:v>
                </c:pt>
                <c:pt idx="8617">
                  <c:v>1413437</c:v>
                </c:pt>
                <c:pt idx="8618">
                  <c:v>1412252</c:v>
                </c:pt>
                <c:pt idx="8619">
                  <c:v>1411427</c:v>
                </c:pt>
                <c:pt idx="8620">
                  <c:v>1410878</c:v>
                </c:pt>
                <c:pt idx="8621">
                  <c:v>1409416</c:v>
                </c:pt>
                <c:pt idx="8622">
                  <c:v>1408502</c:v>
                </c:pt>
                <c:pt idx="8623">
                  <c:v>1407589</c:v>
                </c:pt>
                <c:pt idx="8624">
                  <c:v>1406675</c:v>
                </c:pt>
                <c:pt idx="8625">
                  <c:v>1405761</c:v>
                </c:pt>
                <c:pt idx="8626">
                  <c:v>1405030</c:v>
                </c:pt>
                <c:pt idx="8627">
                  <c:v>1403933</c:v>
                </c:pt>
                <c:pt idx="8628">
                  <c:v>1402837</c:v>
                </c:pt>
                <c:pt idx="8629">
                  <c:v>1402106</c:v>
                </c:pt>
                <c:pt idx="8630">
                  <c:v>1401192</c:v>
                </c:pt>
                <c:pt idx="8631">
                  <c:v>1400461</c:v>
                </c:pt>
                <c:pt idx="8632">
                  <c:v>1399364</c:v>
                </c:pt>
                <c:pt idx="8633">
                  <c:v>1398268</c:v>
                </c:pt>
                <c:pt idx="8634">
                  <c:v>1397537</c:v>
                </c:pt>
                <c:pt idx="8635">
                  <c:v>1396440</c:v>
                </c:pt>
                <c:pt idx="8636">
                  <c:v>1395529</c:v>
                </c:pt>
                <c:pt idx="8637">
                  <c:v>1394620</c:v>
                </c:pt>
                <c:pt idx="8638">
                  <c:v>1393893</c:v>
                </c:pt>
                <c:pt idx="8639">
                  <c:v>1393166</c:v>
                </c:pt>
                <c:pt idx="8640">
                  <c:v>1392257</c:v>
                </c:pt>
                <c:pt idx="8641">
                  <c:v>1391349</c:v>
                </c:pt>
                <c:pt idx="8642">
                  <c:v>1390622</c:v>
                </c:pt>
                <c:pt idx="8643">
                  <c:v>1390076</c:v>
                </c:pt>
                <c:pt idx="8644">
                  <c:v>1389531</c:v>
                </c:pt>
                <c:pt idx="8645">
                  <c:v>1388622</c:v>
                </c:pt>
                <c:pt idx="8646">
                  <c:v>1387895</c:v>
                </c:pt>
                <c:pt idx="8647">
                  <c:v>1387350</c:v>
                </c:pt>
                <c:pt idx="8648">
                  <c:v>1386442</c:v>
                </c:pt>
                <c:pt idx="8649">
                  <c:v>1385897</c:v>
                </c:pt>
                <c:pt idx="8650">
                  <c:v>1384988</c:v>
                </c:pt>
                <c:pt idx="8651">
                  <c:v>1384261</c:v>
                </c:pt>
                <c:pt idx="8652">
                  <c:v>1383534</c:v>
                </c:pt>
                <c:pt idx="8653">
                  <c:v>1382988</c:v>
                </c:pt>
                <c:pt idx="8654">
                  <c:v>1382625</c:v>
                </c:pt>
                <c:pt idx="8655">
                  <c:v>1382080</c:v>
                </c:pt>
                <c:pt idx="8656">
                  <c:v>1381898</c:v>
                </c:pt>
                <c:pt idx="8657">
                  <c:v>1381171</c:v>
                </c:pt>
                <c:pt idx="8658">
                  <c:v>1380808</c:v>
                </c:pt>
                <c:pt idx="8659">
                  <c:v>1380262</c:v>
                </c:pt>
                <c:pt idx="8660">
                  <c:v>1380080</c:v>
                </c:pt>
                <c:pt idx="8661">
                  <c:v>1379535</c:v>
                </c:pt>
                <c:pt idx="8662">
                  <c:v>1379172</c:v>
                </c:pt>
                <c:pt idx="8663">
                  <c:v>1378627</c:v>
                </c:pt>
                <c:pt idx="8664">
                  <c:v>1377718</c:v>
                </c:pt>
                <c:pt idx="8665">
                  <c:v>1377537</c:v>
                </c:pt>
                <c:pt idx="8666">
                  <c:v>1376814</c:v>
                </c:pt>
                <c:pt idx="8667">
                  <c:v>1375007</c:v>
                </c:pt>
                <c:pt idx="8668">
                  <c:v>1375007</c:v>
                </c:pt>
                <c:pt idx="8669">
                  <c:v>1376091</c:v>
                </c:pt>
                <c:pt idx="8670">
                  <c:v>1375729</c:v>
                </c:pt>
                <c:pt idx="8671">
                  <c:v>1376272</c:v>
                </c:pt>
                <c:pt idx="8672">
                  <c:v>1376272</c:v>
                </c:pt>
                <c:pt idx="8673">
                  <c:v>1375910</c:v>
                </c:pt>
                <c:pt idx="8674">
                  <c:v>1375549</c:v>
                </c:pt>
                <c:pt idx="8675">
                  <c:v>1375368</c:v>
                </c:pt>
                <c:pt idx="8676">
                  <c:v>1375368</c:v>
                </c:pt>
                <c:pt idx="8677">
                  <c:v>1374826</c:v>
                </c:pt>
                <c:pt idx="8678">
                  <c:v>1374648</c:v>
                </c:pt>
                <c:pt idx="8679">
                  <c:v>1374103</c:v>
                </c:pt>
                <c:pt idx="8680">
                  <c:v>1373561</c:v>
                </c:pt>
                <c:pt idx="8681">
                  <c:v>1373019</c:v>
                </c:pt>
                <c:pt idx="8682">
                  <c:v>1372296</c:v>
                </c:pt>
                <c:pt idx="8683">
                  <c:v>1371934</c:v>
                </c:pt>
                <c:pt idx="8684">
                  <c:v>1371392</c:v>
                </c:pt>
                <c:pt idx="8685">
                  <c:v>1371030</c:v>
                </c:pt>
                <c:pt idx="8686">
                  <c:v>1370488</c:v>
                </c:pt>
                <c:pt idx="8687">
                  <c:v>1370699</c:v>
                </c:pt>
                <c:pt idx="8688">
                  <c:v>1370307</c:v>
                </c:pt>
                <c:pt idx="8689">
                  <c:v>1370126</c:v>
                </c:pt>
                <c:pt idx="8690">
                  <c:v>1369765</c:v>
                </c:pt>
                <c:pt idx="8691">
                  <c:v>1369584</c:v>
                </c:pt>
                <c:pt idx="8692">
                  <c:v>1369222</c:v>
                </c:pt>
                <c:pt idx="8693">
                  <c:v>1369222</c:v>
                </c:pt>
                <c:pt idx="8694">
                  <c:v>1368680</c:v>
                </c:pt>
                <c:pt idx="8695">
                  <c:v>1368861</c:v>
                </c:pt>
                <c:pt idx="8696">
                  <c:v>1368680</c:v>
                </c:pt>
                <c:pt idx="8697">
                  <c:v>1368499</c:v>
                </c:pt>
                <c:pt idx="8698">
                  <c:v>1368680</c:v>
                </c:pt>
                <c:pt idx="8699">
                  <c:v>1368319</c:v>
                </c:pt>
                <c:pt idx="8700">
                  <c:v>1367957</c:v>
                </c:pt>
                <c:pt idx="8701">
                  <c:v>1367596</c:v>
                </c:pt>
                <c:pt idx="8702">
                  <c:v>1367596</c:v>
                </c:pt>
                <c:pt idx="8703">
                  <c:v>1367957</c:v>
                </c:pt>
                <c:pt idx="8704">
                  <c:v>1368319</c:v>
                </c:pt>
                <c:pt idx="8705">
                  <c:v>1368319</c:v>
                </c:pt>
                <c:pt idx="8706">
                  <c:v>1367957</c:v>
                </c:pt>
                <c:pt idx="8707">
                  <c:v>1367957</c:v>
                </c:pt>
                <c:pt idx="8708">
                  <c:v>1367777</c:v>
                </c:pt>
                <c:pt idx="8709">
                  <c:v>1367596</c:v>
                </c:pt>
                <c:pt idx="8710">
                  <c:v>1367234</c:v>
                </c:pt>
                <c:pt idx="8711">
                  <c:v>1367234</c:v>
                </c:pt>
                <c:pt idx="8712">
                  <c:v>1367234</c:v>
                </c:pt>
                <c:pt idx="8713">
                  <c:v>1367234</c:v>
                </c:pt>
                <c:pt idx="8714">
                  <c:v>1367054</c:v>
                </c:pt>
                <c:pt idx="8715">
                  <c:v>1367054</c:v>
                </c:pt>
                <c:pt idx="8716">
                  <c:v>1366873</c:v>
                </c:pt>
                <c:pt idx="8717">
                  <c:v>1367054</c:v>
                </c:pt>
                <c:pt idx="8718">
                  <c:v>1367054</c:v>
                </c:pt>
                <c:pt idx="8719">
                  <c:v>1367054</c:v>
                </c:pt>
                <c:pt idx="8720">
                  <c:v>1366873</c:v>
                </c:pt>
                <c:pt idx="8721">
                  <c:v>1366873</c:v>
                </c:pt>
                <c:pt idx="8722">
                  <c:v>1366512</c:v>
                </c:pt>
                <c:pt idx="8723">
                  <c:v>1365970</c:v>
                </c:pt>
                <c:pt idx="8724">
                  <c:v>1365970</c:v>
                </c:pt>
                <c:pt idx="8725">
                  <c:v>1365789</c:v>
                </c:pt>
                <c:pt idx="8726">
                  <c:v>1365789</c:v>
                </c:pt>
                <c:pt idx="8727">
                  <c:v>1365608</c:v>
                </c:pt>
                <c:pt idx="8728">
                  <c:v>1365427</c:v>
                </c:pt>
                <c:pt idx="8729">
                  <c:v>1364704</c:v>
                </c:pt>
                <c:pt idx="8730">
                  <c:v>1364343</c:v>
                </c:pt>
                <c:pt idx="8731">
                  <c:v>1364343</c:v>
                </c:pt>
                <c:pt idx="8732">
                  <c:v>1364162</c:v>
                </c:pt>
                <c:pt idx="8733">
                  <c:v>1363981</c:v>
                </c:pt>
                <c:pt idx="8734">
                  <c:v>1363800</c:v>
                </c:pt>
                <c:pt idx="8735">
                  <c:v>1363800</c:v>
                </c:pt>
                <c:pt idx="8736">
                  <c:v>1317862.3999999999</c:v>
                </c:pt>
                <c:pt idx="8737">
                  <c:v>1317685.3600000001</c:v>
                </c:pt>
                <c:pt idx="8738">
                  <c:v>1317508.32</c:v>
                </c:pt>
                <c:pt idx="8739">
                  <c:v>1317331.28</c:v>
                </c:pt>
                <c:pt idx="8740">
                  <c:v>1317154.24</c:v>
                </c:pt>
                <c:pt idx="8741">
                  <c:v>1316800.1599999999</c:v>
                </c:pt>
                <c:pt idx="8742">
                  <c:v>1316800.1599999999</c:v>
                </c:pt>
                <c:pt idx="8743">
                  <c:v>1317331.28</c:v>
                </c:pt>
                <c:pt idx="8744">
                  <c:v>1316977.2</c:v>
                </c:pt>
                <c:pt idx="8745">
                  <c:v>1319102.31</c:v>
                </c:pt>
                <c:pt idx="8746">
                  <c:v>1323001.5</c:v>
                </c:pt>
                <c:pt idx="8747">
                  <c:v>1325307.5</c:v>
                </c:pt>
                <c:pt idx="8748">
                  <c:v>1325662.3999999999</c:v>
                </c:pt>
                <c:pt idx="8749">
                  <c:v>1326194.75</c:v>
                </c:pt>
                <c:pt idx="8750">
                  <c:v>1325839.8500000001</c:v>
                </c:pt>
                <c:pt idx="8751">
                  <c:v>1325484.95</c:v>
                </c:pt>
                <c:pt idx="8752">
                  <c:v>1325484.95</c:v>
                </c:pt>
                <c:pt idx="8753">
                  <c:v>1324952.6000000001</c:v>
                </c:pt>
                <c:pt idx="8754">
                  <c:v>1325130.05</c:v>
                </c:pt>
                <c:pt idx="8755">
                  <c:v>1324775.22</c:v>
                </c:pt>
                <c:pt idx="8756">
                  <c:v>1324597.8400000001</c:v>
                </c:pt>
                <c:pt idx="8757">
                  <c:v>1324597.8400000001</c:v>
                </c:pt>
                <c:pt idx="8758">
                  <c:v>1325130.05</c:v>
                </c:pt>
                <c:pt idx="8759">
                  <c:v>1325839.8500000001</c:v>
                </c:pt>
                <c:pt idx="8760">
                  <c:v>1328502.3999999999</c:v>
                </c:pt>
                <c:pt idx="8761">
                  <c:v>1330100.8899999999</c:v>
                </c:pt>
                <c:pt idx="8762">
                  <c:v>1330633.8799999999</c:v>
                </c:pt>
                <c:pt idx="8763">
                  <c:v>1330633.8799999999</c:v>
                </c:pt>
                <c:pt idx="8764">
                  <c:v>1331344.6399999999</c:v>
                </c:pt>
                <c:pt idx="8765">
                  <c:v>1331522.33</c:v>
                </c:pt>
                <c:pt idx="8766">
                  <c:v>1331522.33</c:v>
                </c:pt>
                <c:pt idx="8767">
                  <c:v>1331522.33</c:v>
                </c:pt>
                <c:pt idx="8768">
                  <c:v>1331522.33</c:v>
                </c:pt>
                <c:pt idx="8769">
                  <c:v>1331522.33</c:v>
                </c:pt>
                <c:pt idx="8770">
                  <c:v>1331344.6399999999</c:v>
                </c:pt>
                <c:pt idx="8771">
                  <c:v>1331344.6399999999</c:v>
                </c:pt>
                <c:pt idx="8772">
                  <c:v>1331522.33</c:v>
                </c:pt>
                <c:pt idx="8773">
                  <c:v>1330989.26</c:v>
                </c:pt>
                <c:pt idx="8774">
                  <c:v>1330811.57</c:v>
                </c:pt>
                <c:pt idx="8775">
                  <c:v>1332233.1599999999</c:v>
                </c:pt>
                <c:pt idx="8776">
                  <c:v>1334010.8500000001</c:v>
                </c:pt>
                <c:pt idx="8777">
                  <c:v>1336856.8700000001</c:v>
                </c:pt>
                <c:pt idx="8778">
                  <c:v>1339882.92</c:v>
                </c:pt>
                <c:pt idx="8779">
                  <c:v>1341129.54</c:v>
                </c:pt>
                <c:pt idx="8780">
                  <c:v>1342020.24</c:v>
                </c:pt>
                <c:pt idx="8781">
                  <c:v>1342554.66</c:v>
                </c:pt>
                <c:pt idx="8782">
                  <c:v>1343089.26</c:v>
                </c:pt>
                <c:pt idx="8783">
                  <c:v>1344158.64</c:v>
                </c:pt>
                <c:pt idx="8784">
                  <c:v>1345941.42</c:v>
                </c:pt>
                <c:pt idx="8785">
                  <c:v>1349687.56</c:v>
                </c:pt>
                <c:pt idx="8786">
                  <c:v>1358977.89</c:v>
                </c:pt>
                <c:pt idx="8787">
                  <c:v>1365959.2</c:v>
                </c:pt>
                <c:pt idx="8788">
                  <c:v>1372413.3</c:v>
                </c:pt>
                <c:pt idx="8789">
                  <c:v>1379416.05</c:v>
                </c:pt>
                <c:pt idx="8790">
                  <c:v>1384450.62</c:v>
                </c:pt>
                <c:pt idx="8791">
                  <c:v>1395439.62</c:v>
                </c:pt>
                <c:pt idx="8792">
                  <c:v>1399409.3</c:v>
                </c:pt>
                <c:pt idx="8793">
                  <c:v>1401756.61</c:v>
                </c:pt>
                <c:pt idx="8794">
                  <c:v>1403201.89</c:v>
                </c:pt>
                <c:pt idx="8795">
                  <c:v>1404466.82</c:v>
                </c:pt>
                <c:pt idx="8796">
                  <c:v>1405732.01</c:v>
                </c:pt>
                <c:pt idx="8797">
                  <c:v>1406816.87</c:v>
                </c:pt>
                <c:pt idx="8798">
                  <c:v>1418404.12</c:v>
                </c:pt>
                <c:pt idx="8799">
                  <c:v>1428385.98</c:v>
                </c:pt>
                <c:pt idx="8800">
                  <c:v>1431657.34</c:v>
                </c:pt>
                <c:pt idx="8801">
                  <c:v>1433475.8</c:v>
                </c:pt>
                <c:pt idx="8802">
                  <c:v>1435659.02</c:v>
                </c:pt>
                <c:pt idx="8803">
                  <c:v>1436932.99</c:v>
                </c:pt>
                <c:pt idx="8804">
                  <c:v>1437479.08</c:v>
                </c:pt>
                <c:pt idx="8805">
                  <c:v>1438025.17</c:v>
                </c:pt>
                <c:pt idx="8806">
                  <c:v>1438935.64</c:v>
                </c:pt>
                <c:pt idx="8807">
                  <c:v>1439481.97</c:v>
                </c:pt>
                <c:pt idx="8808">
                  <c:v>1439846.19</c:v>
                </c:pt>
                <c:pt idx="8809">
                  <c:v>1440574.84</c:v>
                </c:pt>
                <c:pt idx="8810">
                  <c:v>1440939.2</c:v>
                </c:pt>
                <c:pt idx="8811">
                  <c:v>1441303.56</c:v>
                </c:pt>
                <c:pt idx="8812">
                  <c:v>1441667.92</c:v>
                </c:pt>
                <c:pt idx="8813">
                  <c:v>1441303.56</c:v>
                </c:pt>
                <c:pt idx="8814">
                  <c:v>1441303.56</c:v>
                </c:pt>
                <c:pt idx="8815">
                  <c:v>1441667.92</c:v>
                </c:pt>
                <c:pt idx="8816">
                  <c:v>1441667.92</c:v>
                </c:pt>
                <c:pt idx="8817">
                  <c:v>1441667.92</c:v>
                </c:pt>
                <c:pt idx="8818">
                  <c:v>1442214.6</c:v>
                </c:pt>
                <c:pt idx="8819">
                  <c:v>1442032.35</c:v>
                </c:pt>
                <c:pt idx="8820">
                  <c:v>1442032.35</c:v>
                </c:pt>
                <c:pt idx="8821">
                  <c:v>1441850.1</c:v>
                </c:pt>
                <c:pt idx="8822">
                  <c:v>1441850.1</c:v>
                </c:pt>
                <c:pt idx="8823">
                  <c:v>1441485.74</c:v>
                </c:pt>
                <c:pt idx="8824">
                  <c:v>1441121.38</c:v>
                </c:pt>
                <c:pt idx="8825">
                  <c:v>1440757.02</c:v>
                </c:pt>
                <c:pt idx="8826">
                  <c:v>1440392.66</c:v>
                </c:pt>
                <c:pt idx="8827">
                  <c:v>1439481.97</c:v>
                </c:pt>
                <c:pt idx="8828">
                  <c:v>1438935.64</c:v>
                </c:pt>
                <c:pt idx="8829">
                  <c:v>1438571.42</c:v>
                </c:pt>
                <c:pt idx="8830">
                  <c:v>1438025.17</c:v>
                </c:pt>
                <c:pt idx="8831">
                  <c:v>1437843.14</c:v>
                </c:pt>
                <c:pt idx="8832">
                  <c:v>1437479.08</c:v>
                </c:pt>
                <c:pt idx="8833">
                  <c:v>1437115.02</c:v>
                </c:pt>
                <c:pt idx="8834">
                  <c:v>1436932.99</c:v>
                </c:pt>
                <c:pt idx="8835">
                  <c:v>1436750.96</c:v>
                </c:pt>
                <c:pt idx="8836">
                  <c:v>1436204.93</c:v>
                </c:pt>
                <c:pt idx="8837">
                  <c:v>1435659.02</c:v>
                </c:pt>
                <c:pt idx="8838">
                  <c:v>1434931.14</c:v>
                </c:pt>
                <c:pt idx="8839">
                  <c:v>1434385.3</c:v>
                </c:pt>
                <c:pt idx="8840">
                  <c:v>1433839.6</c:v>
                </c:pt>
                <c:pt idx="8841">
                  <c:v>1433293.9</c:v>
                </c:pt>
                <c:pt idx="8842">
                  <c:v>1432748.2</c:v>
                </c:pt>
                <c:pt idx="8843">
                  <c:v>1432202.77</c:v>
                </c:pt>
                <c:pt idx="8844">
                  <c:v>1431293.72</c:v>
                </c:pt>
                <c:pt idx="8845">
                  <c:v>1431475.53</c:v>
                </c:pt>
                <c:pt idx="8846">
                  <c:v>1431111.91</c:v>
                </c:pt>
                <c:pt idx="8847">
                  <c:v>1430566.62</c:v>
                </c:pt>
                <c:pt idx="8848">
                  <c:v>1430203.14</c:v>
                </c:pt>
                <c:pt idx="8849">
                  <c:v>1429657.92</c:v>
                </c:pt>
                <c:pt idx="8850">
                  <c:v>1429112.7</c:v>
                </c:pt>
                <c:pt idx="8851">
                  <c:v>1428385.98</c:v>
                </c:pt>
                <c:pt idx="8852">
                  <c:v>1427659.26</c:v>
                </c:pt>
                <c:pt idx="8853">
                  <c:v>1426569.46</c:v>
                </c:pt>
                <c:pt idx="8854">
                  <c:v>1425479.8</c:v>
                </c:pt>
                <c:pt idx="8855">
                  <c:v>1424572.15</c:v>
                </c:pt>
                <c:pt idx="8856">
                  <c:v>1424027.56</c:v>
                </c:pt>
                <c:pt idx="8857">
                  <c:v>1422031.27</c:v>
                </c:pt>
                <c:pt idx="8858">
                  <c:v>1420580.14</c:v>
                </c:pt>
                <c:pt idx="8859">
                  <c:v>1419854.68</c:v>
                </c:pt>
                <c:pt idx="8860">
                  <c:v>1418766.76</c:v>
                </c:pt>
                <c:pt idx="8861">
                  <c:v>1417860.32</c:v>
                </c:pt>
                <c:pt idx="8862">
                  <c:v>1416591.64</c:v>
                </c:pt>
                <c:pt idx="8863">
                  <c:v>1415504.55</c:v>
                </c:pt>
                <c:pt idx="8864">
                  <c:v>1414417.6</c:v>
                </c:pt>
                <c:pt idx="8865">
                  <c:v>1412968.8</c:v>
                </c:pt>
                <c:pt idx="8866">
                  <c:v>1411882.6</c:v>
                </c:pt>
                <c:pt idx="8867">
                  <c:v>1410434.65</c:v>
                </c:pt>
                <c:pt idx="8868">
                  <c:v>1408987.13</c:v>
                </c:pt>
                <c:pt idx="8869">
                  <c:v>1407178.49</c:v>
                </c:pt>
                <c:pt idx="8870">
                  <c:v>1406274.44</c:v>
                </c:pt>
                <c:pt idx="8871">
                  <c:v>1404647.55</c:v>
                </c:pt>
                <c:pt idx="8872">
                  <c:v>1403563.23</c:v>
                </c:pt>
                <c:pt idx="8873">
                  <c:v>1402117.87</c:v>
                </c:pt>
                <c:pt idx="8874">
                  <c:v>1400853.66</c:v>
                </c:pt>
                <c:pt idx="8875">
                  <c:v>1399409.3</c:v>
                </c:pt>
                <c:pt idx="8876">
                  <c:v>1397784.98</c:v>
                </c:pt>
                <c:pt idx="8877">
                  <c:v>1396702.34</c:v>
                </c:pt>
                <c:pt idx="8878">
                  <c:v>1395078.86</c:v>
                </c:pt>
                <c:pt idx="8879">
                  <c:v>1393456</c:v>
                </c:pt>
                <c:pt idx="8880">
                  <c:v>1392013.95</c:v>
                </c:pt>
                <c:pt idx="8881">
                  <c:v>1390572.35</c:v>
                </c:pt>
                <c:pt idx="8882">
                  <c:v>1388771</c:v>
                </c:pt>
                <c:pt idx="8883">
                  <c:v>1387150.28</c:v>
                </c:pt>
                <c:pt idx="8884">
                  <c:v>1385710.2</c:v>
                </c:pt>
                <c:pt idx="8885">
                  <c:v>1384450.62</c:v>
                </c:pt>
                <c:pt idx="8886">
                  <c:v>1383191.4</c:v>
                </c:pt>
                <c:pt idx="8887">
                  <c:v>1381572.99</c:v>
                </c:pt>
                <c:pt idx="8888">
                  <c:v>1379775.47</c:v>
                </c:pt>
                <c:pt idx="8889">
                  <c:v>1377978.61</c:v>
                </c:pt>
                <c:pt idx="8890">
                  <c:v>1376182.55</c:v>
                </c:pt>
                <c:pt idx="8891">
                  <c:v>1374566.74</c:v>
                </c:pt>
                <c:pt idx="8892">
                  <c:v>1373130.9</c:v>
                </c:pt>
                <c:pt idx="8893">
                  <c:v>1371516.3</c:v>
                </c:pt>
                <c:pt idx="8894">
                  <c:v>1370081.59</c:v>
                </c:pt>
                <c:pt idx="8895">
                  <c:v>1368647.35</c:v>
                </c:pt>
                <c:pt idx="8896">
                  <c:v>1367213.53</c:v>
                </c:pt>
                <c:pt idx="8897">
                  <c:v>1365780.09</c:v>
                </c:pt>
                <c:pt idx="8898">
                  <c:v>1364168.1</c:v>
                </c:pt>
                <c:pt idx="8899">
                  <c:v>1362019.74</c:v>
                </c:pt>
                <c:pt idx="8900">
                  <c:v>1360945.86</c:v>
                </c:pt>
                <c:pt idx="8901">
                  <c:v>1359514.56</c:v>
                </c:pt>
                <c:pt idx="8902">
                  <c:v>1358083.76</c:v>
                </c:pt>
                <c:pt idx="8903">
                  <c:v>1355938.46</c:v>
                </c:pt>
                <c:pt idx="8904">
                  <c:v>1355402.24</c:v>
                </c:pt>
                <c:pt idx="8905">
                  <c:v>1353615.56</c:v>
                </c:pt>
                <c:pt idx="8906">
                  <c:v>1352186.77</c:v>
                </c:pt>
                <c:pt idx="8907">
                  <c:v>1350580</c:v>
                </c:pt>
                <c:pt idx="8908">
                  <c:v>1348973.8</c:v>
                </c:pt>
                <c:pt idx="8909">
                  <c:v>1347011.44</c:v>
                </c:pt>
                <c:pt idx="8910">
                  <c:v>1345406.55</c:v>
                </c:pt>
                <c:pt idx="8911">
                  <c:v>1343623.95</c:v>
                </c:pt>
                <c:pt idx="8912">
                  <c:v>1342554.66</c:v>
                </c:pt>
                <c:pt idx="8913">
                  <c:v>1340773.32</c:v>
                </c:pt>
                <c:pt idx="8914">
                  <c:v>1339170.6000000001</c:v>
                </c:pt>
                <c:pt idx="8915">
                  <c:v>1338280.6000000001</c:v>
                </c:pt>
                <c:pt idx="8916">
                  <c:v>1337034.78</c:v>
                </c:pt>
                <c:pt idx="8917">
                  <c:v>1336145.23</c:v>
                </c:pt>
                <c:pt idx="8918">
                  <c:v>1334366.55</c:v>
                </c:pt>
                <c:pt idx="8919">
                  <c:v>1333121.96</c:v>
                </c:pt>
                <c:pt idx="8920">
                  <c:v>1331700.02</c:v>
                </c:pt>
                <c:pt idx="8921">
                  <c:v>1330278.5</c:v>
                </c:pt>
                <c:pt idx="8922">
                  <c:v>1329035.23</c:v>
                </c:pt>
                <c:pt idx="8923">
                  <c:v>1327082.1599999999</c:v>
                </c:pt>
                <c:pt idx="8924">
                  <c:v>1325662.3999999999</c:v>
                </c:pt>
                <c:pt idx="8925">
                  <c:v>1323710.94</c:v>
                </c:pt>
                <c:pt idx="8926">
                  <c:v>1322469.6000000001</c:v>
                </c:pt>
                <c:pt idx="8927">
                  <c:v>1320696.96</c:v>
                </c:pt>
                <c:pt idx="8928">
                  <c:v>1319456.57</c:v>
                </c:pt>
                <c:pt idx="8929">
                  <c:v>1317862.3999999999</c:v>
                </c:pt>
                <c:pt idx="8930">
                  <c:v>1316446.08</c:v>
                </c:pt>
                <c:pt idx="8931">
                  <c:v>1314853.28</c:v>
                </c:pt>
                <c:pt idx="8932">
                  <c:v>1313261.1200000001</c:v>
                </c:pt>
                <c:pt idx="8933">
                  <c:v>1311669.75</c:v>
                </c:pt>
                <c:pt idx="8934">
                  <c:v>1310609.21</c:v>
                </c:pt>
                <c:pt idx="8935">
                  <c:v>1308842.44</c:v>
                </c:pt>
                <c:pt idx="8936">
                  <c:v>1307429.96</c:v>
                </c:pt>
                <c:pt idx="8937">
                  <c:v>1306018.1100000001</c:v>
                </c:pt>
                <c:pt idx="8938">
                  <c:v>1304783.3</c:v>
                </c:pt>
                <c:pt idx="8939">
                  <c:v>1303548.96</c:v>
                </c:pt>
                <c:pt idx="8940">
                  <c:v>1302139.04</c:v>
                </c:pt>
                <c:pt idx="8941">
                  <c:v>1300377.72</c:v>
                </c:pt>
                <c:pt idx="8942">
                  <c:v>1298969.53</c:v>
                </c:pt>
                <c:pt idx="8943">
                  <c:v>1297737.8999999999</c:v>
                </c:pt>
                <c:pt idx="8944">
                  <c:v>1296155.1000000001</c:v>
                </c:pt>
                <c:pt idx="8945">
                  <c:v>1294748.82</c:v>
                </c:pt>
                <c:pt idx="8946">
                  <c:v>1293870.42</c:v>
                </c:pt>
                <c:pt idx="8947">
                  <c:v>1291587.6599999999</c:v>
                </c:pt>
                <c:pt idx="8948">
                  <c:v>1290359.58</c:v>
                </c:pt>
                <c:pt idx="8949">
                  <c:v>1288956.6200000001</c:v>
                </c:pt>
                <c:pt idx="8950">
                  <c:v>1287379.1299999999</c:v>
                </c:pt>
                <c:pt idx="8951">
                  <c:v>1286152.8</c:v>
                </c:pt>
                <c:pt idx="8952">
                  <c:v>1285102.3799999999</c:v>
                </c:pt>
                <c:pt idx="8953">
                  <c:v>1283352.3999999999</c:v>
                </c:pt>
                <c:pt idx="8954">
                  <c:v>1282128.08</c:v>
                </c:pt>
                <c:pt idx="8955">
                  <c:v>1280904.2</c:v>
                </c:pt>
                <c:pt idx="8956">
                  <c:v>1279331.72</c:v>
                </c:pt>
                <c:pt idx="8957">
                  <c:v>1277760.1200000001</c:v>
                </c:pt>
                <c:pt idx="8958">
                  <c:v>1276363.96</c:v>
                </c:pt>
                <c:pt idx="8959">
                  <c:v>1274794.1499999999</c:v>
                </c:pt>
                <c:pt idx="8960">
                  <c:v>1273922.3</c:v>
                </c:pt>
                <c:pt idx="8961">
                  <c:v>1272179.8999999999</c:v>
                </c:pt>
                <c:pt idx="8962">
                  <c:v>1270786.8600000001</c:v>
                </c:pt>
                <c:pt idx="8963">
                  <c:v>1269394.48</c:v>
                </c:pt>
                <c:pt idx="8964">
                  <c:v>1268002.8</c:v>
                </c:pt>
                <c:pt idx="8965">
                  <c:v>1266959.3999999999</c:v>
                </c:pt>
                <c:pt idx="8966">
                  <c:v>1265395.3799999999</c:v>
                </c:pt>
                <c:pt idx="8967">
                  <c:v>1264006.05</c:v>
                </c:pt>
                <c:pt idx="8968">
                  <c:v>1262617.3500000001</c:v>
                </c:pt>
                <c:pt idx="8969">
                  <c:v>1261576.18</c:v>
                </c:pt>
                <c:pt idx="8970">
                  <c:v>1260188.82</c:v>
                </c:pt>
                <c:pt idx="8971">
                  <c:v>1259148.8500000001</c:v>
                </c:pt>
                <c:pt idx="8972">
                  <c:v>1257935.92</c:v>
                </c:pt>
                <c:pt idx="8973">
                  <c:v>1256896.78</c:v>
                </c:pt>
                <c:pt idx="8974">
                  <c:v>1256031.1599999999</c:v>
                </c:pt>
                <c:pt idx="8975">
                  <c:v>1254819.6000000001</c:v>
                </c:pt>
                <c:pt idx="8976">
                  <c:v>1253608.8799999999</c:v>
                </c:pt>
                <c:pt idx="8977">
                  <c:v>1252398.6399999999</c:v>
                </c:pt>
                <c:pt idx="8978">
                  <c:v>1251016.1599999999</c:v>
                </c:pt>
                <c:pt idx="8979">
                  <c:v>1249979.8400000001</c:v>
                </c:pt>
                <c:pt idx="8980">
                  <c:v>1248943.92</c:v>
                </c:pt>
                <c:pt idx="8981">
                  <c:v>1247390.7</c:v>
                </c:pt>
                <c:pt idx="8982">
                  <c:v>1246183.2</c:v>
                </c:pt>
                <c:pt idx="8983">
                  <c:v>1244976.47</c:v>
                </c:pt>
                <c:pt idx="8984">
                  <c:v>1243597.95</c:v>
                </c:pt>
                <c:pt idx="8985">
                  <c:v>1242564.43</c:v>
                </c:pt>
                <c:pt idx="8986">
                  <c:v>1241703.58</c:v>
                </c:pt>
                <c:pt idx="8987">
                  <c:v>1240154.6499999999</c:v>
                </c:pt>
                <c:pt idx="8988">
                  <c:v>1239294.3999999999</c:v>
                </c:pt>
                <c:pt idx="8989">
                  <c:v>1238090.82</c:v>
                </c:pt>
                <c:pt idx="8990">
                  <c:v>1237059.48</c:v>
                </c:pt>
                <c:pt idx="8991">
                  <c:v>1236028.44</c:v>
                </c:pt>
                <c:pt idx="8992">
                  <c:v>1234997.95</c:v>
                </c:pt>
                <c:pt idx="8993">
                  <c:v>1233796.06</c:v>
                </c:pt>
                <c:pt idx="8994">
                  <c:v>1233109.58</c:v>
                </c:pt>
                <c:pt idx="8995">
                  <c:v>1232251.5900000001</c:v>
                </c:pt>
                <c:pt idx="8996">
                  <c:v>1231051.02</c:v>
                </c:pt>
                <c:pt idx="8997">
                  <c:v>1230193.77</c:v>
                </c:pt>
                <c:pt idx="8998">
                  <c:v>1228822.6100000001</c:v>
                </c:pt>
                <c:pt idx="8999">
                  <c:v>1227966.1599999999</c:v>
                </c:pt>
                <c:pt idx="9000">
                  <c:v>1226767.46</c:v>
                </c:pt>
                <c:pt idx="9001">
                  <c:v>1226082.74</c:v>
                </c:pt>
                <c:pt idx="9002">
                  <c:v>1225740.3799999999</c:v>
                </c:pt>
                <c:pt idx="9003">
                  <c:v>1224884.8799999999</c:v>
                </c:pt>
                <c:pt idx="9004">
                  <c:v>1224029.48</c:v>
                </c:pt>
                <c:pt idx="9005">
                  <c:v>1223003.6000000001</c:v>
                </c:pt>
                <c:pt idx="9006">
                  <c:v>1222319.76</c:v>
                </c:pt>
                <c:pt idx="9007">
                  <c:v>1221465.3600000001</c:v>
                </c:pt>
                <c:pt idx="9008">
                  <c:v>1220952.78</c:v>
                </c:pt>
                <c:pt idx="9009">
                  <c:v>1220269.46</c:v>
                </c:pt>
                <c:pt idx="9010">
                  <c:v>1219586.5</c:v>
                </c:pt>
                <c:pt idx="9011">
                  <c:v>1218903.54</c:v>
                </c:pt>
                <c:pt idx="9012">
                  <c:v>1218220.8799999999</c:v>
                </c:pt>
                <c:pt idx="9013">
                  <c:v>1217197.04</c:v>
                </c:pt>
                <c:pt idx="9014">
                  <c:v>1216685.3400000001</c:v>
                </c:pt>
                <c:pt idx="9015">
                  <c:v>1216344.28</c:v>
                </c:pt>
                <c:pt idx="9016">
                  <c:v>1215150.68</c:v>
                </c:pt>
                <c:pt idx="9017">
                  <c:v>1214298.58</c:v>
                </c:pt>
                <c:pt idx="9018">
                  <c:v>1213787.32</c:v>
                </c:pt>
                <c:pt idx="9019">
                  <c:v>1213106.03</c:v>
                </c:pt>
                <c:pt idx="9020">
                  <c:v>1211403.49</c:v>
                </c:pt>
                <c:pt idx="9021">
                  <c:v>1211233.32</c:v>
                </c:pt>
                <c:pt idx="9022">
                  <c:v>1210722.81</c:v>
                </c:pt>
                <c:pt idx="9023">
                  <c:v>1210382.47</c:v>
                </c:pt>
                <c:pt idx="9024">
                  <c:v>1209872.18</c:v>
                </c:pt>
                <c:pt idx="9025">
                  <c:v>1209532.06</c:v>
                </c:pt>
                <c:pt idx="9026">
                  <c:v>1208851.82</c:v>
                </c:pt>
                <c:pt idx="9027">
                  <c:v>1208511.7</c:v>
                </c:pt>
                <c:pt idx="9028">
                  <c:v>1208001.8799999999</c:v>
                </c:pt>
                <c:pt idx="9029">
                  <c:v>1207322.1200000001</c:v>
                </c:pt>
                <c:pt idx="9030">
                  <c:v>1206472.6399999999</c:v>
                </c:pt>
                <c:pt idx="9031">
                  <c:v>1205793.32</c:v>
                </c:pt>
                <c:pt idx="9032">
                  <c:v>1205283.83</c:v>
                </c:pt>
                <c:pt idx="9033">
                  <c:v>1204774.6000000001</c:v>
                </c:pt>
                <c:pt idx="9034">
                  <c:v>1204095.8</c:v>
                </c:pt>
                <c:pt idx="9035">
                  <c:v>1203417</c:v>
                </c:pt>
                <c:pt idx="9036">
                  <c:v>1203077.82</c:v>
                </c:pt>
                <c:pt idx="9037">
                  <c:v>1203077.82</c:v>
                </c:pt>
                <c:pt idx="9038">
                  <c:v>1203247.4099999999</c:v>
                </c:pt>
                <c:pt idx="9039">
                  <c:v>1203077.82</c:v>
                </c:pt>
                <c:pt idx="9040">
                  <c:v>1202908.23</c:v>
                </c:pt>
                <c:pt idx="9041">
                  <c:v>1202738.6399999999</c:v>
                </c:pt>
                <c:pt idx="9042">
                  <c:v>1202399.46</c:v>
                </c:pt>
                <c:pt idx="9043">
                  <c:v>1202060.28</c:v>
                </c:pt>
                <c:pt idx="9044">
                  <c:v>1201721.1000000001</c:v>
                </c:pt>
                <c:pt idx="9045">
                  <c:v>1201551.6200000001</c:v>
                </c:pt>
                <c:pt idx="9046">
                  <c:v>1201212.6599999999</c:v>
                </c:pt>
                <c:pt idx="9047">
                  <c:v>1200873.7</c:v>
                </c:pt>
                <c:pt idx="9048">
                  <c:v>1200534.74</c:v>
                </c:pt>
                <c:pt idx="9049">
                  <c:v>1200704.22</c:v>
                </c:pt>
                <c:pt idx="9050">
                  <c:v>1200704.22</c:v>
                </c:pt>
                <c:pt idx="9051">
                  <c:v>1203077.82</c:v>
                </c:pt>
                <c:pt idx="9052">
                  <c:v>1203586.7</c:v>
                </c:pt>
                <c:pt idx="9053">
                  <c:v>1203586.7</c:v>
                </c:pt>
                <c:pt idx="9054">
                  <c:v>1203586.7</c:v>
                </c:pt>
                <c:pt idx="9055">
                  <c:v>1203417</c:v>
                </c:pt>
                <c:pt idx="9056">
                  <c:v>1203247.4099999999</c:v>
                </c:pt>
                <c:pt idx="9057">
                  <c:v>1203077.82</c:v>
                </c:pt>
                <c:pt idx="9058">
                  <c:v>1202908.23</c:v>
                </c:pt>
                <c:pt idx="9059">
                  <c:v>1202738.6399999999</c:v>
                </c:pt>
                <c:pt idx="9060">
                  <c:v>1203756.3999999999</c:v>
                </c:pt>
                <c:pt idx="9061">
                  <c:v>1204604.8999999999</c:v>
                </c:pt>
                <c:pt idx="9062">
                  <c:v>1204435.2</c:v>
                </c:pt>
                <c:pt idx="9063">
                  <c:v>1204435.2</c:v>
                </c:pt>
                <c:pt idx="9064">
                  <c:v>1204435.2</c:v>
                </c:pt>
                <c:pt idx="9065">
                  <c:v>1204095.8</c:v>
                </c:pt>
                <c:pt idx="9066">
                  <c:v>1205114</c:v>
                </c:pt>
                <c:pt idx="9067">
                  <c:v>1210212.3</c:v>
                </c:pt>
                <c:pt idx="9068">
                  <c:v>1212935.74</c:v>
                </c:pt>
                <c:pt idx="9069">
                  <c:v>1213446.6100000001</c:v>
                </c:pt>
                <c:pt idx="9070">
                  <c:v>1225398.1200000001</c:v>
                </c:pt>
                <c:pt idx="9071">
                  <c:v>1240842.8500000001</c:v>
                </c:pt>
                <c:pt idx="9072">
                  <c:v>1246528.2</c:v>
                </c:pt>
                <c:pt idx="9073">
                  <c:v>1248771.3</c:v>
                </c:pt>
                <c:pt idx="9074">
                  <c:v>1250843.44</c:v>
                </c:pt>
                <c:pt idx="9075">
                  <c:v>1253262.96</c:v>
                </c:pt>
                <c:pt idx="9076">
                  <c:v>1253954.8</c:v>
                </c:pt>
                <c:pt idx="9077">
                  <c:v>1255165.76</c:v>
                </c:pt>
                <c:pt idx="9078">
                  <c:v>1256031.1599999999</c:v>
                </c:pt>
                <c:pt idx="9079">
                  <c:v>1255858.08</c:v>
                </c:pt>
                <c:pt idx="9080">
                  <c:v>1256204.24</c:v>
                </c:pt>
                <c:pt idx="9081">
                  <c:v>1256550.3999999999</c:v>
                </c:pt>
                <c:pt idx="9082">
                  <c:v>1260709.08</c:v>
                </c:pt>
                <c:pt idx="9083">
                  <c:v>1261576.18</c:v>
                </c:pt>
                <c:pt idx="9084">
                  <c:v>1262270.25</c:v>
                </c:pt>
                <c:pt idx="9085">
                  <c:v>1264353.3500000001</c:v>
                </c:pt>
                <c:pt idx="9086">
                  <c:v>1265916.72</c:v>
                </c:pt>
                <c:pt idx="9087">
                  <c:v>1266611.8400000001</c:v>
                </c:pt>
                <c:pt idx="9088">
                  <c:v>1271657.51</c:v>
                </c:pt>
                <c:pt idx="9089">
                  <c:v>1276712.94</c:v>
                </c:pt>
                <c:pt idx="9090">
                  <c:v>1282128.08</c:v>
                </c:pt>
                <c:pt idx="9091">
                  <c:v>1285452.52</c:v>
                </c:pt>
                <c:pt idx="9092">
                  <c:v>1286503.18</c:v>
                </c:pt>
                <c:pt idx="9093">
                  <c:v>1288255.3400000001</c:v>
                </c:pt>
                <c:pt idx="9094">
                  <c:v>1290359.58</c:v>
                </c:pt>
                <c:pt idx="9095">
                  <c:v>1291236.68</c:v>
                </c:pt>
                <c:pt idx="9096">
                  <c:v>1299849.58</c:v>
                </c:pt>
                <c:pt idx="9097">
                  <c:v>1310255.83</c:v>
                </c:pt>
                <c:pt idx="9098">
                  <c:v>1319102.31</c:v>
                </c:pt>
                <c:pt idx="9099">
                  <c:v>1324775.22</c:v>
                </c:pt>
                <c:pt idx="9100">
                  <c:v>1336323.1399999999</c:v>
                </c:pt>
                <c:pt idx="9101">
                  <c:v>1372233.9</c:v>
                </c:pt>
                <c:pt idx="9102">
                  <c:v>1380674.14</c:v>
                </c:pt>
                <c:pt idx="9103">
                  <c:v>1384990.44</c:v>
                </c:pt>
                <c:pt idx="9104">
                  <c:v>1387510.3</c:v>
                </c:pt>
                <c:pt idx="9105">
                  <c:v>1402479.21</c:v>
                </c:pt>
                <c:pt idx="9106">
                  <c:v>1407721.04</c:v>
                </c:pt>
                <c:pt idx="9107">
                  <c:v>1410977.5</c:v>
                </c:pt>
                <c:pt idx="9108">
                  <c:v>1413874.3</c:v>
                </c:pt>
                <c:pt idx="9109">
                  <c:v>1416048.06</c:v>
                </c:pt>
                <c:pt idx="9110">
                  <c:v>1417679.08</c:v>
                </c:pt>
                <c:pt idx="9111">
                  <c:v>1418222.8</c:v>
                </c:pt>
                <c:pt idx="9112">
                  <c:v>1419492.04</c:v>
                </c:pt>
                <c:pt idx="9113">
                  <c:v>1421849.8</c:v>
                </c:pt>
                <c:pt idx="9114">
                  <c:v>1422938.62</c:v>
                </c:pt>
                <c:pt idx="9115">
                  <c:v>1423483.03</c:v>
                </c:pt>
                <c:pt idx="9116">
                  <c:v>1424390.62</c:v>
                </c:pt>
                <c:pt idx="9117">
                  <c:v>1424935.21</c:v>
                </c:pt>
                <c:pt idx="9118">
                  <c:v>1425661.41</c:v>
                </c:pt>
                <c:pt idx="9119">
                  <c:v>1426206.24</c:v>
                </c:pt>
                <c:pt idx="9120">
                  <c:v>1426932.68</c:v>
                </c:pt>
                <c:pt idx="9121">
                  <c:v>1427840.94</c:v>
                </c:pt>
                <c:pt idx="9122">
                  <c:v>1427840.94</c:v>
                </c:pt>
                <c:pt idx="9123">
                  <c:v>1428204.3</c:v>
                </c:pt>
                <c:pt idx="9124">
                  <c:v>1428749.34</c:v>
                </c:pt>
                <c:pt idx="9125">
                  <c:v>1429112.7</c:v>
                </c:pt>
                <c:pt idx="9126">
                  <c:v>1430203.14</c:v>
                </c:pt>
                <c:pt idx="9127">
                  <c:v>1431111.91</c:v>
                </c:pt>
                <c:pt idx="9128">
                  <c:v>1431475.53</c:v>
                </c:pt>
                <c:pt idx="9129">
                  <c:v>1432202.77</c:v>
                </c:pt>
                <c:pt idx="9130">
                  <c:v>1432384.58</c:v>
                </c:pt>
                <c:pt idx="9131">
                  <c:v>1432748.2</c:v>
                </c:pt>
                <c:pt idx="9132">
                  <c:v>1433293.9</c:v>
                </c:pt>
                <c:pt idx="9133">
                  <c:v>1433475.8</c:v>
                </c:pt>
                <c:pt idx="9134">
                  <c:v>1433839.6</c:v>
                </c:pt>
                <c:pt idx="9135">
                  <c:v>1434021.5</c:v>
                </c:pt>
                <c:pt idx="9136">
                  <c:v>1434385.3</c:v>
                </c:pt>
                <c:pt idx="9137">
                  <c:v>1435295.08</c:v>
                </c:pt>
                <c:pt idx="9138">
                  <c:v>1436386.9</c:v>
                </c:pt>
                <c:pt idx="9139">
                  <c:v>1436568.93</c:v>
                </c:pt>
                <c:pt idx="9140">
                  <c:v>1437297.05</c:v>
                </c:pt>
                <c:pt idx="9141">
                  <c:v>1437661.11</c:v>
                </c:pt>
                <c:pt idx="9142">
                  <c:v>1438025.17</c:v>
                </c:pt>
                <c:pt idx="9143">
                  <c:v>1438025.17</c:v>
                </c:pt>
                <c:pt idx="9144">
                  <c:v>1438935.64</c:v>
                </c:pt>
                <c:pt idx="9145">
                  <c:v>1439299.86</c:v>
                </c:pt>
                <c:pt idx="9146">
                  <c:v>1439846.19</c:v>
                </c:pt>
                <c:pt idx="9147">
                  <c:v>1440392.66</c:v>
                </c:pt>
                <c:pt idx="9148">
                  <c:v>1440574.84</c:v>
                </c:pt>
                <c:pt idx="9149">
                  <c:v>1441303.56</c:v>
                </c:pt>
                <c:pt idx="9150">
                  <c:v>1442761.35</c:v>
                </c:pt>
                <c:pt idx="9151">
                  <c:v>1443308.1</c:v>
                </c:pt>
                <c:pt idx="9152">
                  <c:v>1444401.96</c:v>
                </c:pt>
                <c:pt idx="9153">
                  <c:v>1444584.3</c:v>
                </c:pt>
                <c:pt idx="9154">
                  <c:v>1444766.64</c:v>
                </c:pt>
                <c:pt idx="9155">
                  <c:v>1445496</c:v>
                </c:pt>
                <c:pt idx="9156">
                  <c:v>1445860.8</c:v>
                </c:pt>
                <c:pt idx="9157">
                  <c:v>1446225.6</c:v>
                </c:pt>
                <c:pt idx="9158">
                  <c:v>1446408</c:v>
                </c:pt>
                <c:pt idx="9159">
                  <c:v>1446225.6</c:v>
                </c:pt>
                <c:pt idx="9160">
                  <c:v>1446225.6</c:v>
                </c:pt>
                <c:pt idx="9161">
                  <c:v>1446225.6</c:v>
                </c:pt>
                <c:pt idx="9162">
                  <c:v>1446225.6</c:v>
                </c:pt>
                <c:pt idx="9163">
                  <c:v>1446408</c:v>
                </c:pt>
                <c:pt idx="9164">
                  <c:v>1447684.96</c:v>
                </c:pt>
                <c:pt idx="9165">
                  <c:v>1448962.32</c:v>
                </c:pt>
                <c:pt idx="9166">
                  <c:v>1449144.8</c:v>
                </c:pt>
                <c:pt idx="9167">
                  <c:v>1449509.9</c:v>
                </c:pt>
                <c:pt idx="9168">
                  <c:v>1450422.65</c:v>
                </c:pt>
                <c:pt idx="9169">
                  <c:v>1452431.26</c:v>
                </c:pt>
                <c:pt idx="9170">
                  <c:v>1453527.3</c:v>
                </c:pt>
                <c:pt idx="9171">
                  <c:v>1453527.3</c:v>
                </c:pt>
                <c:pt idx="9172">
                  <c:v>1453710</c:v>
                </c:pt>
                <c:pt idx="9173">
                  <c:v>1453892.7</c:v>
                </c:pt>
                <c:pt idx="9174">
                  <c:v>1454258.1</c:v>
                </c:pt>
                <c:pt idx="9175">
                  <c:v>1454806.27</c:v>
                </c:pt>
                <c:pt idx="9176">
                  <c:v>1454806.27</c:v>
                </c:pt>
                <c:pt idx="9177">
                  <c:v>1454440.8</c:v>
                </c:pt>
                <c:pt idx="9178">
                  <c:v>1454806.27</c:v>
                </c:pt>
                <c:pt idx="9179">
                  <c:v>1455171.81</c:v>
                </c:pt>
                <c:pt idx="9180">
                  <c:v>1455171.81</c:v>
                </c:pt>
                <c:pt idx="9181">
                  <c:v>1456085.66</c:v>
                </c:pt>
                <c:pt idx="9182">
                  <c:v>1456999.75</c:v>
                </c:pt>
                <c:pt idx="9183">
                  <c:v>1457182.6</c:v>
                </c:pt>
                <c:pt idx="9184">
                  <c:v>1457731.15</c:v>
                </c:pt>
                <c:pt idx="9185">
                  <c:v>1458279.7</c:v>
                </c:pt>
                <c:pt idx="9186">
                  <c:v>1459194.4</c:v>
                </c:pt>
                <c:pt idx="9187">
                  <c:v>1458096.85</c:v>
                </c:pt>
                <c:pt idx="9188">
                  <c:v>1458096.85</c:v>
                </c:pt>
                <c:pt idx="9189">
                  <c:v>1458096.85</c:v>
                </c:pt>
                <c:pt idx="9190">
                  <c:v>1457914</c:v>
                </c:pt>
                <c:pt idx="9191">
                  <c:v>1457914</c:v>
                </c:pt>
                <c:pt idx="9192">
                  <c:v>1457731.15</c:v>
                </c:pt>
                <c:pt idx="9193">
                  <c:v>1457731.15</c:v>
                </c:pt>
                <c:pt idx="9194">
                  <c:v>1457182.6</c:v>
                </c:pt>
                <c:pt idx="9195">
                  <c:v>1456999.75</c:v>
                </c:pt>
                <c:pt idx="9196">
                  <c:v>1456816.9</c:v>
                </c:pt>
                <c:pt idx="9197">
                  <c:v>1456634.05</c:v>
                </c:pt>
                <c:pt idx="9198">
                  <c:v>1456634.05</c:v>
                </c:pt>
                <c:pt idx="9199">
                  <c:v>1456268.43</c:v>
                </c:pt>
                <c:pt idx="9200">
                  <c:v>1455720.12</c:v>
                </c:pt>
                <c:pt idx="9201">
                  <c:v>1455537.35</c:v>
                </c:pt>
                <c:pt idx="9202">
                  <c:v>1455354.58</c:v>
                </c:pt>
                <c:pt idx="9203">
                  <c:v>1455171.81</c:v>
                </c:pt>
                <c:pt idx="9204">
                  <c:v>1454440.8</c:v>
                </c:pt>
                <c:pt idx="9205">
                  <c:v>1453161.9</c:v>
                </c:pt>
                <c:pt idx="9206">
                  <c:v>1452431.26</c:v>
                </c:pt>
                <c:pt idx="9207">
                  <c:v>1451335.54</c:v>
                </c:pt>
                <c:pt idx="9208">
                  <c:v>1450422.65</c:v>
                </c:pt>
                <c:pt idx="9209">
                  <c:v>1449875</c:v>
                </c:pt>
                <c:pt idx="9210">
                  <c:v>1449144.8</c:v>
                </c:pt>
                <c:pt idx="9211">
                  <c:v>1448414.88</c:v>
                </c:pt>
                <c:pt idx="9212">
                  <c:v>1448049.92</c:v>
                </c:pt>
                <c:pt idx="9213">
                  <c:v>1446955.2</c:v>
                </c:pt>
                <c:pt idx="9214">
                  <c:v>1445860.8</c:v>
                </c:pt>
                <c:pt idx="9215">
                  <c:v>1444766.64</c:v>
                </c:pt>
                <c:pt idx="9216">
                  <c:v>1444219.62</c:v>
                </c:pt>
                <c:pt idx="9217">
                  <c:v>1442943.6</c:v>
                </c:pt>
                <c:pt idx="9218">
                  <c:v>1442396.85</c:v>
                </c:pt>
                <c:pt idx="9219">
                  <c:v>1441121.38</c:v>
                </c:pt>
                <c:pt idx="9220">
                  <c:v>1439299.86</c:v>
                </c:pt>
                <c:pt idx="9221">
                  <c:v>1438389.31</c:v>
                </c:pt>
                <c:pt idx="9222">
                  <c:v>1437297.05</c:v>
                </c:pt>
                <c:pt idx="9223">
                  <c:v>1435840.99</c:v>
                </c:pt>
                <c:pt idx="9224">
                  <c:v>1434931.14</c:v>
                </c:pt>
                <c:pt idx="9225">
                  <c:v>1433839.6</c:v>
                </c:pt>
                <c:pt idx="9226">
                  <c:v>1432202.77</c:v>
                </c:pt>
                <c:pt idx="9227">
                  <c:v>1431475.53</c:v>
                </c:pt>
                <c:pt idx="9228">
                  <c:v>1429657.92</c:v>
                </c:pt>
                <c:pt idx="9229">
                  <c:v>1428385.98</c:v>
                </c:pt>
                <c:pt idx="9230">
                  <c:v>1427295.9</c:v>
                </c:pt>
                <c:pt idx="9231">
                  <c:v>1425843.02</c:v>
                </c:pt>
                <c:pt idx="9232">
                  <c:v>1424753.68</c:v>
                </c:pt>
                <c:pt idx="9233">
                  <c:v>1423664.5</c:v>
                </c:pt>
                <c:pt idx="9234">
                  <c:v>1422757.15</c:v>
                </c:pt>
                <c:pt idx="9235">
                  <c:v>1421487.04</c:v>
                </c:pt>
                <c:pt idx="9236">
                  <c:v>1420580.14</c:v>
                </c:pt>
                <c:pt idx="9237">
                  <c:v>1419129.4</c:v>
                </c:pt>
                <c:pt idx="9238">
                  <c:v>1418404.12</c:v>
                </c:pt>
                <c:pt idx="9239">
                  <c:v>1418404.12</c:v>
                </c:pt>
                <c:pt idx="9240">
                  <c:v>1417860.32</c:v>
                </c:pt>
                <c:pt idx="9241">
                  <c:v>1417497.84</c:v>
                </c:pt>
                <c:pt idx="9242">
                  <c:v>1416591.64</c:v>
                </c:pt>
                <c:pt idx="9243">
                  <c:v>1416048.06</c:v>
                </c:pt>
                <c:pt idx="9244">
                  <c:v>1415323.38</c:v>
                </c:pt>
                <c:pt idx="9245">
                  <c:v>1414417.6</c:v>
                </c:pt>
                <c:pt idx="9246">
                  <c:v>1413512.1</c:v>
                </c:pt>
                <c:pt idx="9247">
                  <c:v>1412787.7</c:v>
                </c:pt>
                <c:pt idx="9248">
                  <c:v>1411882.6</c:v>
                </c:pt>
                <c:pt idx="9249">
                  <c:v>1410796.55</c:v>
                </c:pt>
                <c:pt idx="9250">
                  <c:v>1409710.85</c:v>
                </c:pt>
                <c:pt idx="9251">
                  <c:v>1408263.65</c:v>
                </c:pt>
                <c:pt idx="9252">
                  <c:v>1406997.68</c:v>
                </c:pt>
                <c:pt idx="9253">
                  <c:v>1406093.63</c:v>
                </c:pt>
                <c:pt idx="9254">
                  <c:v>1406455.25</c:v>
                </c:pt>
                <c:pt idx="9255">
                  <c:v>1403382.56</c:v>
                </c:pt>
                <c:pt idx="9256">
                  <c:v>1401937.2</c:v>
                </c:pt>
                <c:pt idx="9257">
                  <c:v>1400131.3</c:v>
                </c:pt>
                <c:pt idx="9258">
                  <c:v>1398326.3</c:v>
                </c:pt>
                <c:pt idx="9259">
                  <c:v>1395980.76</c:v>
                </c:pt>
                <c:pt idx="9260">
                  <c:v>1394537.8</c:v>
                </c:pt>
                <c:pt idx="9261">
                  <c:v>1393456</c:v>
                </c:pt>
                <c:pt idx="9262">
                  <c:v>1392013.95</c:v>
                </c:pt>
                <c:pt idx="9263">
                  <c:v>1390572.35</c:v>
                </c:pt>
                <c:pt idx="9264">
                  <c:v>1388951.1</c:v>
                </c:pt>
                <c:pt idx="9265">
                  <c:v>1387510.3</c:v>
                </c:pt>
                <c:pt idx="9266">
                  <c:v>1386250.23</c:v>
                </c:pt>
                <c:pt idx="9267">
                  <c:v>1384810.5</c:v>
                </c:pt>
                <c:pt idx="9268">
                  <c:v>1383191.4</c:v>
                </c:pt>
                <c:pt idx="9269">
                  <c:v>1381572.99</c:v>
                </c:pt>
                <c:pt idx="9270">
                  <c:v>1379955.18</c:v>
                </c:pt>
                <c:pt idx="9271">
                  <c:v>1378337.87</c:v>
                </c:pt>
                <c:pt idx="9272">
                  <c:v>1376362.1</c:v>
                </c:pt>
                <c:pt idx="9273">
                  <c:v>1375105.25</c:v>
                </c:pt>
                <c:pt idx="9274">
                  <c:v>1373310.38</c:v>
                </c:pt>
                <c:pt idx="9275">
                  <c:v>1371695.7</c:v>
                </c:pt>
                <c:pt idx="9276">
                  <c:v>1370440.25</c:v>
                </c:pt>
                <c:pt idx="9277">
                  <c:v>1368647.35</c:v>
                </c:pt>
                <c:pt idx="9278">
                  <c:v>1367392.72</c:v>
                </c:pt>
                <c:pt idx="9279">
                  <c:v>1365959.2</c:v>
                </c:pt>
                <c:pt idx="9280">
                  <c:v>1364347.21</c:v>
                </c:pt>
                <c:pt idx="9281">
                  <c:v>1362914.82</c:v>
                </c:pt>
                <c:pt idx="9282">
                  <c:v>1361303.82</c:v>
                </c:pt>
                <c:pt idx="9283">
                  <c:v>1359693.45</c:v>
                </c:pt>
                <c:pt idx="9284">
                  <c:v>1358083.76</c:v>
                </c:pt>
                <c:pt idx="9285">
                  <c:v>1356295.94</c:v>
                </c:pt>
                <c:pt idx="9286">
                  <c:v>1355044.84</c:v>
                </c:pt>
                <c:pt idx="9287">
                  <c:v>1353436.9</c:v>
                </c:pt>
                <c:pt idx="9288">
                  <c:v>1352186.77</c:v>
                </c:pt>
                <c:pt idx="9289">
                  <c:v>1350223</c:v>
                </c:pt>
                <c:pt idx="9290">
                  <c:v>1348973.8</c:v>
                </c:pt>
                <c:pt idx="9291">
                  <c:v>1346833.08</c:v>
                </c:pt>
                <c:pt idx="9292">
                  <c:v>1345584.84</c:v>
                </c:pt>
                <c:pt idx="9293">
                  <c:v>1343980.41</c:v>
                </c:pt>
                <c:pt idx="9294">
                  <c:v>1342554.66</c:v>
                </c:pt>
                <c:pt idx="9295">
                  <c:v>1340951.3999999999</c:v>
                </c:pt>
                <c:pt idx="9296">
                  <c:v>1339170.6000000001</c:v>
                </c:pt>
                <c:pt idx="9297">
                  <c:v>1337746.6000000001</c:v>
                </c:pt>
                <c:pt idx="9298">
                  <c:v>1336145.23</c:v>
                </c:pt>
                <c:pt idx="9299">
                  <c:v>1334544.3999999999</c:v>
                </c:pt>
                <c:pt idx="9300">
                  <c:v>1332944.2</c:v>
                </c:pt>
                <c:pt idx="9301">
                  <c:v>1331344.6399999999</c:v>
                </c:pt>
                <c:pt idx="9302">
                  <c:v>1329568.06</c:v>
                </c:pt>
                <c:pt idx="9303">
                  <c:v>1328147.3400000001</c:v>
                </c:pt>
                <c:pt idx="9304">
                  <c:v>1326372.2</c:v>
                </c:pt>
                <c:pt idx="9305">
                  <c:v>1324775.22</c:v>
                </c:pt>
                <c:pt idx="9306">
                  <c:v>1323001.5</c:v>
                </c:pt>
                <c:pt idx="9307">
                  <c:v>1321583.1000000001</c:v>
                </c:pt>
                <c:pt idx="9308">
                  <c:v>1319810.9099999999</c:v>
                </c:pt>
                <c:pt idx="9309">
                  <c:v>1318216.6599999999</c:v>
                </c:pt>
                <c:pt idx="9310">
                  <c:v>1316800.1599999999</c:v>
                </c:pt>
                <c:pt idx="9311">
                  <c:v>1315384.1599999999</c:v>
                </c:pt>
                <c:pt idx="9312">
                  <c:v>1313968.6399999999</c:v>
                </c:pt>
                <c:pt idx="9313">
                  <c:v>1312200.06</c:v>
                </c:pt>
                <c:pt idx="9314">
                  <c:v>1310609.21</c:v>
                </c:pt>
                <c:pt idx="9315">
                  <c:v>1309372.3799999999</c:v>
                </c:pt>
                <c:pt idx="9316">
                  <c:v>1308312.76</c:v>
                </c:pt>
                <c:pt idx="9317">
                  <c:v>1306547.52</c:v>
                </c:pt>
                <c:pt idx="9318">
                  <c:v>1304783.3</c:v>
                </c:pt>
                <c:pt idx="9319">
                  <c:v>1303372.72</c:v>
                </c:pt>
                <c:pt idx="9320">
                  <c:v>1302491.52</c:v>
                </c:pt>
                <c:pt idx="9321">
                  <c:v>1300906.08</c:v>
                </c:pt>
                <c:pt idx="9322">
                  <c:v>1299497.56</c:v>
                </c:pt>
                <c:pt idx="9323">
                  <c:v>1298089.7</c:v>
                </c:pt>
                <c:pt idx="9324">
                  <c:v>1296858.3999999999</c:v>
                </c:pt>
                <c:pt idx="9325">
                  <c:v>1295276.1000000001</c:v>
                </c:pt>
                <c:pt idx="9326">
                  <c:v>1294221.78</c:v>
                </c:pt>
                <c:pt idx="9327">
                  <c:v>1292816.58</c:v>
                </c:pt>
                <c:pt idx="9328">
                  <c:v>1291412.1000000001</c:v>
                </c:pt>
                <c:pt idx="9329">
                  <c:v>1289833.32</c:v>
                </c:pt>
                <c:pt idx="9330">
                  <c:v>1288781.3</c:v>
                </c:pt>
                <c:pt idx="9331">
                  <c:v>1287028.75</c:v>
                </c:pt>
                <c:pt idx="9332">
                  <c:v>1286152.8</c:v>
                </c:pt>
                <c:pt idx="9333">
                  <c:v>1284927.31</c:v>
                </c:pt>
                <c:pt idx="9334">
                  <c:v>1283527.3500000001</c:v>
                </c:pt>
                <c:pt idx="9335">
                  <c:v>1282302.92</c:v>
                </c:pt>
                <c:pt idx="9336">
                  <c:v>1281253.8799999999</c:v>
                </c:pt>
                <c:pt idx="9337">
                  <c:v>1280205.32</c:v>
                </c:pt>
                <c:pt idx="9338">
                  <c:v>1279157</c:v>
                </c:pt>
                <c:pt idx="9339">
                  <c:v>1278283.95</c:v>
                </c:pt>
                <c:pt idx="9340">
                  <c:v>1276538.45</c:v>
                </c:pt>
                <c:pt idx="9341">
                  <c:v>1275142.8899999999</c:v>
                </c:pt>
                <c:pt idx="9342">
                  <c:v>1274096.67</c:v>
                </c:pt>
                <c:pt idx="9343">
                  <c:v>1273051.1000000001</c:v>
                </c:pt>
                <c:pt idx="9344">
                  <c:v>1271831.6399999999</c:v>
                </c:pt>
                <c:pt idx="9345">
                  <c:v>1270612.73</c:v>
                </c:pt>
                <c:pt idx="9346">
                  <c:v>1269394.48</c:v>
                </c:pt>
                <c:pt idx="9347">
                  <c:v>1268002.8</c:v>
                </c:pt>
                <c:pt idx="9348">
                  <c:v>1266611.8400000001</c:v>
                </c:pt>
                <c:pt idx="9349">
                  <c:v>1265395.3799999999</c:v>
                </c:pt>
                <c:pt idx="9350">
                  <c:v>1264179.7</c:v>
                </c:pt>
                <c:pt idx="9351">
                  <c:v>1263311.55</c:v>
                </c:pt>
                <c:pt idx="9352">
                  <c:v>1262443.8</c:v>
                </c:pt>
                <c:pt idx="9353">
                  <c:v>1260882.5</c:v>
                </c:pt>
                <c:pt idx="9354">
                  <c:v>1259842.0900000001</c:v>
                </c:pt>
                <c:pt idx="9355">
                  <c:v>1258628.92</c:v>
                </c:pt>
                <c:pt idx="9356">
                  <c:v>1257416.3500000001</c:v>
                </c:pt>
                <c:pt idx="9357">
                  <c:v>1256377.32</c:v>
                </c:pt>
                <c:pt idx="9358">
                  <c:v>1255858.08</c:v>
                </c:pt>
                <c:pt idx="9359">
                  <c:v>1254646.6399999999</c:v>
                </c:pt>
                <c:pt idx="9360">
                  <c:v>1253262.96</c:v>
                </c:pt>
                <c:pt idx="9361">
                  <c:v>1252571.48</c:v>
                </c:pt>
                <c:pt idx="9362">
                  <c:v>1251534.44</c:v>
                </c:pt>
                <c:pt idx="9363">
                  <c:v>1250843.44</c:v>
                </c:pt>
                <c:pt idx="9364">
                  <c:v>1249979.8400000001</c:v>
                </c:pt>
                <c:pt idx="9365">
                  <c:v>1249289.1599999999</c:v>
                </c:pt>
                <c:pt idx="9366">
                  <c:v>1248426.06</c:v>
                </c:pt>
                <c:pt idx="9367">
                  <c:v>1247390.7</c:v>
                </c:pt>
                <c:pt idx="9368">
                  <c:v>1246873.2</c:v>
                </c:pt>
                <c:pt idx="9369">
                  <c:v>1245493.6399999999</c:v>
                </c:pt>
                <c:pt idx="9370">
                  <c:v>1244287.03</c:v>
                </c:pt>
                <c:pt idx="9371">
                  <c:v>1243425.68</c:v>
                </c:pt>
                <c:pt idx="9372">
                  <c:v>1242908.8700000001</c:v>
                </c:pt>
                <c:pt idx="9373">
                  <c:v>1241703.58</c:v>
                </c:pt>
                <c:pt idx="9374">
                  <c:v>1240154.6499999999</c:v>
                </c:pt>
                <c:pt idx="9375">
                  <c:v>1239638.5</c:v>
                </c:pt>
                <c:pt idx="9376">
                  <c:v>1238778.58</c:v>
                </c:pt>
                <c:pt idx="9377">
                  <c:v>1238090.82</c:v>
                </c:pt>
                <c:pt idx="9378">
                  <c:v>1237403.1599999999</c:v>
                </c:pt>
                <c:pt idx="9379">
                  <c:v>1236887.6399999999</c:v>
                </c:pt>
                <c:pt idx="9380">
                  <c:v>1236028.44</c:v>
                </c:pt>
                <c:pt idx="9381">
                  <c:v>1235513.1399999999</c:v>
                </c:pt>
                <c:pt idx="9382">
                  <c:v>1234826.22</c:v>
                </c:pt>
                <c:pt idx="9383">
                  <c:v>1233624.44</c:v>
                </c:pt>
                <c:pt idx="9384">
                  <c:v>1233109.58</c:v>
                </c:pt>
                <c:pt idx="9385">
                  <c:v>1232423.1000000001</c:v>
                </c:pt>
                <c:pt idx="9386">
                  <c:v>1231737.06</c:v>
                </c:pt>
                <c:pt idx="9387">
                  <c:v>1230879.51</c:v>
                </c:pt>
                <c:pt idx="9388">
                  <c:v>1230193.77</c:v>
                </c:pt>
                <c:pt idx="9389">
                  <c:v>1229508.1299999999</c:v>
                </c:pt>
                <c:pt idx="9390">
                  <c:v>1228822.6100000001</c:v>
                </c:pt>
                <c:pt idx="9391">
                  <c:v>1228308.74</c:v>
                </c:pt>
                <c:pt idx="9392">
                  <c:v>1227623.58</c:v>
                </c:pt>
                <c:pt idx="9393">
                  <c:v>1227281</c:v>
                </c:pt>
                <c:pt idx="9394">
                  <c:v>1226767.46</c:v>
                </c:pt>
                <c:pt idx="9395">
                  <c:v>1226253.92</c:v>
                </c:pt>
                <c:pt idx="9396">
                  <c:v>1225569.2</c:v>
                </c:pt>
                <c:pt idx="9397">
                  <c:v>1225398.1200000001</c:v>
                </c:pt>
                <c:pt idx="9398">
                  <c:v>1225055.96</c:v>
                </c:pt>
                <c:pt idx="9399">
                  <c:v>1224713.8</c:v>
                </c:pt>
                <c:pt idx="9400">
                  <c:v>1224200.56</c:v>
                </c:pt>
                <c:pt idx="9401">
                  <c:v>1223858.3999999999</c:v>
                </c:pt>
                <c:pt idx="9402">
                  <c:v>1223516.48</c:v>
                </c:pt>
                <c:pt idx="9403">
                  <c:v>1222832.6399999999</c:v>
                </c:pt>
                <c:pt idx="9404">
                  <c:v>1222319.76</c:v>
                </c:pt>
                <c:pt idx="9405">
                  <c:v>1221807.08</c:v>
                </c:pt>
                <c:pt idx="9406">
                  <c:v>1221294.5</c:v>
                </c:pt>
                <c:pt idx="9407">
                  <c:v>1220952.78</c:v>
                </c:pt>
                <c:pt idx="9408">
                  <c:v>1220781.92</c:v>
                </c:pt>
                <c:pt idx="9409">
                  <c:v>1220440.2</c:v>
                </c:pt>
                <c:pt idx="9410">
                  <c:v>1225398.1200000001</c:v>
                </c:pt>
                <c:pt idx="9411">
                  <c:v>1225398.1200000001</c:v>
                </c:pt>
                <c:pt idx="9412">
                  <c:v>1225569.2</c:v>
                </c:pt>
                <c:pt idx="9413">
                  <c:v>1225740.3799999999</c:v>
                </c:pt>
                <c:pt idx="9414">
                  <c:v>1225569.2</c:v>
                </c:pt>
                <c:pt idx="9415">
                  <c:v>1225569.2</c:v>
                </c:pt>
                <c:pt idx="9416">
                  <c:v>1225227.04</c:v>
                </c:pt>
                <c:pt idx="9417">
                  <c:v>1225055.96</c:v>
                </c:pt>
                <c:pt idx="9418">
                  <c:v>1224713.8</c:v>
                </c:pt>
                <c:pt idx="9419">
                  <c:v>1224713.8</c:v>
                </c:pt>
                <c:pt idx="9420">
                  <c:v>1224542.72</c:v>
                </c:pt>
                <c:pt idx="9421">
                  <c:v>1224200.56</c:v>
                </c:pt>
                <c:pt idx="9422">
                  <c:v>1223687.44</c:v>
                </c:pt>
                <c:pt idx="9423">
                  <c:v>1223687.44</c:v>
                </c:pt>
                <c:pt idx="9424">
                  <c:v>1223516.48</c:v>
                </c:pt>
                <c:pt idx="9425">
                  <c:v>1223345.52</c:v>
                </c:pt>
                <c:pt idx="9426">
                  <c:v>1223003.6000000001</c:v>
                </c:pt>
                <c:pt idx="9427">
                  <c:v>1222661.68</c:v>
                </c:pt>
                <c:pt idx="9428">
                  <c:v>1222490.72</c:v>
                </c:pt>
                <c:pt idx="9429">
                  <c:v>1221465.3600000001</c:v>
                </c:pt>
                <c:pt idx="9430">
                  <c:v>1220952.78</c:v>
                </c:pt>
                <c:pt idx="9431">
                  <c:v>1221294.5</c:v>
                </c:pt>
                <c:pt idx="9432">
                  <c:v>1220952.78</c:v>
                </c:pt>
                <c:pt idx="9433">
                  <c:v>1220611.06</c:v>
                </c:pt>
                <c:pt idx="9434">
                  <c:v>1220269.46</c:v>
                </c:pt>
                <c:pt idx="9435">
                  <c:v>1220269.46</c:v>
                </c:pt>
                <c:pt idx="9436">
                  <c:v>1220098.72</c:v>
                </c:pt>
                <c:pt idx="9437">
                  <c:v>1219927.98</c:v>
                </c:pt>
                <c:pt idx="9438">
                  <c:v>1219757.24</c:v>
                </c:pt>
                <c:pt idx="9439">
                  <c:v>1219415.76</c:v>
                </c:pt>
                <c:pt idx="9440">
                  <c:v>1219415.76</c:v>
                </c:pt>
                <c:pt idx="9441">
                  <c:v>1219074.28</c:v>
                </c:pt>
                <c:pt idx="9442">
                  <c:v>1219074.28</c:v>
                </c:pt>
                <c:pt idx="9443">
                  <c:v>1219415.76</c:v>
                </c:pt>
                <c:pt idx="9444">
                  <c:v>1218903.54</c:v>
                </c:pt>
                <c:pt idx="9445">
                  <c:v>1218220.8799999999</c:v>
                </c:pt>
                <c:pt idx="9446">
                  <c:v>1229850.95</c:v>
                </c:pt>
                <c:pt idx="9447">
                  <c:v>1268524.5</c:v>
                </c:pt>
                <c:pt idx="9448">
                  <c:v>1284927.31</c:v>
                </c:pt>
                <c:pt idx="9449">
                  <c:v>1342198.38</c:v>
                </c:pt>
                <c:pt idx="9450">
                  <c:v>1349152.24</c:v>
                </c:pt>
                <c:pt idx="9451">
                  <c:v>1351472.5</c:v>
                </c:pt>
                <c:pt idx="9452">
                  <c:v>1357726.14</c:v>
                </c:pt>
                <c:pt idx="9453">
                  <c:v>1371875.1</c:v>
                </c:pt>
                <c:pt idx="9454">
                  <c:v>1383191.4</c:v>
                </c:pt>
                <c:pt idx="9455">
                  <c:v>1386970.27</c:v>
                </c:pt>
                <c:pt idx="9456">
                  <c:v>1388951.1</c:v>
                </c:pt>
                <c:pt idx="9457">
                  <c:v>1390392.2</c:v>
                </c:pt>
                <c:pt idx="9458">
                  <c:v>1391473.26</c:v>
                </c:pt>
                <c:pt idx="9459">
                  <c:v>1393636.3</c:v>
                </c:pt>
                <c:pt idx="9460">
                  <c:v>1401395.43</c:v>
                </c:pt>
                <c:pt idx="9461">
                  <c:v>1415504.55</c:v>
                </c:pt>
                <c:pt idx="9462">
                  <c:v>1423301.56</c:v>
                </c:pt>
                <c:pt idx="9463">
                  <c:v>1432748.2</c:v>
                </c:pt>
                <c:pt idx="9464">
                  <c:v>1446408</c:v>
                </c:pt>
                <c:pt idx="9465">
                  <c:v>1451152.92</c:v>
                </c:pt>
                <c:pt idx="9466">
                  <c:v>1454440.8</c:v>
                </c:pt>
                <c:pt idx="9467">
                  <c:v>1456451.2</c:v>
                </c:pt>
                <c:pt idx="9468">
                  <c:v>1458462.64</c:v>
                </c:pt>
                <c:pt idx="9469">
                  <c:v>1460292.11</c:v>
                </c:pt>
                <c:pt idx="9470">
                  <c:v>1460841.14</c:v>
                </c:pt>
                <c:pt idx="9471">
                  <c:v>1461939.2</c:v>
                </c:pt>
                <c:pt idx="9472">
                  <c:v>1462854.7</c:v>
                </c:pt>
                <c:pt idx="9473">
                  <c:v>1465052.32</c:v>
                </c:pt>
                <c:pt idx="9474">
                  <c:v>1470184.9</c:v>
                </c:pt>
                <c:pt idx="9475">
                  <c:v>1474957.01</c:v>
                </c:pt>
                <c:pt idx="9476">
                  <c:v>1478264.6</c:v>
                </c:pt>
                <c:pt idx="9477">
                  <c:v>1485645.01</c:v>
                </c:pt>
                <c:pt idx="9478">
                  <c:v>1489347.99</c:v>
                </c:pt>
                <c:pt idx="9479">
                  <c:v>1492128.9</c:v>
                </c:pt>
                <c:pt idx="9480">
                  <c:v>1494542.24</c:v>
                </c:pt>
                <c:pt idx="9481">
                  <c:v>1496028.65</c:v>
                </c:pt>
                <c:pt idx="9482">
                  <c:v>1497143.86</c:v>
                </c:pt>
                <c:pt idx="9483">
                  <c:v>1498631.54</c:v>
                </c:pt>
                <c:pt idx="9484">
                  <c:v>1499375.68</c:v>
                </c:pt>
                <c:pt idx="9485">
                  <c:v>1501422.78</c:v>
                </c:pt>
                <c:pt idx="9486">
                  <c:v>1503843.62</c:v>
                </c:pt>
                <c:pt idx="9487">
                  <c:v>1509063.4</c:v>
                </c:pt>
                <c:pt idx="9488">
                  <c:v>1511489.48</c:v>
                </c:pt>
                <c:pt idx="9489">
                  <c:v>1513356.88</c:v>
                </c:pt>
                <c:pt idx="9490">
                  <c:v>1515038.42</c:v>
                </c:pt>
                <c:pt idx="9491">
                  <c:v>1516533.75</c:v>
                </c:pt>
                <c:pt idx="9492">
                  <c:v>1517655.55</c:v>
                </c:pt>
                <c:pt idx="9493">
                  <c:v>1518777.85</c:v>
                </c:pt>
                <c:pt idx="9494">
                  <c:v>1519713.34</c:v>
                </c:pt>
                <c:pt idx="9495">
                  <c:v>1520462.02</c:v>
                </c:pt>
                <c:pt idx="9496">
                  <c:v>1521585.22</c:v>
                </c:pt>
                <c:pt idx="9497">
                  <c:v>1521959.74</c:v>
                </c:pt>
                <c:pt idx="9498">
                  <c:v>1522521.52</c:v>
                </c:pt>
                <c:pt idx="9499">
                  <c:v>1523458.02</c:v>
                </c:pt>
                <c:pt idx="9500">
                  <c:v>1523645.38</c:v>
                </c:pt>
                <c:pt idx="9501">
                  <c:v>1520462.02</c:v>
                </c:pt>
                <c:pt idx="9502">
                  <c:v>1524207.46</c:v>
                </c:pt>
                <c:pt idx="9503">
                  <c:v>1524582.18</c:v>
                </c:pt>
                <c:pt idx="9504">
                  <c:v>1524769.54</c:v>
                </c:pt>
                <c:pt idx="9505">
                  <c:v>1524956.9</c:v>
                </c:pt>
                <c:pt idx="9506">
                  <c:v>1525144.37</c:v>
                </c:pt>
                <c:pt idx="9507">
                  <c:v>1527206.72</c:v>
                </c:pt>
                <c:pt idx="9508">
                  <c:v>1529457.88</c:v>
                </c:pt>
                <c:pt idx="9509">
                  <c:v>1530396.23</c:v>
                </c:pt>
                <c:pt idx="9510">
                  <c:v>1532837.44</c:v>
                </c:pt>
                <c:pt idx="9511">
                  <c:v>1534716.36</c:v>
                </c:pt>
                <c:pt idx="9512">
                  <c:v>1536596.32</c:v>
                </c:pt>
                <c:pt idx="9513">
                  <c:v>1537160.5</c:v>
                </c:pt>
                <c:pt idx="9514">
                  <c:v>1537536.62</c:v>
                </c:pt>
                <c:pt idx="9515">
                  <c:v>1537536.62</c:v>
                </c:pt>
                <c:pt idx="9516">
                  <c:v>1537160.5</c:v>
                </c:pt>
                <c:pt idx="9517">
                  <c:v>1536784.38</c:v>
                </c:pt>
                <c:pt idx="9518">
                  <c:v>1536220.2</c:v>
                </c:pt>
                <c:pt idx="9519">
                  <c:v>1535844.24</c:v>
                </c:pt>
                <c:pt idx="9520">
                  <c:v>1535468.28</c:v>
                </c:pt>
                <c:pt idx="9521">
                  <c:v>1535092.32</c:v>
                </c:pt>
                <c:pt idx="9522">
                  <c:v>1535468.28</c:v>
                </c:pt>
                <c:pt idx="9523">
                  <c:v>1535844.24</c:v>
                </c:pt>
                <c:pt idx="9524">
                  <c:v>1536408.26</c:v>
                </c:pt>
                <c:pt idx="9525">
                  <c:v>1536596.32</c:v>
                </c:pt>
                <c:pt idx="9526">
                  <c:v>1536784.38</c:v>
                </c:pt>
                <c:pt idx="9527">
                  <c:v>1536972.44</c:v>
                </c:pt>
                <c:pt idx="9528">
                  <c:v>1537536.62</c:v>
                </c:pt>
                <c:pt idx="9529">
                  <c:v>1537912.74</c:v>
                </c:pt>
                <c:pt idx="9530">
                  <c:v>1538100.8</c:v>
                </c:pt>
                <c:pt idx="9531">
                  <c:v>1538288.97</c:v>
                </c:pt>
                <c:pt idx="9532">
                  <c:v>1538288.97</c:v>
                </c:pt>
                <c:pt idx="9533">
                  <c:v>1538477.14</c:v>
                </c:pt>
                <c:pt idx="9534">
                  <c:v>1538665.31</c:v>
                </c:pt>
                <c:pt idx="9535">
                  <c:v>1539041.65</c:v>
                </c:pt>
                <c:pt idx="9536">
                  <c:v>1538853.48</c:v>
                </c:pt>
                <c:pt idx="9537">
                  <c:v>1541676.84</c:v>
                </c:pt>
                <c:pt idx="9538">
                  <c:v>1556770.48</c:v>
                </c:pt>
                <c:pt idx="9539">
                  <c:v>1559229</c:v>
                </c:pt>
                <c:pt idx="9540">
                  <c:v>1559796.6</c:v>
                </c:pt>
                <c:pt idx="9541">
                  <c:v>1559418.2</c:v>
                </c:pt>
                <c:pt idx="9542">
                  <c:v>1558661.49</c:v>
                </c:pt>
                <c:pt idx="9543">
                  <c:v>1558472.38</c:v>
                </c:pt>
                <c:pt idx="9544">
                  <c:v>1557905.05</c:v>
                </c:pt>
                <c:pt idx="9545">
                  <c:v>1557526.83</c:v>
                </c:pt>
                <c:pt idx="9546">
                  <c:v>1556581.46</c:v>
                </c:pt>
                <c:pt idx="9547">
                  <c:v>1556014.4</c:v>
                </c:pt>
                <c:pt idx="9548">
                  <c:v>1555636.36</c:v>
                </c:pt>
                <c:pt idx="9549">
                  <c:v>1555258.32</c:v>
                </c:pt>
                <c:pt idx="9550">
                  <c:v>1554691.44</c:v>
                </c:pt>
                <c:pt idx="9551">
                  <c:v>1554124.65</c:v>
                </c:pt>
                <c:pt idx="9552">
                  <c:v>1553935.72</c:v>
                </c:pt>
                <c:pt idx="9553">
                  <c:v>1553746.79</c:v>
                </c:pt>
                <c:pt idx="9554">
                  <c:v>1553368.93</c:v>
                </c:pt>
                <c:pt idx="9555">
                  <c:v>1553180</c:v>
                </c:pt>
                <c:pt idx="9556">
                  <c:v>1552991.19</c:v>
                </c:pt>
                <c:pt idx="9557">
                  <c:v>1552235.95</c:v>
                </c:pt>
                <c:pt idx="9558">
                  <c:v>1552991.19</c:v>
                </c:pt>
                <c:pt idx="9559">
                  <c:v>1552991.19</c:v>
                </c:pt>
                <c:pt idx="9560">
                  <c:v>1552235.95</c:v>
                </c:pt>
                <c:pt idx="9561">
                  <c:v>1551858.33</c:v>
                </c:pt>
                <c:pt idx="9562">
                  <c:v>1551858.33</c:v>
                </c:pt>
                <c:pt idx="9563">
                  <c:v>1551669.52</c:v>
                </c:pt>
                <c:pt idx="9564">
                  <c:v>1553180</c:v>
                </c:pt>
                <c:pt idx="9565">
                  <c:v>1551103.17</c:v>
                </c:pt>
                <c:pt idx="9566">
                  <c:v>1553746.79</c:v>
                </c:pt>
                <c:pt idx="9567">
                  <c:v>1556014.4</c:v>
                </c:pt>
                <c:pt idx="9568">
                  <c:v>1556770.48</c:v>
                </c:pt>
                <c:pt idx="9569">
                  <c:v>1556203.42</c:v>
                </c:pt>
                <c:pt idx="9570">
                  <c:v>1556392.44</c:v>
                </c:pt>
                <c:pt idx="9571">
                  <c:v>1556392.44</c:v>
                </c:pt>
                <c:pt idx="9572">
                  <c:v>1556014.4</c:v>
                </c:pt>
                <c:pt idx="9573">
                  <c:v>1555636.36</c:v>
                </c:pt>
                <c:pt idx="9574">
                  <c:v>1555447.34</c:v>
                </c:pt>
                <c:pt idx="9575">
                  <c:v>1555069.3</c:v>
                </c:pt>
                <c:pt idx="9576">
                  <c:v>1554691.44</c:v>
                </c:pt>
                <c:pt idx="9577">
                  <c:v>1554502.51</c:v>
                </c:pt>
                <c:pt idx="9578">
                  <c:v>1555447.34</c:v>
                </c:pt>
                <c:pt idx="9579">
                  <c:v>1557148.61</c:v>
                </c:pt>
                <c:pt idx="9580">
                  <c:v>1558094.16</c:v>
                </c:pt>
                <c:pt idx="9581">
                  <c:v>1558283.27</c:v>
                </c:pt>
                <c:pt idx="9582">
                  <c:v>1561499.76</c:v>
                </c:pt>
                <c:pt idx="9583">
                  <c:v>1565287.36</c:v>
                </c:pt>
                <c:pt idx="9584">
                  <c:v>1566424.3</c:v>
                </c:pt>
                <c:pt idx="9585">
                  <c:v>1566613.88</c:v>
                </c:pt>
                <c:pt idx="9586">
                  <c:v>1566234.81</c:v>
                </c:pt>
                <c:pt idx="9587">
                  <c:v>1568509.77</c:v>
                </c:pt>
                <c:pt idx="9588">
                  <c:v>1568320.1</c:v>
                </c:pt>
                <c:pt idx="9589">
                  <c:v>1567372.2</c:v>
                </c:pt>
                <c:pt idx="9590">
                  <c:v>1566424.3</c:v>
                </c:pt>
                <c:pt idx="9591">
                  <c:v>1565666.34</c:v>
                </c:pt>
                <c:pt idx="9592">
                  <c:v>1564150.62</c:v>
                </c:pt>
                <c:pt idx="9593">
                  <c:v>1562824.89</c:v>
                </c:pt>
                <c:pt idx="9594">
                  <c:v>1562256.92</c:v>
                </c:pt>
                <c:pt idx="9595">
                  <c:v>1561310.47</c:v>
                </c:pt>
                <c:pt idx="9596">
                  <c:v>1560175</c:v>
                </c:pt>
                <c:pt idx="9597">
                  <c:v>1559607.4</c:v>
                </c:pt>
                <c:pt idx="9598">
                  <c:v>1558850.6</c:v>
                </c:pt>
                <c:pt idx="9599">
                  <c:v>1558283.27</c:v>
                </c:pt>
                <c:pt idx="9600">
                  <c:v>1557526.83</c:v>
                </c:pt>
                <c:pt idx="9601">
                  <c:v>1556392.44</c:v>
                </c:pt>
                <c:pt idx="9602">
                  <c:v>1555825.38</c:v>
                </c:pt>
                <c:pt idx="9603">
                  <c:v>1555258.32</c:v>
                </c:pt>
                <c:pt idx="9604">
                  <c:v>1554880.37</c:v>
                </c:pt>
                <c:pt idx="9605">
                  <c:v>1554691.44</c:v>
                </c:pt>
                <c:pt idx="9606">
                  <c:v>1553746.79</c:v>
                </c:pt>
                <c:pt idx="9607">
                  <c:v>1553180</c:v>
                </c:pt>
                <c:pt idx="9608">
                  <c:v>1552424.76</c:v>
                </c:pt>
                <c:pt idx="9609">
                  <c:v>1551291.9</c:v>
                </c:pt>
                <c:pt idx="9610">
                  <c:v>1550536.98</c:v>
                </c:pt>
                <c:pt idx="9611">
                  <c:v>1549782.06</c:v>
                </c:pt>
                <c:pt idx="9612">
                  <c:v>1548838.71</c:v>
                </c:pt>
                <c:pt idx="9613">
                  <c:v>1548461.45</c:v>
                </c:pt>
                <c:pt idx="9614">
                  <c:v>1546387.12</c:v>
                </c:pt>
                <c:pt idx="9615">
                  <c:v>1545444.56</c:v>
                </c:pt>
                <c:pt idx="9616">
                  <c:v>1544502.36</c:v>
                </c:pt>
                <c:pt idx="9617">
                  <c:v>1543371.9</c:v>
                </c:pt>
                <c:pt idx="9618">
                  <c:v>1542053.45</c:v>
                </c:pt>
                <c:pt idx="9619">
                  <c:v>1540735.54</c:v>
                </c:pt>
                <c:pt idx="9620">
                  <c:v>1539606.16</c:v>
                </c:pt>
                <c:pt idx="9621">
                  <c:v>1538288.97</c:v>
                </c:pt>
                <c:pt idx="9622">
                  <c:v>1536784.38</c:v>
                </c:pt>
                <c:pt idx="9623">
                  <c:v>1535656.26</c:v>
                </c:pt>
                <c:pt idx="9624">
                  <c:v>1534528.38</c:v>
                </c:pt>
                <c:pt idx="9625">
                  <c:v>1532837.44</c:v>
                </c:pt>
                <c:pt idx="9626">
                  <c:v>1531522.8</c:v>
                </c:pt>
                <c:pt idx="9627">
                  <c:v>1530020.89</c:v>
                </c:pt>
                <c:pt idx="9628">
                  <c:v>1528894.87</c:v>
                </c:pt>
                <c:pt idx="9629">
                  <c:v>1527394.28</c:v>
                </c:pt>
                <c:pt idx="9630">
                  <c:v>1526456.66</c:v>
                </c:pt>
                <c:pt idx="9631">
                  <c:v>1525331.84</c:v>
                </c:pt>
                <c:pt idx="9632">
                  <c:v>1524207.46</c:v>
                </c:pt>
                <c:pt idx="9633">
                  <c:v>1522708.78</c:v>
                </c:pt>
                <c:pt idx="9634">
                  <c:v>1521397.96</c:v>
                </c:pt>
                <c:pt idx="9635">
                  <c:v>1519900.51</c:v>
                </c:pt>
                <c:pt idx="9636">
                  <c:v>1518216.7</c:v>
                </c:pt>
                <c:pt idx="9637">
                  <c:v>1516907.65</c:v>
                </c:pt>
                <c:pt idx="9638">
                  <c:v>1515412.14</c:v>
                </c:pt>
                <c:pt idx="9639">
                  <c:v>1513543.64</c:v>
                </c:pt>
                <c:pt idx="9640">
                  <c:v>1512423.08</c:v>
                </c:pt>
                <c:pt idx="9641">
                  <c:v>1511116.16</c:v>
                </c:pt>
                <c:pt idx="9642">
                  <c:v>1509809.64</c:v>
                </c:pt>
                <c:pt idx="9643">
                  <c:v>1508130.6</c:v>
                </c:pt>
                <c:pt idx="9644">
                  <c:v>1506825.38</c:v>
                </c:pt>
                <c:pt idx="9645">
                  <c:v>1505520.56</c:v>
                </c:pt>
                <c:pt idx="9646">
                  <c:v>1504216.14</c:v>
                </c:pt>
                <c:pt idx="9647">
                  <c:v>1502726.06</c:v>
                </c:pt>
                <c:pt idx="9648">
                  <c:v>1501236.61</c:v>
                </c:pt>
                <c:pt idx="9649">
                  <c:v>1499747.8</c:v>
                </c:pt>
                <c:pt idx="9650">
                  <c:v>1498073.66</c:v>
                </c:pt>
                <c:pt idx="9651">
                  <c:v>1496586.2</c:v>
                </c:pt>
                <c:pt idx="9652">
                  <c:v>1495099.4</c:v>
                </c:pt>
                <c:pt idx="9653">
                  <c:v>1493427.92</c:v>
                </c:pt>
                <c:pt idx="9654">
                  <c:v>1492128.9</c:v>
                </c:pt>
                <c:pt idx="9655">
                  <c:v>1490459.95</c:v>
                </c:pt>
                <c:pt idx="9656">
                  <c:v>1488977.57</c:v>
                </c:pt>
                <c:pt idx="9657">
                  <c:v>1487681.1</c:v>
                </c:pt>
                <c:pt idx="9658">
                  <c:v>1485830</c:v>
                </c:pt>
                <c:pt idx="9659">
                  <c:v>1484165.09</c:v>
                </c:pt>
                <c:pt idx="9660">
                  <c:v>1482686.36</c:v>
                </c:pt>
                <c:pt idx="9661">
                  <c:v>1481025.62</c:v>
                </c:pt>
                <c:pt idx="9662">
                  <c:v>1479552.22</c:v>
                </c:pt>
                <c:pt idx="9663">
                  <c:v>1477713.2</c:v>
                </c:pt>
                <c:pt idx="9664">
                  <c:v>1476610.4</c:v>
                </c:pt>
                <c:pt idx="9665">
                  <c:v>1474957.01</c:v>
                </c:pt>
                <c:pt idx="9666">
                  <c:v>1473488.03</c:v>
                </c:pt>
                <c:pt idx="9667">
                  <c:v>1471836.08</c:v>
                </c:pt>
                <c:pt idx="9668">
                  <c:v>1470001.48</c:v>
                </c:pt>
                <c:pt idx="9669">
                  <c:v>1468534.44</c:v>
                </c:pt>
                <c:pt idx="9670">
                  <c:v>1466884.62</c:v>
                </c:pt>
                <c:pt idx="9671">
                  <c:v>1465418.64</c:v>
                </c:pt>
                <c:pt idx="9672">
                  <c:v>1464136.52</c:v>
                </c:pt>
                <c:pt idx="9673">
                  <c:v>1462305.4</c:v>
                </c:pt>
                <c:pt idx="9674">
                  <c:v>1460841.14</c:v>
                </c:pt>
                <c:pt idx="9675">
                  <c:v>1459011.46</c:v>
                </c:pt>
                <c:pt idx="9676">
                  <c:v>1457182.6</c:v>
                </c:pt>
                <c:pt idx="9677">
                  <c:v>1455720.12</c:v>
                </c:pt>
                <c:pt idx="9678">
                  <c:v>1454075.4</c:v>
                </c:pt>
                <c:pt idx="9679">
                  <c:v>1452979.2</c:v>
                </c:pt>
                <c:pt idx="9680">
                  <c:v>1451700.78</c:v>
                </c:pt>
                <c:pt idx="9681">
                  <c:v>1449692.45</c:v>
                </c:pt>
                <c:pt idx="9682">
                  <c:v>1448414.88</c:v>
                </c:pt>
                <c:pt idx="9683">
                  <c:v>1447137.6</c:v>
                </c:pt>
                <c:pt idx="9684">
                  <c:v>1445678.4</c:v>
                </c:pt>
                <c:pt idx="9685">
                  <c:v>1444037.28</c:v>
                </c:pt>
                <c:pt idx="9686">
                  <c:v>1442943.6</c:v>
                </c:pt>
                <c:pt idx="9687">
                  <c:v>1441485.74</c:v>
                </c:pt>
                <c:pt idx="9688">
                  <c:v>1440028.3</c:v>
                </c:pt>
                <c:pt idx="9689">
                  <c:v>1438753.53</c:v>
                </c:pt>
                <c:pt idx="9690">
                  <c:v>1437479.08</c:v>
                </c:pt>
                <c:pt idx="9691">
                  <c:v>1436204.93</c:v>
                </c:pt>
                <c:pt idx="9692">
                  <c:v>1434749.17</c:v>
                </c:pt>
                <c:pt idx="9693">
                  <c:v>1433475.8</c:v>
                </c:pt>
                <c:pt idx="9694">
                  <c:v>1432202.77</c:v>
                </c:pt>
                <c:pt idx="9695">
                  <c:v>1430930.1</c:v>
                </c:pt>
                <c:pt idx="9696">
                  <c:v>1429476.18</c:v>
                </c:pt>
                <c:pt idx="9697">
                  <c:v>1428385.98</c:v>
                </c:pt>
                <c:pt idx="9698">
                  <c:v>1426932.68</c:v>
                </c:pt>
                <c:pt idx="9699">
                  <c:v>1426024.63</c:v>
                </c:pt>
                <c:pt idx="9700">
                  <c:v>1424935.21</c:v>
                </c:pt>
                <c:pt idx="9701">
                  <c:v>1424027.56</c:v>
                </c:pt>
                <c:pt idx="9702">
                  <c:v>1422757.15</c:v>
                </c:pt>
                <c:pt idx="9703">
                  <c:v>1421668.42</c:v>
                </c:pt>
                <c:pt idx="9704">
                  <c:v>1420398.76</c:v>
                </c:pt>
                <c:pt idx="9705">
                  <c:v>1419129.4</c:v>
                </c:pt>
                <c:pt idx="9706">
                  <c:v>1418222.8</c:v>
                </c:pt>
                <c:pt idx="9707">
                  <c:v>1416954.12</c:v>
                </c:pt>
                <c:pt idx="9708">
                  <c:v>1416048.06</c:v>
                </c:pt>
                <c:pt idx="9709">
                  <c:v>1414961.04</c:v>
                </c:pt>
                <c:pt idx="9710">
                  <c:v>1413693.2</c:v>
                </c:pt>
                <c:pt idx="9711">
                  <c:v>1412425.66</c:v>
                </c:pt>
                <c:pt idx="9712">
                  <c:v>1410977.5</c:v>
                </c:pt>
                <c:pt idx="9713">
                  <c:v>1409529.9</c:v>
                </c:pt>
                <c:pt idx="9714">
                  <c:v>1408263.65</c:v>
                </c:pt>
                <c:pt idx="9715">
                  <c:v>1407178.49</c:v>
                </c:pt>
                <c:pt idx="9716">
                  <c:v>1405551.2</c:v>
                </c:pt>
                <c:pt idx="9717">
                  <c:v>1404286.09</c:v>
                </c:pt>
                <c:pt idx="9718">
                  <c:v>1403382.56</c:v>
                </c:pt>
                <c:pt idx="9719">
                  <c:v>1402298.54</c:v>
                </c:pt>
                <c:pt idx="9720">
                  <c:v>1401034.25</c:v>
                </c:pt>
                <c:pt idx="9721">
                  <c:v>1400131.3</c:v>
                </c:pt>
                <c:pt idx="9722">
                  <c:v>1398687.3</c:v>
                </c:pt>
                <c:pt idx="9723">
                  <c:v>1397604.54</c:v>
                </c:pt>
                <c:pt idx="9724">
                  <c:v>1395980.76</c:v>
                </c:pt>
                <c:pt idx="9725">
                  <c:v>1395078.86</c:v>
                </c:pt>
                <c:pt idx="9726">
                  <c:v>1393996.9</c:v>
                </c:pt>
                <c:pt idx="9727">
                  <c:v>1393095.4</c:v>
                </c:pt>
                <c:pt idx="9728">
                  <c:v>1392194.18</c:v>
                </c:pt>
                <c:pt idx="9729">
                  <c:v>1391473.26</c:v>
                </c:pt>
                <c:pt idx="9730">
                  <c:v>1390392.2</c:v>
                </c:pt>
                <c:pt idx="9731">
                  <c:v>1389491.45</c:v>
                </c:pt>
                <c:pt idx="9732">
                  <c:v>1388590.9</c:v>
                </c:pt>
                <c:pt idx="9733">
                  <c:v>1387510.3</c:v>
                </c:pt>
                <c:pt idx="9734">
                  <c:v>1386610.25</c:v>
                </c:pt>
                <c:pt idx="9735">
                  <c:v>1385710.2</c:v>
                </c:pt>
                <c:pt idx="9736">
                  <c:v>1384450.62</c:v>
                </c:pt>
                <c:pt idx="9737">
                  <c:v>1384090.74</c:v>
                </c:pt>
                <c:pt idx="9738">
                  <c:v>1383011.55</c:v>
                </c:pt>
                <c:pt idx="9739">
                  <c:v>1382472</c:v>
                </c:pt>
                <c:pt idx="9740">
                  <c:v>1381393.22</c:v>
                </c:pt>
                <c:pt idx="9741">
                  <c:v>1380674.14</c:v>
                </c:pt>
                <c:pt idx="9742">
                  <c:v>1379955.18</c:v>
                </c:pt>
                <c:pt idx="9743">
                  <c:v>1379236.34</c:v>
                </c:pt>
                <c:pt idx="9744">
                  <c:v>1378697.21</c:v>
                </c:pt>
                <c:pt idx="9745">
                  <c:v>1377978.61</c:v>
                </c:pt>
                <c:pt idx="9746">
                  <c:v>1377260.09</c:v>
                </c:pt>
                <c:pt idx="9747">
                  <c:v>1376003</c:v>
                </c:pt>
                <c:pt idx="9748">
                  <c:v>1375823.45</c:v>
                </c:pt>
                <c:pt idx="9749">
                  <c:v>1374746.22</c:v>
                </c:pt>
                <c:pt idx="9750">
                  <c:v>1374207.78</c:v>
                </c:pt>
                <c:pt idx="9751">
                  <c:v>1373489.86</c:v>
                </c:pt>
                <c:pt idx="9752">
                  <c:v>1372413.3</c:v>
                </c:pt>
                <c:pt idx="9753">
                  <c:v>1371875.1</c:v>
                </c:pt>
                <c:pt idx="9754">
                  <c:v>1371336.9</c:v>
                </c:pt>
                <c:pt idx="9755">
                  <c:v>1370798.91</c:v>
                </c:pt>
                <c:pt idx="9756">
                  <c:v>1370260.92</c:v>
                </c:pt>
                <c:pt idx="9757">
                  <c:v>1369902.26</c:v>
                </c:pt>
                <c:pt idx="9758">
                  <c:v>1369364.35</c:v>
                </c:pt>
                <c:pt idx="9759">
                  <c:v>1369005.85</c:v>
                </c:pt>
                <c:pt idx="9760">
                  <c:v>1368468.1</c:v>
                </c:pt>
                <c:pt idx="9761">
                  <c:v>1367930.35</c:v>
                </c:pt>
                <c:pt idx="9762">
                  <c:v>1367392.72</c:v>
                </c:pt>
                <c:pt idx="9763">
                  <c:v>1367213.53</c:v>
                </c:pt>
                <c:pt idx="9764">
                  <c:v>1366496.77</c:v>
                </c:pt>
                <c:pt idx="9765">
                  <c:v>1365959.2</c:v>
                </c:pt>
                <c:pt idx="9766">
                  <c:v>1365600.98</c:v>
                </c:pt>
                <c:pt idx="9767">
                  <c:v>1364347.21</c:v>
                </c:pt>
                <c:pt idx="9768">
                  <c:v>1364347.21</c:v>
                </c:pt>
                <c:pt idx="9769">
                  <c:v>1363093.86</c:v>
                </c:pt>
                <c:pt idx="9770">
                  <c:v>1362914.82</c:v>
                </c:pt>
                <c:pt idx="9771">
                  <c:v>1362556.74</c:v>
                </c:pt>
                <c:pt idx="9772">
                  <c:v>1362019.74</c:v>
                </c:pt>
                <c:pt idx="9773">
                  <c:v>1361661.78</c:v>
                </c:pt>
                <c:pt idx="9774">
                  <c:v>1361482.8</c:v>
                </c:pt>
                <c:pt idx="9775">
                  <c:v>1361303.82</c:v>
                </c:pt>
                <c:pt idx="9776">
                  <c:v>1362377.7</c:v>
                </c:pt>
                <c:pt idx="9777">
                  <c:v>1363093.86</c:v>
                </c:pt>
                <c:pt idx="9778">
                  <c:v>1362914.82</c:v>
                </c:pt>
                <c:pt idx="9779">
                  <c:v>1362735.78</c:v>
                </c:pt>
                <c:pt idx="9780">
                  <c:v>1362556.74</c:v>
                </c:pt>
                <c:pt idx="9781">
                  <c:v>1362198.72</c:v>
                </c:pt>
                <c:pt idx="9782">
                  <c:v>1362377.7</c:v>
                </c:pt>
                <c:pt idx="9783">
                  <c:v>1362019.74</c:v>
                </c:pt>
                <c:pt idx="9784">
                  <c:v>1361661.78</c:v>
                </c:pt>
                <c:pt idx="9785">
                  <c:v>1361661.78</c:v>
                </c:pt>
                <c:pt idx="9786">
                  <c:v>1361482.8</c:v>
                </c:pt>
                <c:pt idx="9787">
                  <c:v>1361482.8</c:v>
                </c:pt>
                <c:pt idx="9788">
                  <c:v>1361303.82</c:v>
                </c:pt>
                <c:pt idx="9789">
                  <c:v>1360766.88</c:v>
                </c:pt>
                <c:pt idx="9790">
                  <c:v>1359872.34</c:v>
                </c:pt>
                <c:pt idx="9791">
                  <c:v>1359693.45</c:v>
                </c:pt>
                <c:pt idx="9792">
                  <c:v>1359514.56</c:v>
                </c:pt>
                <c:pt idx="9793">
                  <c:v>1359156.78</c:v>
                </c:pt>
                <c:pt idx="9794">
                  <c:v>1358977.89</c:v>
                </c:pt>
                <c:pt idx="9795">
                  <c:v>1358977.89</c:v>
                </c:pt>
                <c:pt idx="9796">
                  <c:v>1358620.19</c:v>
                </c:pt>
                <c:pt idx="9797">
                  <c:v>1358620.19</c:v>
                </c:pt>
                <c:pt idx="9798">
                  <c:v>1359156.78</c:v>
                </c:pt>
                <c:pt idx="9799">
                  <c:v>1360051.23</c:v>
                </c:pt>
                <c:pt idx="9800">
                  <c:v>1361303.82</c:v>
                </c:pt>
                <c:pt idx="9801">
                  <c:v>1361482.8</c:v>
                </c:pt>
                <c:pt idx="9802">
                  <c:v>1361661.78</c:v>
                </c:pt>
                <c:pt idx="9803">
                  <c:v>1361840.76</c:v>
                </c:pt>
                <c:pt idx="9804">
                  <c:v>1364705.43</c:v>
                </c:pt>
                <c:pt idx="9805">
                  <c:v>1366496.77</c:v>
                </c:pt>
                <c:pt idx="9806">
                  <c:v>1366675.96</c:v>
                </c:pt>
                <c:pt idx="9807">
                  <c:v>1368826.6</c:v>
                </c:pt>
                <c:pt idx="9808">
                  <c:v>1373848.82</c:v>
                </c:pt>
                <c:pt idx="9809">
                  <c:v>1374925.7</c:v>
                </c:pt>
                <c:pt idx="9810">
                  <c:v>1376003</c:v>
                </c:pt>
                <c:pt idx="9811">
                  <c:v>1376182.55</c:v>
                </c:pt>
                <c:pt idx="9812">
                  <c:v>1383371.25</c:v>
                </c:pt>
                <c:pt idx="9813">
                  <c:v>1384810.5</c:v>
                </c:pt>
                <c:pt idx="9814">
                  <c:v>1385350.32</c:v>
                </c:pt>
                <c:pt idx="9815">
                  <c:v>1385710.2</c:v>
                </c:pt>
                <c:pt idx="9816">
                  <c:v>1386070.22</c:v>
                </c:pt>
                <c:pt idx="9817">
                  <c:v>1387510.3</c:v>
                </c:pt>
                <c:pt idx="9818">
                  <c:v>1391112.8</c:v>
                </c:pt>
                <c:pt idx="9819">
                  <c:v>1395800.38</c:v>
                </c:pt>
                <c:pt idx="9820">
                  <c:v>1397243.66</c:v>
                </c:pt>
                <c:pt idx="9821">
                  <c:v>1402117.87</c:v>
                </c:pt>
                <c:pt idx="9822">
                  <c:v>1418222.8</c:v>
                </c:pt>
                <c:pt idx="9823">
                  <c:v>1423120.09</c:v>
                </c:pt>
                <c:pt idx="9824">
                  <c:v>1424753.68</c:v>
                </c:pt>
                <c:pt idx="9825">
                  <c:v>1425843.02</c:v>
                </c:pt>
                <c:pt idx="9826">
                  <c:v>1426569.46</c:v>
                </c:pt>
                <c:pt idx="9827">
                  <c:v>1461390.17</c:v>
                </c:pt>
                <c:pt idx="9828">
                  <c:v>1471102</c:v>
                </c:pt>
                <c:pt idx="9829">
                  <c:v>1474773.3</c:v>
                </c:pt>
                <c:pt idx="9830">
                  <c:v>1494542.24</c:v>
                </c:pt>
                <c:pt idx="9831">
                  <c:v>1501236.61</c:v>
                </c:pt>
                <c:pt idx="9832">
                  <c:v>1504588.76</c:v>
                </c:pt>
                <c:pt idx="9833">
                  <c:v>1507011.84</c:v>
                </c:pt>
                <c:pt idx="9834">
                  <c:v>1508876.84</c:v>
                </c:pt>
                <c:pt idx="9835">
                  <c:v>1510369.52</c:v>
                </c:pt>
                <c:pt idx="9836">
                  <c:v>1512049.56</c:v>
                </c:pt>
                <c:pt idx="9837">
                  <c:v>1514104.12</c:v>
                </c:pt>
                <c:pt idx="9838">
                  <c:v>1516720.7</c:v>
                </c:pt>
                <c:pt idx="9839">
                  <c:v>1520087.68</c:v>
                </c:pt>
                <c:pt idx="9840">
                  <c:v>1521585.22</c:v>
                </c:pt>
                <c:pt idx="9841">
                  <c:v>1523270.66</c:v>
                </c:pt>
                <c:pt idx="9842">
                  <c:v>1524394.82</c:v>
                </c:pt>
                <c:pt idx="9843">
                  <c:v>1525706.78</c:v>
                </c:pt>
                <c:pt idx="9844">
                  <c:v>1526456.66</c:v>
                </c:pt>
                <c:pt idx="9845">
                  <c:v>1527394.28</c:v>
                </c:pt>
                <c:pt idx="9846">
                  <c:v>1527769.4</c:v>
                </c:pt>
                <c:pt idx="9847">
                  <c:v>1528894.87</c:v>
                </c:pt>
                <c:pt idx="9848">
                  <c:v>1529082.54</c:v>
                </c:pt>
                <c:pt idx="9849">
                  <c:v>1529833.22</c:v>
                </c:pt>
                <c:pt idx="9850">
                  <c:v>1530396.23</c:v>
                </c:pt>
                <c:pt idx="9851">
                  <c:v>1530771.68</c:v>
                </c:pt>
                <c:pt idx="9852">
                  <c:v>1531335.02</c:v>
                </c:pt>
                <c:pt idx="9853">
                  <c:v>1532086.14</c:v>
                </c:pt>
                <c:pt idx="9854">
                  <c:v>1532273.92</c:v>
                </c:pt>
                <c:pt idx="9855">
                  <c:v>1532273.92</c:v>
                </c:pt>
                <c:pt idx="9856">
                  <c:v>1533401.05</c:v>
                </c:pt>
                <c:pt idx="9857">
                  <c:v>1534340.4</c:v>
                </c:pt>
                <c:pt idx="9858">
                  <c:v>1534716.36</c:v>
                </c:pt>
                <c:pt idx="9859">
                  <c:v>1535468.28</c:v>
                </c:pt>
                <c:pt idx="9860">
                  <c:v>1535656.26</c:v>
                </c:pt>
                <c:pt idx="9861">
                  <c:v>1536220.2</c:v>
                </c:pt>
                <c:pt idx="9862">
                  <c:v>1542053.45</c:v>
                </c:pt>
                <c:pt idx="9863">
                  <c:v>1545821.53</c:v>
                </c:pt>
                <c:pt idx="9864">
                  <c:v>1548084.19</c:v>
                </c:pt>
                <c:pt idx="9865">
                  <c:v>1549782.06</c:v>
                </c:pt>
                <c:pt idx="9866">
                  <c:v>1550725.71</c:v>
                </c:pt>
                <c:pt idx="9867">
                  <c:v>1551858.33</c:v>
                </c:pt>
                <c:pt idx="9868">
                  <c:v>1552424.76</c:v>
                </c:pt>
                <c:pt idx="9869">
                  <c:v>1552991.19</c:v>
                </c:pt>
                <c:pt idx="9870">
                  <c:v>1552802.38</c:v>
                </c:pt>
                <c:pt idx="9871">
                  <c:v>1552802.38</c:v>
                </c:pt>
                <c:pt idx="9872">
                  <c:v>1552991.19</c:v>
                </c:pt>
                <c:pt idx="9873">
                  <c:v>1552991.19</c:v>
                </c:pt>
                <c:pt idx="9874">
                  <c:v>1552802.38</c:v>
                </c:pt>
                <c:pt idx="9875">
                  <c:v>1552613.57</c:v>
                </c:pt>
                <c:pt idx="9876">
                  <c:v>1570596.34</c:v>
                </c:pt>
                <c:pt idx="9877">
                  <c:v>1611222.9</c:v>
                </c:pt>
                <c:pt idx="9878">
                  <c:v>1622935.28</c:v>
                </c:pt>
                <c:pt idx="9879">
                  <c:v>1616978.8</c:v>
                </c:pt>
                <c:pt idx="9880">
                  <c:v>1609881.04</c:v>
                </c:pt>
                <c:pt idx="9881">
                  <c:v>1602987.2</c:v>
                </c:pt>
                <c:pt idx="9882">
                  <c:v>1597633.56</c:v>
                </c:pt>
                <c:pt idx="9883">
                  <c:v>1592096.55</c:v>
                </c:pt>
                <c:pt idx="9884">
                  <c:v>1587520.01</c:v>
                </c:pt>
                <c:pt idx="9885">
                  <c:v>1607964.9</c:v>
                </c:pt>
                <c:pt idx="9886">
                  <c:v>1611031.18</c:v>
                </c:pt>
                <c:pt idx="9887">
                  <c:v>1607581.8</c:v>
                </c:pt>
                <c:pt idx="9888">
                  <c:v>1602221.96</c:v>
                </c:pt>
                <c:pt idx="9889">
                  <c:v>1597060.29</c:v>
                </c:pt>
                <c:pt idx="9890">
                  <c:v>1593623.17</c:v>
                </c:pt>
                <c:pt idx="9891">
                  <c:v>1590570.47</c:v>
                </c:pt>
                <c:pt idx="9892">
                  <c:v>1586376.8</c:v>
                </c:pt>
                <c:pt idx="9893">
                  <c:v>1582378.02</c:v>
                </c:pt>
                <c:pt idx="9894">
                  <c:v>1578763.65</c:v>
                </c:pt>
                <c:pt idx="9895">
                  <c:v>1575912.5</c:v>
                </c:pt>
                <c:pt idx="9896">
                  <c:v>1573253.6</c:v>
                </c:pt>
                <c:pt idx="9897">
                  <c:v>1571355.42</c:v>
                </c:pt>
                <c:pt idx="9898">
                  <c:v>1569647.79</c:v>
                </c:pt>
                <c:pt idx="9899">
                  <c:v>1567561.78</c:v>
                </c:pt>
                <c:pt idx="9900">
                  <c:v>1566424.3</c:v>
                </c:pt>
                <c:pt idx="9901">
                  <c:v>1565097.87</c:v>
                </c:pt>
                <c:pt idx="9902">
                  <c:v>1563961.23</c:v>
                </c:pt>
                <c:pt idx="9903">
                  <c:v>1563014.28</c:v>
                </c:pt>
                <c:pt idx="9904">
                  <c:v>1561878.34</c:v>
                </c:pt>
                <c:pt idx="9905">
                  <c:v>1560931.89</c:v>
                </c:pt>
                <c:pt idx="9906">
                  <c:v>1559985.8</c:v>
                </c:pt>
                <c:pt idx="9907">
                  <c:v>1559229</c:v>
                </c:pt>
                <c:pt idx="9908">
                  <c:v>1558094.16</c:v>
                </c:pt>
                <c:pt idx="9909">
                  <c:v>1557526.83</c:v>
                </c:pt>
                <c:pt idx="9910">
                  <c:v>1556392.44</c:v>
                </c:pt>
                <c:pt idx="9911">
                  <c:v>1555636.36</c:v>
                </c:pt>
                <c:pt idx="9912">
                  <c:v>1554880.37</c:v>
                </c:pt>
                <c:pt idx="9913">
                  <c:v>1553935.72</c:v>
                </c:pt>
                <c:pt idx="9914">
                  <c:v>1554313.58</c:v>
                </c:pt>
                <c:pt idx="9915">
                  <c:v>1553557.86</c:v>
                </c:pt>
                <c:pt idx="9916">
                  <c:v>1552802.38</c:v>
                </c:pt>
                <c:pt idx="9917">
                  <c:v>1552047.14</c:v>
                </c:pt>
                <c:pt idx="9918">
                  <c:v>1551291.9</c:v>
                </c:pt>
                <c:pt idx="9919">
                  <c:v>1550536.98</c:v>
                </c:pt>
                <c:pt idx="9920">
                  <c:v>1549782.06</c:v>
                </c:pt>
                <c:pt idx="9921">
                  <c:v>1549027.34</c:v>
                </c:pt>
                <c:pt idx="9922">
                  <c:v>1547518.3</c:v>
                </c:pt>
                <c:pt idx="9923">
                  <c:v>1546764.18</c:v>
                </c:pt>
                <c:pt idx="9924">
                  <c:v>1546575.65</c:v>
                </c:pt>
                <c:pt idx="9925">
                  <c:v>1546387.12</c:v>
                </c:pt>
                <c:pt idx="9926">
                  <c:v>1546198.59</c:v>
                </c:pt>
                <c:pt idx="9927">
                  <c:v>1545821.53</c:v>
                </c:pt>
                <c:pt idx="9928">
                  <c:v>1545444.56</c:v>
                </c:pt>
                <c:pt idx="9929">
                  <c:v>1544879.24</c:v>
                </c:pt>
                <c:pt idx="9930">
                  <c:v>1544313.92</c:v>
                </c:pt>
                <c:pt idx="9931">
                  <c:v>1543560.25</c:v>
                </c:pt>
                <c:pt idx="9932">
                  <c:v>1542618.5</c:v>
                </c:pt>
                <c:pt idx="9933">
                  <c:v>1541865.1</c:v>
                </c:pt>
                <c:pt idx="9934">
                  <c:v>1540735.54</c:v>
                </c:pt>
                <c:pt idx="9935">
                  <c:v>1539982.5</c:v>
                </c:pt>
                <c:pt idx="9936">
                  <c:v>1539041.65</c:v>
                </c:pt>
                <c:pt idx="9937">
                  <c:v>1538665.31</c:v>
                </c:pt>
                <c:pt idx="9938">
                  <c:v>1537536.62</c:v>
                </c:pt>
                <c:pt idx="9939">
                  <c:v>1536784.38</c:v>
                </c:pt>
                <c:pt idx="9940">
                  <c:v>1536596.32</c:v>
                </c:pt>
                <c:pt idx="9941">
                  <c:v>1535656.26</c:v>
                </c:pt>
                <c:pt idx="9942">
                  <c:v>1534716.36</c:v>
                </c:pt>
                <c:pt idx="9943">
                  <c:v>1533776.79</c:v>
                </c:pt>
                <c:pt idx="9944">
                  <c:v>1533025.31</c:v>
                </c:pt>
                <c:pt idx="9945">
                  <c:v>1532273.92</c:v>
                </c:pt>
                <c:pt idx="9946">
                  <c:v>1531522.8</c:v>
                </c:pt>
                <c:pt idx="9947">
                  <c:v>1530583.9</c:v>
                </c:pt>
                <c:pt idx="9948">
                  <c:v>1529270.21</c:v>
                </c:pt>
                <c:pt idx="9949">
                  <c:v>1527956.96</c:v>
                </c:pt>
                <c:pt idx="9950">
                  <c:v>1527206.72</c:v>
                </c:pt>
                <c:pt idx="9951">
                  <c:v>1526269.19</c:v>
                </c:pt>
                <c:pt idx="9952">
                  <c:v>1525519.31</c:v>
                </c:pt>
                <c:pt idx="9953">
                  <c:v>1524769.54</c:v>
                </c:pt>
                <c:pt idx="9954">
                  <c:v>1523645.38</c:v>
                </c:pt>
                <c:pt idx="9955">
                  <c:v>1522521.52</c:v>
                </c:pt>
                <c:pt idx="9956">
                  <c:v>1521585.22</c:v>
                </c:pt>
                <c:pt idx="9957">
                  <c:v>1520462.02</c:v>
                </c:pt>
                <c:pt idx="9958">
                  <c:v>1518964.9</c:v>
                </c:pt>
                <c:pt idx="9959">
                  <c:v>1518216.7</c:v>
                </c:pt>
                <c:pt idx="9960">
                  <c:v>1517094.6</c:v>
                </c:pt>
                <c:pt idx="9961">
                  <c:v>1515599</c:v>
                </c:pt>
                <c:pt idx="9962">
                  <c:v>1514477.84</c:v>
                </c:pt>
                <c:pt idx="9963">
                  <c:v>1513543.64</c:v>
                </c:pt>
                <c:pt idx="9964">
                  <c:v>1512423.08</c:v>
                </c:pt>
                <c:pt idx="9965">
                  <c:v>1511116.16</c:v>
                </c:pt>
                <c:pt idx="9966">
                  <c:v>1509809.64</c:v>
                </c:pt>
                <c:pt idx="9967">
                  <c:v>1508690.28</c:v>
                </c:pt>
                <c:pt idx="9968">
                  <c:v>1507384.76</c:v>
                </c:pt>
                <c:pt idx="9969">
                  <c:v>1506079.64</c:v>
                </c:pt>
                <c:pt idx="9970">
                  <c:v>1504775.12</c:v>
                </c:pt>
                <c:pt idx="9971">
                  <c:v>1503657.36</c:v>
                </c:pt>
                <c:pt idx="9972">
                  <c:v>1502353.63</c:v>
                </c:pt>
                <c:pt idx="9973">
                  <c:v>1500864.27</c:v>
                </c:pt>
                <c:pt idx="9974">
                  <c:v>1499747.8</c:v>
                </c:pt>
                <c:pt idx="9975">
                  <c:v>1498259.62</c:v>
                </c:pt>
                <c:pt idx="9976">
                  <c:v>1496957.9</c:v>
                </c:pt>
                <c:pt idx="9977">
                  <c:v>1495656.95</c:v>
                </c:pt>
                <c:pt idx="9978">
                  <c:v>1494356.52</c:v>
                </c:pt>
                <c:pt idx="9979">
                  <c:v>1492685.55</c:v>
                </c:pt>
                <c:pt idx="9980">
                  <c:v>1491943.35</c:v>
                </c:pt>
                <c:pt idx="9981">
                  <c:v>1490459.95</c:v>
                </c:pt>
                <c:pt idx="9982">
                  <c:v>1489533.2</c:v>
                </c:pt>
                <c:pt idx="9983">
                  <c:v>1488051.52</c:v>
                </c:pt>
                <c:pt idx="9984">
                  <c:v>1486755.55</c:v>
                </c:pt>
                <c:pt idx="9985">
                  <c:v>1485460.02</c:v>
                </c:pt>
                <c:pt idx="9986">
                  <c:v>1484165.09</c:v>
                </c:pt>
                <c:pt idx="9987">
                  <c:v>1482871.18</c:v>
                </c:pt>
                <c:pt idx="9988">
                  <c:v>1481025.62</c:v>
                </c:pt>
                <c:pt idx="9989">
                  <c:v>1479368.25</c:v>
                </c:pt>
                <c:pt idx="9990">
                  <c:v>1478264.6</c:v>
                </c:pt>
                <c:pt idx="9991">
                  <c:v>1476794.2</c:v>
                </c:pt>
                <c:pt idx="9992">
                  <c:v>1475508.14</c:v>
                </c:pt>
                <c:pt idx="9993">
                  <c:v>1474406.08</c:v>
                </c:pt>
                <c:pt idx="9994">
                  <c:v>1472937.2</c:v>
                </c:pt>
                <c:pt idx="9995">
                  <c:v>1471469.04</c:v>
                </c:pt>
                <c:pt idx="9996">
                  <c:v>1470001.48</c:v>
                </c:pt>
                <c:pt idx="9997">
                  <c:v>1468717.78</c:v>
                </c:pt>
                <c:pt idx="9998">
                  <c:v>1467067.88</c:v>
                </c:pt>
                <c:pt idx="9999">
                  <c:v>1465052.32</c:v>
                </c:pt>
                <c:pt idx="10000">
                  <c:v>1463587.1</c:v>
                </c:pt>
                <c:pt idx="10001">
                  <c:v>1462122.3</c:v>
                </c:pt>
                <c:pt idx="10002">
                  <c:v>1460475.12</c:v>
                </c:pt>
                <c:pt idx="10003">
                  <c:v>1459011.46</c:v>
                </c:pt>
                <c:pt idx="10004">
                  <c:v>1457182.6</c:v>
                </c:pt>
                <c:pt idx="10005">
                  <c:v>1455537.35</c:v>
                </c:pt>
                <c:pt idx="10006">
                  <c:v>1453892.7</c:v>
                </c:pt>
                <c:pt idx="10007">
                  <c:v>1451700.78</c:v>
                </c:pt>
                <c:pt idx="10008">
                  <c:v>1450422.65</c:v>
                </c:pt>
                <c:pt idx="10009">
                  <c:v>1448779.84</c:v>
                </c:pt>
                <c:pt idx="10010">
                  <c:v>1447320</c:v>
                </c:pt>
                <c:pt idx="10011">
                  <c:v>1445496</c:v>
                </c:pt>
                <c:pt idx="10012">
                  <c:v>1443854.94</c:v>
                </c:pt>
                <c:pt idx="10013">
                  <c:v>1442579.1</c:v>
                </c:pt>
                <c:pt idx="10014">
                  <c:v>1440939.2</c:v>
                </c:pt>
                <c:pt idx="10015">
                  <c:v>1439299.86</c:v>
                </c:pt>
                <c:pt idx="10016">
                  <c:v>1438025.17</c:v>
                </c:pt>
                <c:pt idx="10017">
                  <c:v>1436568.93</c:v>
                </c:pt>
                <c:pt idx="10018">
                  <c:v>1434749.17</c:v>
                </c:pt>
                <c:pt idx="10019">
                  <c:v>1432930.1</c:v>
                </c:pt>
                <c:pt idx="10020">
                  <c:v>1431111.91</c:v>
                </c:pt>
                <c:pt idx="10021">
                  <c:v>1429657.92</c:v>
                </c:pt>
                <c:pt idx="10022">
                  <c:v>1428385.98</c:v>
                </c:pt>
                <c:pt idx="10023">
                  <c:v>1426387.85</c:v>
                </c:pt>
                <c:pt idx="10024">
                  <c:v>1424935.21</c:v>
                </c:pt>
                <c:pt idx="10025">
                  <c:v>1423301.56</c:v>
                </c:pt>
                <c:pt idx="10026">
                  <c:v>1421849.8</c:v>
                </c:pt>
                <c:pt idx="10027">
                  <c:v>1420398.76</c:v>
                </c:pt>
                <c:pt idx="10028">
                  <c:v>1418948.08</c:v>
                </c:pt>
                <c:pt idx="10029">
                  <c:v>1417316.6</c:v>
                </c:pt>
                <c:pt idx="10030">
                  <c:v>1415866.89</c:v>
                </c:pt>
                <c:pt idx="10031">
                  <c:v>1414417.6</c:v>
                </c:pt>
                <c:pt idx="10032">
                  <c:v>1412968.8</c:v>
                </c:pt>
                <c:pt idx="10033">
                  <c:v>1411339.54</c:v>
                </c:pt>
                <c:pt idx="10034">
                  <c:v>1409710.85</c:v>
                </c:pt>
                <c:pt idx="10035">
                  <c:v>1407901.91</c:v>
                </c:pt>
                <c:pt idx="10036">
                  <c:v>1406455.25</c:v>
                </c:pt>
                <c:pt idx="10037">
                  <c:v>1404828.28</c:v>
                </c:pt>
                <c:pt idx="10038">
                  <c:v>1403201.89</c:v>
                </c:pt>
                <c:pt idx="10039">
                  <c:v>1401576.02</c:v>
                </c:pt>
                <c:pt idx="10040">
                  <c:v>1399589.8</c:v>
                </c:pt>
                <c:pt idx="10041">
                  <c:v>1398326.3</c:v>
                </c:pt>
                <c:pt idx="10042">
                  <c:v>1396341.52</c:v>
                </c:pt>
                <c:pt idx="10043">
                  <c:v>1394898.48</c:v>
                </c:pt>
                <c:pt idx="10044">
                  <c:v>1393095.4</c:v>
                </c:pt>
                <c:pt idx="10045">
                  <c:v>1392013.95</c:v>
                </c:pt>
                <c:pt idx="10046">
                  <c:v>1390572.35</c:v>
                </c:pt>
                <c:pt idx="10047">
                  <c:v>1389131.2</c:v>
                </c:pt>
                <c:pt idx="10048">
                  <c:v>1387870.5</c:v>
                </c:pt>
                <c:pt idx="10049">
                  <c:v>1386250.23</c:v>
                </c:pt>
                <c:pt idx="10050">
                  <c:v>1384990.44</c:v>
                </c:pt>
                <c:pt idx="10051">
                  <c:v>1383730.95</c:v>
                </c:pt>
                <c:pt idx="10052">
                  <c:v>1382292.15</c:v>
                </c:pt>
                <c:pt idx="10053">
                  <c:v>1380853.91</c:v>
                </c:pt>
                <c:pt idx="10054">
                  <c:v>1379595.76</c:v>
                </c:pt>
                <c:pt idx="10055">
                  <c:v>1377978.61</c:v>
                </c:pt>
                <c:pt idx="10056">
                  <c:v>1376541.65</c:v>
                </c:pt>
                <c:pt idx="10057">
                  <c:v>1375284.8</c:v>
                </c:pt>
                <c:pt idx="10058">
                  <c:v>1374207.78</c:v>
                </c:pt>
                <c:pt idx="10059">
                  <c:v>1372772.1</c:v>
                </c:pt>
                <c:pt idx="10060">
                  <c:v>1371695.7</c:v>
                </c:pt>
                <c:pt idx="10061">
                  <c:v>1370260.92</c:v>
                </c:pt>
                <c:pt idx="10062">
                  <c:v>1368826.6</c:v>
                </c:pt>
                <c:pt idx="10063">
                  <c:v>1367571.91</c:v>
                </c:pt>
                <c:pt idx="10064">
                  <c:v>1365959.2</c:v>
                </c:pt>
                <c:pt idx="10065">
                  <c:v>1364884.54</c:v>
                </c:pt>
                <c:pt idx="10066">
                  <c:v>1363451.94</c:v>
                </c:pt>
                <c:pt idx="10067">
                  <c:v>1362556.74</c:v>
                </c:pt>
                <c:pt idx="10068">
                  <c:v>1360945.86</c:v>
                </c:pt>
                <c:pt idx="10069">
                  <c:v>1359514.56</c:v>
                </c:pt>
                <c:pt idx="10070">
                  <c:v>1358620.19</c:v>
                </c:pt>
                <c:pt idx="10071">
                  <c:v>1357547.33</c:v>
                </c:pt>
                <c:pt idx="10072">
                  <c:v>1356117.2</c:v>
                </c:pt>
                <c:pt idx="10073">
                  <c:v>1354866.18</c:v>
                </c:pt>
                <c:pt idx="10074">
                  <c:v>1353972.88</c:v>
                </c:pt>
                <c:pt idx="10075">
                  <c:v>1352543.95</c:v>
                </c:pt>
                <c:pt idx="10076">
                  <c:v>1350401.5</c:v>
                </c:pt>
                <c:pt idx="10077">
                  <c:v>1349330.68</c:v>
                </c:pt>
                <c:pt idx="10078">
                  <c:v>1348438.48</c:v>
                </c:pt>
                <c:pt idx="10079">
                  <c:v>1347368.16</c:v>
                </c:pt>
                <c:pt idx="10080">
                  <c:v>1346119.71</c:v>
                </c:pt>
                <c:pt idx="10081">
                  <c:v>1345049.97</c:v>
                </c:pt>
                <c:pt idx="10082">
                  <c:v>1344158.64</c:v>
                </c:pt>
                <c:pt idx="10083">
                  <c:v>1342911.03</c:v>
                </c:pt>
                <c:pt idx="10084">
                  <c:v>1341842.1000000001</c:v>
                </c:pt>
                <c:pt idx="10085">
                  <c:v>1340595.24</c:v>
                </c:pt>
                <c:pt idx="10086">
                  <c:v>1339526.76</c:v>
                </c:pt>
                <c:pt idx="10087">
                  <c:v>1338102.6000000001</c:v>
                </c:pt>
                <c:pt idx="10088">
                  <c:v>1337034.78</c:v>
                </c:pt>
                <c:pt idx="10089">
                  <c:v>1336145.23</c:v>
                </c:pt>
                <c:pt idx="10090">
                  <c:v>1335433.6499999999</c:v>
                </c:pt>
                <c:pt idx="10091">
                  <c:v>1334010.8500000001</c:v>
                </c:pt>
                <c:pt idx="10092">
                  <c:v>1332944.2</c:v>
                </c:pt>
                <c:pt idx="10093">
                  <c:v>1331877.71</c:v>
                </c:pt>
                <c:pt idx="10094">
                  <c:v>1330989.26</c:v>
                </c:pt>
                <c:pt idx="10095">
                  <c:v>1330100.8899999999</c:v>
                </c:pt>
                <c:pt idx="10096">
                  <c:v>1329390.45</c:v>
                </c:pt>
                <c:pt idx="10097">
                  <c:v>1328857.6200000001</c:v>
                </c:pt>
                <c:pt idx="10098">
                  <c:v>1327792.28</c:v>
                </c:pt>
                <c:pt idx="10099">
                  <c:v>1327259.69</c:v>
                </c:pt>
                <c:pt idx="10100">
                  <c:v>1326549.6499999999</c:v>
                </c:pt>
                <c:pt idx="10101">
                  <c:v>1325662.3999999999</c:v>
                </c:pt>
                <c:pt idx="10102">
                  <c:v>1324775.22</c:v>
                </c:pt>
                <c:pt idx="10103">
                  <c:v>1324065.7</c:v>
                </c:pt>
                <c:pt idx="10104">
                  <c:v>1323356.18</c:v>
                </c:pt>
                <c:pt idx="10105">
                  <c:v>1322824.2</c:v>
                </c:pt>
                <c:pt idx="10106">
                  <c:v>1322115</c:v>
                </c:pt>
                <c:pt idx="10107">
                  <c:v>1321583.1000000001</c:v>
                </c:pt>
                <c:pt idx="10108">
                  <c:v>1320519.75</c:v>
                </c:pt>
                <c:pt idx="10109">
                  <c:v>1320519.75</c:v>
                </c:pt>
                <c:pt idx="10110">
                  <c:v>1319633.7</c:v>
                </c:pt>
                <c:pt idx="10111">
                  <c:v>1318925.18</c:v>
                </c:pt>
                <c:pt idx="10112">
                  <c:v>1318216.6599999999</c:v>
                </c:pt>
                <c:pt idx="10113">
                  <c:v>1317508.32</c:v>
                </c:pt>
                <c:pt idx="10114">
                  <c:v>1316623.1200000001</c:v>
                </c:pt>
                <c:pt idx="10115">
                  <c:v>1315738.08</c:v>
                </c:pt>
                <c:pt idx="10116">
                  <c:v>1315030.24</c:v>
                </c:pt>
                <c:pt idx="10117">
                  <c:v>1314676.32</c:v>
                </c:pt>
                <c:pt idx="10118">
                  <c:v>1313791.76</c:v>
                </c:pt>
                <c:pt idx="10119">
                  <c:v>1313084.24</c:v>
                </c:pt>
                <c:pt idx="10120">
                  <c:v>1313084.24</c:v>
                </c:pt>
                <c:pt idx="10121">
                  <c:v>1313084.24</c:v>
                </c:pt>
                <c:pt idx="10122">
                  <c:v>1314322.3999999999</c:v>
                </c:pt>
                <c:pt idx="10123">
                  <c:v>1313791.76</c:v>
                </c:pt>
                <c:pt idx="10124">
                  <c:v>1313968.6399999999</c:v>
                </c:pt>
                <c:pt idx="10125">
                  <c:v>1313438</c:v>
                </c:pt>
                <c:pt idx="10126">
                  <c:v>1313261.1200000001</c:v>
                </c:pt>
                <c:pt idx="10127">
                  <c:v>1313084.24</c:v>
                </c:pt>
                <c:pt idx="10128">
                  <c:v>1312553.6000000001</c:v>
                </c:pt>
                <c:pt idx="10129">
                  <c:v>1314322.3999999999</c:v>
                </c:pt>
                <c:pt idx="10130">
                  <c:v>1314145.52</c:v>
                </c:pt>
                <c:pt idx="10131">
                  <c:v>1313968.6399999999</c:v>
                </c:pt>
                <c:pt idx="10132">
                  <c:v>1313791.76</c:v>
                </c:pt>
                <c:pt idx="10133">
                  <c:v>1313614.8799999999</c:v>
                </c:pt>
                <c:pt idx="10134">
                  <c:v>1313261.1200000001</c:v>
                </c:pt>
                <c:pt idx="10135">
                  <c:v>1312553.6000000001</c:v>
                </c:pt>
                <c:pt idx="10136">
                  <c:v>1312553.6000000001</c:v>
                </c:pt>
                <c:pt idx="10137">
                  <c:v>1312376.83</c:v>
                </c:pt>
                <c:pt idx="10138">
                  <c:v>1312376.83</c:v>
                </c:pt>
                <c:pt idx="10139">
                  <c:v>1312376.83</c:v>
                </c:pt>
                <c:pt idx="10140">
                  <c:v>1311846.52</c:v>
                </c:pt>
                <c:pt idx="10141">
                  <c:v>1311846.52</c:v>
                </c:pt>
                <c:pt idx="10142">
                  <c:v>1311669.75</c:v>
                </c:pt>
                <c:pt idx="10143">
                  <c:v>1311316.21</c:v>
                </c:pt>
                <c:pt idx="10144">
                  <c:v>1311669.75</c:v>
                </c:pt>
                <c:pt idx="10145">
                  <c:v>1313438</c:v>
                </c:pt>
                <c:pt idx="10146">
                  <c:v>1313614.8799999999</c:v>
                </c:pt>
                <c:pt idx="10147">
                  <c:v>1313438</c:v>
                </c:pt>
                <c:pt idx="10148">
                  <c:v>1313614.8799999999</c:v>
                </c:pt>
                <c:pt idx="10149">
                  <c:v>1313261.1200000001</c:v>
                </c:pt>
                <c:pt idx="10150">
                  <c:v>1313438</c:v>
                </c:pt>
                <c:pt idx="10151">
                  <c:v>1313084.24</c:v>
                </c:pt>
                <c:pt idx="10152">
                  <c:v>1312907.3600000001</c:v>
                </c:pt>
                <c:pt idx="10153">
                  <c:v>1312730.48</c:v>
                </c:pt>
                <c:pt idx="10154">
                  <c:v>1312553.6000000001</c:v>
                </c:pt>
                <c:pt idx="10155">
                  <c:v>1311316.21</c:v>
                </c:pt>
                <c:pt idx="10156">
                  <c:v>1311139.44</c:v>
                </c:pt>
                <c:pt idx="10157">
                  <c:v>1310785.8999999999</c:v>
                </c:pt>
                <c:pt idx="10158">
                  <c:v>1311139.44</c:v>
                </c:pt>
                <c:pt idx="10159">
                  <c:v>1310609.21</c:v>
                </c:pt>
                <c:pt idx="10160">
                  <c:v>1310255.83</c:v>
                </c:pt>
                <c:pt idx="10161">
                  <c:v>1311492.98</c:v>
                </c:pt>
                <c:pt idx="10162">
                  <c:v>1310962.67</c:v>
                </c:pt>
                <c:pt idx="10163">
                  <c:v>1310432.52</c:v>
                </c:pt>
                <c:pt idx="10164">
                  <c:v>1310609.21</c:v>
                </c:pt>
                <c:pt idx="10165">
                  <c:v>1310255.83</c:v>
                </c:pt>
                <c:pt idx="10166">
                  <c:v>1310079.1399999999</c:v>
                </c:pt>
                <c:pt idx="10167">
                  <c:v>1309549.07</c:v>
                </c:pt>
                <c:pt idx="10168">
                  <c:v>1309549.07</c:v>
                </c:pt>
                <c:pt idx="10169">
                  <c:v>1309195.69</c:v>
                </c:pt>
                <c:pt idx="10170">
                  <c:v>1309902.45</c:v>
                </c:pt>
                <c:pt idx="10171">
                  <c:v>1314322.3999999999</c:v>
                </c:pt>
                <c:pt idx="10172">
                  <c:v>1326904.6299999999</c:v>
                </c:pt>
                <c:pt idx="10173">
                  <c:v>1329923.28</c:v>
                </c:pt>
                <c:pt idx="10174">
                  <c:v>1330456.19</c:v>
                </c:pt>
                <c:pt idx="10175">
                  <c:v>1331344.6399999999</c:v>
                </c:pt>
                <c:pt idx="10176">
                  <c:v>1331877.71</c:v>
                </c:pt>
                <c:pt idx="10177">
                  <c:v>1332055.3999999999</c:v>
                </c:pt>
                <c:pt idx="10178">
                  <c:v>1332055.3999999999</c:v>
                </c:pt>
                <c:pt idx="10179">
                  <c:v>1331877.71</c:v>
                </c:pt>
                <c:pt idx="10180">
                  <c:v>1332410.92</c:v>
                </c:pt>
                <c:pt idx="10181">
                  <c:v>1332410.92</c:v>
                </c:pt>
                <c:pt idx="10182">
                  <c:v>1332055.3999999999</c:v>
                </c:pt>
                <c:pt idx="10183">
                  <c:v>1332055.3999999999</c:v>
                </c:pt>
                <c:pt idx="10184">
                  <c:v>1332055.3999999999</c:v>
                </c:pt>
                <c:pt idx="10185">
                  <c:v>1332055.3999999999</c:v>
                </c:pt>
                <c:pt idx="10186">
                  <c:v>1331877.71</c:v>
                </c:pt>
                <c:pt idx="10187">
                  <c:v>1331166.95</c:v>
                </c:pt>
                <c:pt idx="10188">
                  <c:v>1331166.95</c:v>
                </c:pt>
                <c:pt idx="10189">
                  <c:v>1330989.26</c:v>
                </c:pt>
                <c:pt idx="10190">
                  <c:v>1331344.6399999999</c:v>
                </c:pt>
                <c:pt idx="10191">
                  <c:v>1350580</c:v>
                </c:pt>
                <c:pt idx="10192">
                  <c:v>1359693.45</c:v>
                </c:pt>
                <c:pt idx="10193">
                  <c:v>1364884.54</c:v>
                </c:pt>
                <c:pt idx="10194">
                  <c:v>1378697.21</c:v>
                </c:pt>
                <c:pt idx="10195">
                  <c:v>1388050.6</c:v>
                </c:pt>
                <c:pt idx="10196">
                  <c:v>1392013.95</c:v>
                </c:pt>
                <c:pt idx="10197">
                  <c:v>1399048.3</c:v>
                </c:pt>
                <c:pt idx="10198">
                  <c:v>1407178.49</c:v>
                </c:pt>
                <c:pt idx="10199">
                  <c:v>1410434.65</c:v>
                </c:pt>
                <c:pt idx="10200">
                  <c:v>1412968.8</c:v>
                </c:pt>
                <c:pt idx="10201">
                  <c:v>1414779.87</c:v>
                </c:pt>
                <c:pt idx="10202">
                  <c:v>1422394.21</c:v>
                </c:pt>
                <c:pt idx="10203">
                  <c:v>1428204.3</c:v>
                </c:pt>
                <c:pt idx="10204">
                  <c:v>1434203.4</c:v>
                </c:pt>
                <c:pt idx="10205">
                  <c:v>1438207.2</c:v>
                </c:pt>
                <c:pt idx="10206">
                  <c:v>1451335.54</c:v>
                </c:pt>
                <c:pt idx="10207">
                  <c:v>1454440.8</c:v>
                </c:pt>
                <c:pt idx="10208">
                  <c:v>1457182.6</c:v>
                </c:pt>
                <c:pt idx="10209">
                  <c:v>1459377.34</c:v>
                </c:pt>
                <c:pt idx="10210">
                  <c:v>1460475.12</c:v>
                </c:pt>
                <c:pt idx="10211">
                  <c:v>1462488.5</c:v>
                </c:pt>
                <c:pt idx="10212">
                  <c:v>1463587.1</c:v>
                </c:pt>
                <c:pt idx="10213">
                  <c:v>1464319.68</c:v>
                </c:pt>
                <c:pt idx="10214">
                  <c:v>1465418.64</c:v>
                </c:pt>
                <c:pt idx="10215">
                  <c:v>1466334.84</c:v>
                </c:pt>
                <c:pt idx="10216">
                  <c:v>1466884.62</c:v>
                </c:pt>
                <c:pt idx="10217">
                  <c:v>1467617.74</c:v>
                </c:pt>
                <c:pt idx="10218">
                  <c:v>1467984.42</c:v>
                </c:pt>
                <c:pt idx="10219">
                  <c:v>1468717.78</c:v>
                </c:pt>
                <c:pt idx="10220">
                  <c:v>1469634.64</c:v>
                </c:pt>
                <c:pt idx="10221">
                  <c:v>1471285.52</c:v>
                </c:pt>
                <c:pt idx="10222">
                  <c:v>1472203.12</c:v>
                </c:pt>
                <c:pt idx="10223">
                  <c:v>1477161.8</c:v>
                </c:pt>
                <c:pt idx="10224">
                  <c:v>1479368.25</c:v>
                </c:pt>
                <c:pt idx="10225">
                  <c:v>1480472.48</c:v>
                </c:pt>
                <c:pt idx="10226">
                  <c:v>1481578.76</c:v>
                </c:pt>
                <c:pt idx="10227">
                  <c:v>1481947.52</c:v>
                </c:pt>
                <c:pt idx="10228">
                  <c:v>1482871.18</c:v>
                </c:pt>
                <c:pt idx="10229">
                  <c:v>1483425.64</c:v>
                </c:pt>
                <c:pt idx="10230">
                  <c:v>1483980.1</c:v>
                </c:pt>
                <c:pt idx="10231">
                  <c:v>1484535.07</c:v>
                </c:pt>
                <c:pt idx="10232">
                  <c:v>1485090.04</c:v>
                </c:pt>
                <c:pt idx="10233">
                  <c:v>1485460.02</c:v>
                </c:pt>
                <c:pt idx="10234">
                  <c:v>1486015.11</c:v>
                </c:pt>
                <c:pt idx="10235">
                  <c:v>1486570.44</c:v>
                </c:pt>
                <c:pt idx="10236">
                  <c:v>1486940.66</c:v>
                </c:pt>
                <c:pt idx="10237">
                  <c:v>1487125.77</c:v>
                </c:pt>
                <c:pt idx="10238">
                  <c:v>1487310.88</c:v>
                </c:pt>
                <c:pt idx="10239">
                  <c:v>1487681.1</c:v>
                </c:pt>
                <c:pt idx="10240">
                  <c:v>1487866.31</c:v>
                </c:pt>
                <c:pt idx="10241">
                  <c:v>1489162.78</c:v>
                </c:pt>
                <c:pt idx="10242">
                  <c:v>1490274.6</c:v>
                </c:pt>
                <c:pt idx="10243">
                  <c:v>1491201.35</c:v>
                </c:pt>
                <c:pt idx="10244">
                  <c:v>1493056.65</c:v>
                </c:pt>
                <c:pt idx="10245">
                  <c:v>1495099.4</c:v>
                </c:pt>
                <c:pt idx="10246">
                  <c:v>1498259.62</c:v>
                </c:pt>
                <c:pt idx="10247">
                  <c:v>1506079.64</c:v>
                </c:pt>
                <c:pt idx="10248">
                  <c:v>1510182.86</c:v>
                </c:pt>
                <c:pt idx="10249">
                  <c:v>1511302.82</c:v>
                </c:pt>
                <c:pt idx="10250">
                  <c:v>1513917.26</c:v>
                </c:pt>
                <c:pt idx="10251">
                  <c:v>1515225.28</c:v>
                </c:pt>
                <c:pt idx="10252">
                  <c:v>1516346.8</c:v>
                </c:pt>
                <c:pt idx="10253">
                  <c:v>1520087.68</c:v>
                </c:pt>
                <c:pt idx="10254">
                  <c:v>1525706.78</c:v>
                </c:pt>
                <c:pt idx="10255">
                  <c:v>1528707.2</c:v>
                </c:pt>
                <c:pt idx="10256">
                  <c:v>1531710.58</c:v>
                </c:pt>
                <c:pt idx="10257">
                  <c:v>1533964.66</c:v>
                </c:pt>
                <c:pt idx="10258">
                  <c:v>1537536.62</c:v>
                </c:pt>
                <c:pt idx="10259">
                  <c:v>1539417.99</c:v>
                </c:pt>
                <c:pt idx="10260">
                  <c:v>1541488.58</c:v>
                </c:pt>
                <c:pt idx="10261">
                  <c:v>1542995.2</c:v>
                </c:pt>
                <c:pt idx="10262">
                  <c:v>1544313.92</c:v>
                </c:pt>
                <c:pt idx="10263">
                  <c:v>1545633</c:v>
                </c:pt>
                <c:pt idx="10264">
                  <c:v>1546387.12</c:v>
                </c:pt>
                <c:pt idx="10265">
                  <c:v>1547141.24</c:v>
                </c:pt>
                <c:pt idx="10266">
                  <c:v>1548084.19</c:v>
                </c:pt>
                <c:pt idx="10267">
                  <c:v>1548838.71</c:v>
                </c:pt>
                <c:pt idx="10268">
                  <c:v>1548838.71</c:v>
                </c:pt>
                <c:pt idx="10269">
                  <c:v>1549215.97</c:v>
                </c:pt>
                <c:pt idx="10270">
                  <c:v>1549593.33</c:v>
                </c:pt>
                <c:pt idx="10271">
                  <c:v>1549970.79</c:v>
                </c:pt>
                <c:pt idx="10272">
                  <c:v>1550725.71</c:v>
                </c:pt>
                <c:pt idx="10273">
                  <c:v>1553746.79</c:v>
                </c:pt>
                <c:pt idx="10274">
                  <c:v>1556770.48</c:v>
                </c:pt>
                <c:pt idx="10275">
                  <c:v>1560175</c:v>
                </c:pt>
                <c:pt idx="10276">
                  <c:v>1576482.62</c:v>
                </c:pt>
                <c:pt idx="10277">
                  <c:v>1578003.05</c:v>
                </c:pt>
                <c:pt idx="10278">
                  <c:v>1578003.05</c:v>
                </c:pt>
                <c:pt idx="10279">
                  <c:v>1576862.7</c:v>
                </c:pt>
                <c:pt idx="10280">
                  <c:v>1575152.7</c:v>
                </c:pt>
                <c:pt idx="10281">
                  <c:v>1575342.65</c:v>
                </c:pt>
                <c:pt idx="10282">
                  <c:v>1576102.54</c:v>
                </c:pt>
                <c:pt idx="10283">
                  <c:v>1575152.7</c:v>
                </c:pt>
                <c:pt idx="10284">
                  <c:v>1573823.15</c:v>
                </c:pt>
                <c:pt idx="10285">
                  <c:v>1572304.35</c:v>
                </c:pt>
                <c:pt idx="10286">
                  <c:v>1570975.88</c:v>
                </c:pt>
                <c:pt idx="10287">
                  <c:v>1569458.12</c:v>
                </c:pt>
                <c:pt idx="10288">
                  <c:v>1569078.78</c:v>
                </c:pt>
                <c:pt idx="10289">
                  <c:v>1568320.1</c:v>
                </c:pt>
                <c:pt idx="10290">
                  <c:v>1567372.2</c:v>
                </c:pt>
                <c:pt idx="10291">
                  <c:v>1566045.32</c:v>
                </c:pt>
                <c:pt idx="10292">
                  <c:v>1565097.87</c:v>
                </c:pt>
                <c:pt idx="10293">
                  <c:v>1564718.89</c:v>
                </c:pt>
                <c:pt idx="10294">
                  <c:v>1564150.62</c:v>
                </c:pt>
                <c:pt idx="10295">
                  <c:v>1563203.67</c:v>
                </c:pt>
                <c:pt idx="10296">
                  <c:v>1562635.5</c:v>
                </c:pt>
                <c:pt idx="10297">
                  <c:v>1561310.47</c:v>
                </c:pt>
                <c:pt idx="10298">
                  <c:v>1559985.8</c:v>
                </c:pt>
                <c:pt idx="10299">
                  <c:v>1559039.8</c:v>
                </c:pt>
                <c:pt idx="10300">
                  <c:v>1558472.38</c:v>
                </c:pt>
                <c:pt idx="10301">
                  <c:v>1558283.27</c:v>
                </c:pt>
                <c:pt idx="10302">
                  <c:v>1557905.05</c:v>
                </c:pt>
                <c:pt idx="10303">
                  <c:v>1556959.5</c:v>
                </c:pt>
                <c:pt idx="10304">
                  <c:v>1556203.42</c:v>
                </c:pt>
                <c:pt idx="10305">
                  <c:v>1556014.4</c:v>
                </c:pt>
                <c:pt idx="10306">
                  <c:v>1556014.4</c:v>
                </c:pt>
                <c:pt idx="10307">
                  <c:v>1556014.4</c:v>
                </c:pt>
                <c:pt idx="10308">
                  <c:v>1555447.34</c:v>
                </c:pt>
                <c:pt idx="10309">
                  <c:v>1555258.32</c:v>
                </c:pt>
                <c:pt idx="10310">
                  <c:v>1554880.37</c:v>
                </c:pt>
                <c:pt idx="10311">
                  <c:v>1554502.51</c:v>
                </c:pt>
                <c:pt idx="10312">
                  <c:v>1553935.72</c:v>
                </c:pt>
                <c:pt idx="10313">
                  <c:v>1553746.79</c:v>
                </c:pt>
                <c:pt idx="10314">
                  <c:v>1553180</c:v>
                </c:pt>
                <c:pt idx="10315">
                  <c:v>1552613.57</c:v>
                </c:pt>
                <c:pt idx="10316">
                  <c:v>1552235.95</c:v>
                </c:pt>
                <c:pt idx="10317">
                  <c:v>1552047.14</c:v>
                </c:pt>
                <c:pt idx="10318">
                  <c:v>1550725.71</c:v>
                </c:pt>
                <c:pt idx="10319">
                  <c:v>1551103.17</c:v>
                </c:pt>
                <c:pt idx="10320">
                  <c:v>1550914.44</c:v>
                </c:pt>
                <c:pt idx="10321">
                  <c:v>1550536.98</c:v>
                </c:pt>
                <c:pt idx="10322">
                  <c:v>1550159.52</c:v>
                </c:pt>
                <c:pt idx="10323">
                  <c:v>1551669.52</c:v>
                </c:pt>
                <c:pt idx="10324">
                  <c:v>1554124.65</c:v>
                </c:pt>
                <c:pt idx="10325">
                  <c:v>1554880.37</c:v>
                </c:pt>
                <c:pt idx="10326">
                  <c:v>1555069.3</c:v>
                </c:pt>
                <c:pt idx="10327">
                  <c:v>1555258.32</c:v>
                </c:pt>
                <c:pt idx="10328">
                  <c:v>1555258.32</c:v>
                </c:pt>
                <c:pt idx="10329">
                  <c:v>1555069.3</c:v>
                </c:pt>
                <c:pt idx="10330">
                  <c:v>1554691.44</c:v>
                </c:pt>
                <c:pt idx="10331">
                  <c:v>1554502.51</c:v>
                </c:pt>
                <c:pt idx="10332">
                  <c:v>1553935.72</c:v>
                </c:pt>
                <c:pt idx="10333">
                  <c:v>1559229</c:v>
                </c:pt>
                <c:pt idx="10334">
                  <c:v>1564340.01</c:v>
                </c:pt>
                <c:pt idx="10335">
                  <c:v>1565097.87</c:v>
                </c:pt>
                <c:pt idx="10336">
                  <c:v>1565097.87</c:v>
                </c:pt>
                <c:pt idx="10337">
                  <c:v>1564718.89</c:v>
                </c:pt>
                <c:pt idx="10338">
                  <c:v>1563961.23</c:v>
                </c:pt>
                <c:pt idx="10339">
                  <c:v>1563582.45</c:v>
                </c:pt>
                <c:pt idx="10340">
                  <c:v>1562824.89</c:v>
                </c:pt>
                <c:pt idx="10341">
                  <c:v>1562067.63</c:v>
                </c:pt>
                <c:pt idx="10342">
                  <c:v>1561310.47</c:v>
                </c:pt>
                <c:pt idx="10343">
                  <c:v>1560175</c:v>
                </c:pt>
                <c:pt idx="10344">
                  <c:v>1559229</c:v>
                </c:pt>
                <c:pt idx="10345">
                  <c:v>1558661.49</c:v>
                </c:pt>
                <c:pt idx="10346">
                  <c:v>1558283.27</c:v>
                </c:pt>
                <c:pt idx="10347">
                  <c:v>1557148.61</c:v>
                </c:pt>
                <c:pt idx="10348">
                  <c:v>1556014.4</c:v>
                </c:pt>
                <c:pt idx="10349">
                  <c:v>1555069.3</c:v>
                </c:pt>
                <c:pt idx="10350">
                  <c:v>1554124.65</c:v>
                </c:pt>
                <c:pt idx="10351">
                  <c:v>1552613.57</c:v>
                </c:pt>
                <c:pt idx="10352">
                  <c:v>1551103.17</c:v>
                </c:pt>
                <c:pt idx="10353">
                  <c:v>1550159.52</c:v>
                </c:pt>
                <c:pt idx="10354">
                  <c:v>1548838.71</c:v>
                </c:pt>
                <c:pt idx="10355">
                  <c:v>1548272.82</c:v>
                </c:pt>
                <c:pt idx="10356">
                  <c:v>1547329.77</c:v>
                </c:pt>
                <c:pt idx="10357">
                  <c:v>1546387.12</c:v>
                </c:pt>
                <c:pt idx="10358">
                  <c:v>1545444.56</c:v>
                </c:pt>
                <c:pt idx="10359">
                  <c:v>1544879.24</c:v>
                </c:pt>
                <c:pt idx="10360">
                  <c:v>1542995.2</c:v>
                </c:pt>
                <c:pt idx="10361">
                  <c:v>1541865.1</c:v>
                </c:pt>
                <c:pt idx="10362">
                  <c:v>1540735.54</c:v>
                </c:pt>
                <c:pt idx="10363">
                  <c:v>1539417.99</c:v>
                </c:pt>
                <c:pt idx="10364">
                  <c:v>1538288.97</c:v>
                </c:pt>
                <c:pt idx="10365">
                  <c:v>1536972.44</c:v>
                </c:pt>
                <c:pt idx="10366">
                  <c:v>1536220.2</c:v>
                </c:pt>
                <c:pt idx="10367">
                  <c:v>1534904.34</c:v>
                </c:pt>
                <c:pt idx="10368">
                  <c:v>1533776.79</c:v>
                </c:pt>
                <c:pt idx="10369">
                  <c:v>1532649.57</c:v>
                </c:pt>
                <c:pt idx="10370">
                  <c:v>1531522.8</c:v>
                </c:pt>
                <c:pt idx="10371">
                  <c:v>1530208.56</c:v>
                </c:pt>
                <c:pt idx="10372">
                  <c:v>1529082.54</c:v>
                </c:pt>
                <c:pt idx="10373">
                  <c:v>1527769.4</c:v>
                </c:pt>
                <c:pt idx="10374">
                  <c:v>1526831.6</c:v>
                </c:pt>
                <c:pt idx="10375">
                  <c:v>1525894.25</c:v>
                </c:pt>
                <c:pt idx="10376">
                  <c:v>1524956.9</c:v>
                </c:pt>
                <c:pt idx="10377">
                  <c:v>1523645.38</c:v>
                </c:pt>
                <c:pt idx="10378">
                  <c:v>1522521.52</c:v>
                </c:pt>
                <c:pt idx="10379">
                  <c:v>1521023.53</c:v>
                </c:pt>
                <c:pt idx="10380">
                  <c:v>1519713.34</c:v>
                </c:pt>
                <c:pt idx="10381">
                  <c:v>1518216.7</c:v>
                </c:pt>
                <c:pt idx="10382">
                  <c:v>1516533.75</c:v>
                </c:pt>
                <c:pt idx="10383">
                  <c:v>1515038.42</c:v>
                </c:pt>
                <c:pt idx="10384">
                  <c:v>1512983.36</c:v>
                </c:pt>
                <c:pt idx="10385">
                  <c:v>1511302.82</c:v>
                </c:pt>
                <c:pt idx="10386">
                  <c:v>1509996.2</c:v>
                </c:pt>
                <c:pt idx="10387">
                  <c:v>1508690.28</c:v>
                </c:pt>
                <c:pt idx="10388">
                  <c:v>1507384.76</c:v>
                </c:pt>
                <c:pt idx="10389">
                  <c:v>1505893.28</c:v>
                </c:pt>
                <c:pt idx="10390">
                  <c:v>1504588.76</c:v>
                </c:pt>
                <c:pt idx="10391">
                  <c:v>1503098.58</c:v>
                </c:pt>
                <c:pt idx="10392">
                  <c:v>1501422.78</c:v>
                </c:pt>
                <c:pt idx="10393">
                  <c:v>1499747.8</c:v>
                </c:pt>
                <c:pt idx="10394">
                  <c:v>1498445.58</c:v>
                </c:pt>
                <c:pt idx="10395">
                  <c:v>1496772.05</c:v>
                </c:pt>
                <c:pt idx="10396">
                  <c:v>1495285.25</c:v>
                </c:pt>
                <c:pt idx="10397">
                  <c:v>1493613.64</c:v>
                </c:pt>
                <c:pt idx="10398">
                  <c:v>1492128.9</c:v>
                </c:pt>
                <c:pt idx="10399">
                  <c:v>1490645.3</c:v>
                </c:pt>
                <c:pt idx="10400">
                  <c:v>1489533.2</c:v>
                </c:pt>
                <c:pt idx="10401">
                  <c:v>1488051.52</c:v>
                </c:pt>
                <c:pt idx="10402">
                  <c:v>1486385.33</c:v>
                </c:pt>
                <c:pt idx="10403">
                  <c:v>1484720.06</c:v>
                </c:pt>
                <c:pt idx="10404">
                  <c:v>1483240.82</c:v>
                </c:pt>
                <c:pt idx="10405">
                  <c:v>1481210</c:v>
                </c:pt>
                <c:pt idx="10406">
                  <c:v>1479736.19</c:v>
                </c:pt>
                <c:pt idx="10407">
                  <c:v>1478264.6</c:v>
                </c:pt>
                <c:pt idx="10408">
                  <c:v>1476610.4</c:v>
                </c:pt>
                <c:pt idx="10409">
                  <c:v>1475140.72</c:v>
                </c:pt>
                <c:pt idx="10410">
                  <c:v>1473855.25</c:v>
                </c:pt>
                <c:pt idx="10411">
                  <c:v>1472019.6</c:v>
                </c:pt>
                <c:pt idx="10412">
                  <c:v>1470735.16</c:v>
                </c:pt>
                <c:pt idx="10413">
                  <c:v>1469084.46</c:v>
                </c:pt>
                <c:pt idx="10414">
                  <c:v>1467617.74</c:v>
                </c:pt>
                <c:pt idx="10415">
                  <c:v>1466151.58</c:v>
                </c:pt>
                <c:pt idx="10416">
                  <c:v>1464502.84</c:v>
                </c:pt>
                <c:pt idx="10417">
                  <c:v>1462671.6</c:v>
                </c:pt>
                <c:pt idx="10418">
                  <c:v>1461390.17</c:v>
                </c:pt>
                <c:pt idx="10419">
                  <c:v>1459926.16</c:v>
                </c:pt>
                <c:pt idx="10420">
                  <c:v>1458096.85</c:v>
                </c:pt>
                <c:pt idx="10421">
                  <c:v>1456634.05</c:v>
                </c:pt>
                <c:pt idx="10422">
                  <c:v>1454806.27</c:v>
                </c:pt>
                <c:pt idx="10423">
                  <c:v>1453344.6</c:v>
                </c:pt>
                <c:pt idx="10424">
                  <c:v>1452248.64</c:v>
                </c:pt>
                <c:pt idx="10425">
                  <c:v>1450605.2</c:v>
                </c:pt>
                <c:pt idx="10426">
                  <c:v>1449327.35</c:v>
                </c:pt>
                <c:pt idx="10427">
                  <c:v>1448049.92</c:v>
                </c:pt>
                <c:pt idx="10428">
                  <c:v>1447137.6</c:v>
                </c:pt>
                <c:pt idx="10429">
                  <c:v>1446043.2</c:v>
                </c:pt>
                <c:pt idx="10430">
                  <c:v>1444584.3</c:v>
                </c:pt>
                <c:pt idx="10431">
                  <c:v>1443490.35</c:v>
                </c:pt>
                <c:pt idx="10432">
                  <c:v>1442032.35</c:v>
                </c:pt>
                <c:pt idx="10433">
                  <c:v>1440757.02</c:v>
                </c:pt>
                <c:pt idx="10434">
                  <c:v>1439481.97</c:v>
                </c:pt>
                <c:pt idx="10435">
                  <c:v>1438389.31</c:v>
                </c:pt>
                <c:pt idx="10436">
                  <c:v>1437115.02</c:v>
                </c:pt>
                <c:pt idx="10437">
                  <c:v>1435295.08</c:v>
                </c:pt>
                <c:pt idx="10438">
                  <c:v>1434203.4</c:v>
                </c:pt>
                <c:pt idx="10439">
                  <c:v>1433112</c:v>
                </c:pt>
                <c:pt idx="10440">
                  <c:v>1431839.15</c:v>
                </c:pt>
                <c:pt idx="10441">
                  <c:v>1430384.88</c:v>
                </c:pt>
                <c:pt idx="10442">
                  <c:v>1429294.44</c:v>
                </c:pt>
                <c:pt idx="10443">
                  <c:v>1428204.3</c:v>
                </c:pt>
                <c:pt idx="10444">
                  <c:v>1426932.68</c:v>
                </c:pt>
                <c:pt idx="10445">
                  <c:v>1426024.63</c:v>
                </c:pt>
                <c:pt idx="10446">
                  <c:v>1424753.68</c:v>
                </c:pt>
                <c:pt idx="10447">
                  <c:v>1423664.5</c:v>
                </c:pt>
                <c:pt idx="10448">
                  <c:v>1422212.74</c:v>
                </c:pt>
                <c:pt idx="10449">
                  <c:v>1421124.28</c:v>
                </c:pt>
                <c:pt idx="10450">
                  <c:v>1420036</c:v>
                </c:pt>
                <c:pt idx="10451">
                  <c:v>1419129.4</c:v>
                </c:pt>
                <c:pt idx="10452">
                  <c:v>1417860.32</c:v>
                </c:pt>
                <c:pt idx="10453">
                  <c:v>1416954.12</c:v>
                </c:pt>
                <c:pt idx="10454">
                  <c:v>1416410.4</c:v>
                </c:pt>
                <c:pt idx="10455">
                  <c:v>1415142.21</c:v>
                </c:pt>
                <c:pt idx="10456">
                  <c:v>1414236.5</c:v>
                </c:pt>
                <c:pt idx="10457">
                  <c:v>1413693.2</c:v>
                </c:pt>
                <c:pt idx="10458">
                  <c:v>1412606.68</c:v>
                </c:pt>
                <c:pt idx="10459">
                  <c:v>1411882.6</c:v>
                </c:pt>
                <c:pt idx="10460">
                  <c:v>1411158.52</c:v>
                </c:pt>
                <c:pt idx="10461">
                  <c:v>1410072.75</c:v>
                </c:pt>
                <c:pt idx="10462">
                  <c:v>1408806.26</c:v>
                </c:pt>
                <c:pt idx="10463">
                  <c:v>1407901.91</c:v>
                </c:pt>
                <c:pt idx="10464">
                  <c:v>1407178.49</c:v>
                </c:pt>
                <c:pt idx="10465">
                  <c:v>1406816.87</c:v>
                </c:pt>
                <c:pt idx="10466">
                  <c:v>1406093.63</c:v>
                </c:pt>
                <c:pt idx="10467">
                  <c:v>1405370.47</c:v>
                </c:pt>
                <c:pt idx="10468">
                  <c:v>1404828.28</c:v>
                </c:pt>
                <c:pt idx="10469">
                  <c:v>1404286.09</c:v>
                </c:pt>
                <c:pt idx="10470">
                  <c:v>1403201.89</c:v>
                </c:pt>
                <c:pt idx="10471">
                  <c:v>1402479.21</c:v>
                </c:pt>
                <c:pt idx="10472">
                  <c:v>1401756.61</c:v>
                </c:pt>
                <c:pt idx="10473">
                  <c:v>1400853.66</c:v>
                </c:pt>
                <c:pt idx="10474">
                  <c:v>1400492.48</c:v>
                </c:pt>
                <c:pt idx="10475">
                  <c:v>1399770.3</c:v>
                </c:pt>
                <c:pt idx="10476">
                  <c:v>1398867.8</c:v>
                </c:pt>
                <c:pt idx="10477">
                  <c:v>1398326.3</c:v>
                </c:pt>
                <c:pt idx="10478">
                  <c:v>1397604.54</c:v>
                </c:pt>
                <c:pt idx="10479">
                  <c:v>1397243.66</c:v>
                </c:pt>
                <c:pt idx="10480">
                  <c:v>1396702.34</c:v>
                </c:pt>
                <c:pt idx="10481">
                  <c:v>1396161.14</c:v>
                </c:pt>
                <c:pt idx="10482">
                  <c:v>1395980.76</c:v>
                </c:pt>
                <c:pt idx="10483">
                  <c:v>1394898.48</c:v>
                </c:pt>
                <c:pt idx="10484">
                  <c:v>1394177.2</c:v>
                </c:pt>
                <c:pt idx="10485">
                  <c:v>1393636.3</c:v>
                </c:pt>
                <c:pt idx="10486">
                  <c:v>1393095.4</c:v>
                </c:pt>
                <c:pt idx="10487">
                  <c:v>1392554.64</c:v>
                </c:pt>
                <c:pt idx="10488">
                  <c:v>1392194.18</c:v>
                </c:pt>
                <c:pt idx="10489">
                  <c:v>1391833.72</c:v>
                </c:pt>
                <c:pt idx="10490">
                  <c:v>1391293.03</c:v>
                </c:pt>
                <c:pt idx="10491">
                  <c:v>1390932.65</c:v>
                </c:pt>
                <c:pt idx="10492">
                  <c:v>1390392.2</c:v>
                </c:pt>
                <c:pt idx="10493">
                  <c:v>1389851.75</c:v>
                </c:pt>
                <c:pt idx="10494">
                  <c:v>1389311.3</c:v>
                </c:pt>
                <c:pt idx="10495">
                  <c:v>1388771</c:v>
                </c:pt>
                <c:pt idx="10496">
                  <c:v>1388771</c:v>
                </c:pt>
                <c:pt idx="10497">
                  <c:v>1388590.9</c:v>
                </c:pt>
                <c:pt idx="10498">
                  <c:v>1388410.8</c:v>
                </c:pt>
                <c:pt idx="10499">
                  <c:v>1388230.7</c:v>
                </c:pt>
                <c:pt idx="10500">
                  <c:v>1388050.6</c:v>
                </c:pt>
                <c:pt idx="10501">
                  <c:v>1387510.3</c:v>
                </c:pt>
                <c:pt idx="10502">
                  <c:v>1387330.29</c:v>
                </c:pt>
                <c:pt idx="10503">
                  <c:v>1387690.4</c:v>
                </c:pt>
                <c:pt idx="10504">
                  <c:v>1387330.29</c:v>
                </c:pt>
                <c:pt idx="10505">
                  <c:v>1386970.27</c:v>
                </c:pt>
                <c:pt idx="10506">
                  <c:v>1387690.4</c:v>
                </c:pt>
                <c:pt idx="10507">
                  <c:v>1387810.47</c:v>
                </c:pt>
                <c:pt idx="10508">
                  <c:v>1387930.54</c:v>
                </c:pt>
                <c:pt idx="10509">
                  <c:v>1388050.6</c:v>
                </c:pt>
                <c:pt idx="10510">
                  <c:v>1387870.5</c:v>
                </c:pt>
                <c:pt idx="10511">
                  <c:v>1387690.4</c:v>
                </c:pt>
                <c:pt idx="10512">
                  <c:v>1387510.3</c:v>
                </c:pt>
                <c:pt idx="10513">
                  <c:v>1387510.3</c:v>
                </c:pt>
                <c:pt idx="10514">
                  <c:v>1386250.23</c:v>
                </c:pt>
                <c:pt idx="10515">
                  <c:v>1386250.23</c:v>
                </c:pt>
                <c:pt idx="10516">
                  <c:v>1385890.21</c:v>
                </c:pt>
                <c:pt idx="10517">
                  <c:v>1385710.2</c:v>
                </c:pt>
                <c:pt idx="10518">
                  <c:v>1385350.32</c:v>
                </c:pt>
                <c:pt idx="10519">
                  <c:v>1385170.38</c:v>
                </c:pt>
                <c:pt idx="10520">
                  <c:v>1384810.5</c:v>
                </c:pt>
                <c:pt idx="10521">
                  <c:v>1384810.5</c:v>
                </c:pt>
                <c:pt idx="10522">
                  <c:v>1384450.62</c:v>
                </c:pt>
                <c:pt idx="10523">
                  <c:v>1384090.74</c:v>
                </c:pt>
                <c:pt idx="10524">
                  <c:v>1384270.68</c:v>
                </c:pt>
                <c:pt idx="10525">
                  <c:v>1383910.8</c:v>
                </c:pt>
                <c:pt idx="10526">
                  <c:v>1383730.95</c:v>
                </c:pt>
                <c:pt idx="10527">
                  <c:v>1384090.74</c:v>
                </c:pt>
                <c:pt idx="10528">
                  <c:v>1384090.74</c:v>
                </c:pt>
                <c:pt idx="10529">
                  <c:v>1384090.74</c:v>
                </c:pt>
                <c:pt idx="10530">
                  <c:v>1389131.2</c:v>
                </c:pt>
                <c:pt idx="10531">
                  <c:v>1391473.26</c:v>
                </c:pt>
                <c:pt idx="10532">
                  <c:v>1391473.26</c:v>
                </c:pt>
                <c:pt idx="10533">
                  <c:v>1391473.26</c:v>
                </c:pt>
                <c:pt idx="10534">
                  <c:v>1391653.49</c:v>
                </c:pt>
                <c:pt idx="10535">
                  <c:v>1391653.49</c:v>
                </c:pt>
                <c:pt idx="10536">
                  <c:v>1391293.03</c:v>
                </c:pt>
                <c:pt idx="10537">
                  <c:v>1391293.03</c:v>
                </c:pt>
                <c:pt idx="10538">
                  <c:v>1391293.03</c:v>
                </c:pt>
                <c:pt idx="10539">
                  <c:v>1390752.5</c:v>
                </c:pt>
                <c:pt idx="10540">
                  <c:v>1390752.5</c:v>
                </c:pt>
                <c:pt idx="10541">
                  <c:v>1390572.35</c:v>
                </c:pt>
                <c:pt idx="10542">
                  <c:v>1390392.2</c:v>
                </c:pt>
                <c:pt idx="10543">
                  <c:v>1390212.05</c:v>
                </c:pt>
                <c:pt idx="10544">
                  <c:v>1390212.05</c:v>
                </c:pt>
                <c:pt idx="10545">
                  <c:v>1389851.75</c:v>
                </c:pt>
                <c:pt idx="10546">
                  <c:v>1390392.2</c:v>
                </c:pt>
                <c:pt idx="10547">
                  <c:v>1395800.38</c:v>
                </c:pt>
                <c:pt idx="10548">
                  <c:v>1415142.21</c:v>
                </c:pt>
                <c:pt idx="10549">
                  <c:v>1418041.56</c:v>
                </c:pt>
                <c:pt idx="10550">
                  <c:v>1423301.56</c:v>
                </c:pt>
                <c:pt idx="10551">
                  <c:v>1438389.31</c:v>
                </c:pt>
                <c:pt idx="10552">
                  <c:v>1443672.6</c:v>
                </c:pt>
                <c:pt idx="10553">
                  <c:v>1446043.2</c:v>
                </c:pt>
                <c:pt idx="10554">
                  <c:v>1447502.48</c:v>
                </c:pt>
                <c:pt idx="10555">
                  <c:v>1453892.7</c:v>
                </c:pt>
                <c:pt idx="10556">
                  <c:v>1459377.34</c:v>
                </c:pt>
                <c:pt idx="10557">
                  <c:v>1480656.86</c:v>
                </c:pt>
                <c:pt idx="10558">
                  <c:v>1486570.44</c:v>
                </c:pt>
                <c:pt idx="10559">
                  <c:v>1507757.68</c:v>
                </c:pt>
                <c:pt idx="10560">
                  <c:v>1589235.5</c:v>
                </c:pt>
                <c:pt idx="10561">
                  <c:v>1608539.63</c:v>
                </c:pt>
                <c:pt idx="10562">
                  <c:v>1617554.8</c:v>
                </c:pt>
                <c:pt idx="10563">
                  <c:v>1614675.43</c:v>
                </c:pt>
                <c:pt idx="10564">
                  <c:v>1611606.34</c:v>
                </c:pt>
                <c:pt idx="10565">
                  <c:v>1606049.6</c:v>
                </c:pt>
                <c:pt idx="10566">
                  <c:v>1600691.8</c:v>
                </c:pt>
                <c:pt idx="10567">
                  <c:v>1594959.4</c:v>
                </c:pt>
                <c:pt idx="10568">
                  <c:v>1589807.63</c:v>
                </c:pt>
                <c:pt idx="10569">
                  <c:v>1585805.24</c:v>
                </c:pt>
                <c:pt idx="10570">
                  <c:v>1582758.68</c:v>
                </c:pt>
                <c:pt idx="10571">
                  <c:v>1580094.86</c:v>
                </c:pt>
                <c:pt idx="10572">
                  <c:v>1577622.86</c:v>
                </c:pt>
                <c:pt idx="10573">
                  <c:v>1575532.6</c:v>
                </c:pt>
                <c:pt idx="10574">
                  <c:v>1575152.7</c:v>
                </c:pt>
                <c:pt idx="10575">
                  <c:v>1573443.45</c:v>
                </c:pt>
                <c:pt idx="10576">
                  <c:v>1571734.96</c:v>
                </c:pt>
                <c:pt idx="10577">
                  <c:v>1570596.34</c:v>
                </c:pt>
                <c:pt idx="10578">
                  <c:v>1571355.42</c:v>
                </c:pt>
                <c:pt idx="10579">
                  <c:v>1570975.88</c:v>
                </c:pt>
                <c:pt idx="10580">
                  <c:v>1569647.79</c:v>
                </c:pt>
                <c:pt idx="10581">
                  <c:v>1568889.11</c:v>
                </c:pt>
                <c:pt idx="10582">
                  <c:v>1567372.2</c:v>
                </c:pt>
                <c:pt idx="10583">
                  <c:v>1565666.34</c:v>
                </c:pt>
                <c:pt idx="10584">
                  <c:v>1565287.36</c:v>
                </c:pt>
                <c:pt idx="10585">
                  <c:v>1564908.38</c:v>
                </c:pt>
                <c:pt idx="10586">
                  <c:v>1563203.67</c:v>
                </c:pt>
                <c:pt idx="10587">
                  <c:v>1562446.21</c:v>
                </c:pt>
                <c:pt idx="10588">
                  <c:v>1562635.5</c:v>
                </c:pt>
                <c:pt idx="10589">
                  <c:v>1563771.84</c:v>
                </c:pt>
                <c:pt idx="10590">
                  <c:v>1564908.38</c:v>
                </c:pt>
                <c:pt idx="10591">
                  <c:v>1565666.34</c:v>
                </c:pt>
                <c:pt idx="10592">
                  <c:v>1565476.85</c:v>
                </c:pt>
                <c:pt idx="10593">
                  <c:v>1565666.34</c:v>
                </c:pt>
                <c:pt idx="10594">
                  <c:v>1564718.89</c:v>
                </c:pt>
                <c:pt idx="10595">
                  <c:v>1564908.38</c:v>
                </c:pt>
                <c:pt idx="10596">
                  <c:v>1563961.23</c:v>
                </c:pt>
                <c:pt idx="10597">
                  <c:v>1563582.45</c:v>
                </c:pt>
                <c:pt idx="10598">
                  <c:v>1562635.5</c:v>
                </c:pt>
                <c:pt idx="10599">
                  <c:v>1561878.34</c:v>
                </c:pt>
                <c:pt idx="10600">
                  <c:v>1559607.4</c:v>
                </c:pt>
                <c:pt idx="10601">
                  <c:v>1558661.49</c:v>
                </c:pt>
                <c:pt idx="10602">
                  <c:v>1557715.94</c:v>
                </c:pt>
                <c:pt idx="10603">
                  <c:v>1556770.48</c:v>
                </c:pt>
                <c:pt idx="10604">
                  <c:v>1556392.44</c:v>
                </c:pt>
                <c:pt idx="10605">
                  <c:v>1555636.36</c:v>
                </c:pt>
                <c:pt idx="10606">
                  <c:v>1554313.58</c:v>
                </c:pt>
                <c:pt idx="10607">
                  <c:v>1553368.93</c:v>
                </c:pt>
                <c:pt idx="10608">
                  <c:v>1552613.57</c:v>
                </c:pt>
                <c:pt idx="10609">
                  <c:v>1552613.57</c:v>
                </c:pt>
                <c:pt idx="10610">
                  <c:v>1552047.14</c:v>
                </c:pt>
                <c:pt idx="10611">
                  <c:v>1551669.52</c:v>
                </c:pt>
                <c:pt idx="10612">
                  <c:v>1551291.9</c:v>
                </c:pt>
                <c:pt idx="10613">
                  <c:v>1550725.71</c:v>
                </c:pt>
                <c:pt idx="10614">
                  <c:v>1550536.98</c:v>
                </c:pt>
                <c:pt idx="10615">
                  <c:v>1550348.25</c:v>
                </c:pt>
                <c:pt idx="10616">
                  <c:v>1549970.79</c:v>
                </c:pt>
                <c:pt idx="10617">
                  <c:v>1550348.25</c:v>
                </c:pt>
                <c:pt idx="10618">
                  <c:v>1575532.6</c:v>
                </c:pt>
                <c:pt idx="10619">
                  <c:v>1589616.92</c:v>
                </c:pt>
                <c:pt idx="10620">
                  <c:v>1590570.47</c:v>
                </c:pt>
                <c:pt idx="10621">
                  <c:v>1589998.34</c:v>
                </c:pt>
                <c:pt idx="10622">
                  <c:v>1589807.63</c:v>
                </c:pt>
                <c:pt idx="10623">
                  <c:v>1587901.23</c:v>
                </c:pt>
                <c:pt idx="10624">
                  <c:v>1598780.1</c:v>
                </c:pt>
                <c:pt idx="10625">
                  <c:v>1615826.89</c:v>
                </c:pt>
                <c:pt idx="10626">
                  <c:v>1614483.52</c:v>
                </c:pt>
                <c:pt idx="10627">
                  <c:v>1609114.52</c:v>
                </c:pt>
                <c:pt idx="10628">
                  <c:v>1603178.55</c:v>
                </c:pt>
                <c:pt idx="10629">
                  <c:v>1597824.65</c:v>
                </c:pt>
                <c:pt idx="10630">
                  <c:v>1592478.13</c:v>
                </c:pt>
                <c:pt idx="10631">
                  <c:v>1587901.23</c:v>
                </c:pt>
                <c:pt idx="10632">
                  <c:v>1584091.26</c:v>
                </c:pt>
                <c:pt idx="10633">
                  <c:v>1585995.76</c:v>
                </c:pt>
                <c:pt idx="10634">
                  <c:v>1583710.42</c:v>
                </c:pt>
                <c:pt idx="10635">
                  <c:v>1582758.68</c:v>
                </c:pt>
                <c:pt idx="10636">
                  <c:v>1583710.42</c:v>
                </c:pt>
                <c:pt idx="10637">
                  <c:v>1581616.7</c:v>
                </c:pt>
                <c:pt idx="10638">
                  <c:v>1578763.65</c:v>
                </c:pt>
                <c:pt idx="10639">
                  <c:v>1576672.66</c:v>
                </c:pt>
                <c:pt idx="10640">
                  <c:v>1574582.85</c:v>
                </c:pt>
                <c:pt idx="10641">
                  <c:v>1573063.75</c:v>
                </c:pt>
                <c:pt idx="10642">
                  <c:v>1571924.73</c:v>
                </c:pt>
                <c:pt idx="10643">
                  <c:v>1572114.5</c:v>
                </c:pt>
                <c:pt idx="10644">
                  <c:v>1577052.74</c:v>
                </c:pt>
                <c:pt idx="10645">
                  <c:v>1577052.74</c:v>
                </c:pt>
                <c:pt idx="10646">
                  <c:v>1577052.74</c:v>
                </c:pt>
                <c:pt idx="10647">
                  <c:v>1577052.74</c:v>
                </c:pt>
                <c:pt idx="10648">
                  <c:v>1580094.86</c:v>
                </c:pt>
                <c:pt idx="10649">
                  <c:v>1580665.55</c:v>
                </c:pt>
                <c:pt idx="10650">
                  <c:v>1585043.36</c:v>
                </c:pt>
                <c:pt idx="10651">
                  <c:v>1588091.84</c:v>
                </c:pt>
                <c:pt idx="10652">
                  <c:v>1589044.89</c:v>
                </c:pt>
                <c:pt idx="10653">
                  <c:v>1597442.47</c:v>
                </c:pt>
                <c:pt idx="10654">
                  <c:v>1599162.44</c:v>
                </c:pt>
                <c:pt idx="10655">
                  <c:v>1598206.83</c:v>
                </c:pt>
                <c:pt idx="10656">
                  <c:v>1595532.34</c:v>
                </c:pt>
                <c:pt idx="10657">
                  <c:v>1592859.71</c:v>
                </c:pt>
                <c:pt idx="10658">
                  <c:v>1591333.39</c:v>
                </c:pt>
                <c:pt idx="10659">
                  <c:v>1589044.89</c:v>
                </c:pt>
                <c:pt idx="10660">
                  <c:v>1587329.4</c:v>
                </c:pt>
                <c:pt idx="10661">
                  <c:v>1594004.95</c:v>
                </c:pt>
                <c:pt idx="10662">
                  <c:v>1609114.52</c:v>
                </c:pt>
                <c:pt idx="10663">
                  <c:v>1610072.67</c:v>
                </c:pt>
                <c:pt idx="10664">
                  <c:v>1607198.7</c:v>
                </c:pt>
                <c:pt idx="10665">
                  <c:v>1602604.5</c:v>
                </c:pt>
                <c:pt idx="10666">
                  <c:v>1603943.95</c:v>
                </c:pt>
                <c:pt idx="10667">
                  <c:v>1601265.61</c:v>
                </c:pt>
                <c:pt idx="10668">
                  <c:v>1597442.47</c:v>
                </c:pt>
                <c:pt idx="10669">
                  <c:v>1594004.95</c:v>
                </c:pt>
                <c:pt idx="10670">
                  <c:v>1590379.76</c:v>
                </c:pt>
                <c:pt idx="10671">
                  <c:v>1587329.4</c:v>
                </c:pt>
                <c:pt idx="10672">
                  <c:v>1585043.36</c:v>
                </c:pt>
                <c:pt idx="10673">
                  <c:v>1583139.34</c:v>
                </c:pt>
                <c:pt idx="10674">
                  <c:v>1580855.78</c:v>
                </c:pt>
                <c:pt idx="10675">
                  <c:v>1579143.95</c:v>
                </c:pt>
                <c:pt idx="10676">
                  <c:v>1577432.82</c:v>
                </c:pt>
                <c:pt idx="10677">
                  <c:v>1575912.5</c:v>
                </c:pt>
                <c:pt idx="10678">
                  <c:v>1574013</c:v>
                </c:pt>
                <c:pt idx="10679">
                  <c:v>1572304.35</c:v>
                </c:pt>
                <c:pt idx="10680">
                  <c:v>1570975.88</c:v>
                </c:pt>
                <c:pt idx="10681">
                  <c:v>1569647.79</c:v>
                </c:pt>
                <c:pt idx="10682">
                  <c:v>1568130.52</c:v>
                </c:pt>
                <c:pt idx="10683">
                  <c:v>1566993.04</c:v>
                </c:pt>
                <c:pt idx="10684">
                  <c:v>1565855.83</c:v>
                </c:pt>
                <c:pt idx="10685">
                  <c:v>1564529.4</c:v>
                </c:pt>
                <c:pt idx="10686">
                  <c:v>1563393.06</c:v>
                </c:pt>
                <c:pt idx="10687">
                  <c:v>1562446.21</c:v>
                </c:pt>
                <c:pt idx="10688">
                  <c:v>1561499.76</c:v>
                </c:pt>
                <c:pt idx="10689">
                  <c:v>1560553.4</c:v>
                </c:pt>
                <c:pt idx="10690">
                  <c:v>1559418.2</c:v>
                </c:pt>
                <c:pt idx="10691">
                  <c:v>1558472.38</c:v>
                </c:pt>
                <c:pt idx="10692">
                  <c:v>1557526.83</c:v>
                </c:pt>
                <c:pt idx="10693">
                  <c:v>1556770.48</c:v>
                </c:pt>
                <c:pt idx="10694">
                  <c:v>1555636.36</c:v>
                </c:pt>
                <c:pt idx="10695">
                  <c:v>1555069.3</c:v>
                </c:pt>
                <c:pt idx="10696">
                  <c:v>1554124.65</c:v>
                </c:pt>
                <c:pt idx="10697">
                  <c:v>1553180</c:v>
                </c:pt>
                <c:pt idx="10698">
                  <c:v>1552235.95</c:v>
                </c:pt>
                <c:pt idx="10699">
                  <c:v>1551103.17</c:v>
                </c:pt>
                <c:pt idx="10700">
                  <c:v>1550725.71</c:v>
                </c:pt>
                <c:pt idx="10701">
                  <c:v>1550348.25</c:v>
                </c:pt>
                <c:pt idx="10702">
                  <c:v>1549970.79</c:v>
                </c:pt>
                <c:pt idx="10703">
                  <c:v>1549593.33</c:v>
                </c:pt>
                <c:pt idx="10704">
                  <c:v>1549027.34</c:v>
                </c:pt>
                <c:pt idx="10705">
                  <c:v>1548838.71</c:v>
                </c:pt>
                <c:pt idx="10706">
                  <c:v>1548461.45</c:v>
                </c:pt>
                <c:pt idx="10707">
                  <c:v>1547518.3</c:v>
                </c:pt>
                <c:pt idx="10708">
                  <c:v>1546764.18</c:v>
                </c:pt>
                <c:pt idx="10709">
                  <c:v>1546387.12</c:v>
                </c:pt>
                <c:pt idx="10710">
                  <c:v>1545821.53</c:v>
                </c:pt>
                <c:pt idx="10711">
                  <c:v>1545256.12</c:v>
                </c:pt>
                <c:pt idx="10712">
                  <c:v>1544690.8</c:v>
                </c:pt>
                <c:pt idx="10713">
                  <c:v>1543937.04</c:v>
                </c:pt>
                <c:pt idx="10714">
                  <c:v>1543183.55</c:v>
                </c:pt>
                <c:pt idx="10715">
                  <c:v>1542430.15</c:v>
                </c:pt>
                <c:pt idx="10716">
                  <c:v>1541676.84</c:v>
                </c:pt>
                <c:pt idx="10717">
                  <c:v>1540547.28</c:v>
                </c:pt>
                <c:pt idx="10718">
                  <c:v>1539606.16</c:v>
                </c:pt>
                <c:pt idx="10719">
                  <c:v>1538665.31</c:v>
                </c:pt>
                <c:pt idx="10720">
                  <c:v>1537160.5</c:v>
                </c:pt>
                <c:pt idx="10721">
                  <c:v>1536220.2</c:v>
                </c:pt>
                <c:pt idx="10722">
                  <c:v>1535092.32</c:v>
                </c:pt>
                <c:pt idx="10723">
                  <c:v>1534528.38</c:v>
                </c:pt>
                <c:pt idx="10724">
                  <c:v>1532273.92</c:v>
                </c:pt>
                <c:pt idx="10725">
                  <c:v>1531335.02</c:v>
                </c:pt>
                <c:pt idx="10726">
                  <c:v>1530396.23</c:v>
                </c:pt>
                <c:pt idx="10727">
                  <c:v>1529457.88</c:v>
                </c:pt>
                <c:pt idx="10728">
                  <c:v>1527956.96</c:v>
                </c:pt>
                <c:pt idx="10729">
                  <c:v>1527019.16</c:v>
                </c:pt>
                <c:pt idx="10730">
                  <c:v>1525706.78</c:v>
                </c:pt>
                <c:pt idx="10731">
                  <c:v>1524582.18</c:v>
                </c:pt>
                <c:pt idx="10732">
                  <c:v>1523270.66</c:v>
                </c:pt>
                <c:pt idx="10733">
                  <c:v>1521772.48</c:v>
                </c:pt>
                <c:pt idx="10734">
                  <c:v>1520462.02</c:v>
                </c:pt>
                <c:pt idx="10735">
                  <c:v>1518964.9</c:v>
                </c:pt>
                <c:pt idx="10736">
                  <c:v>1517842.6</c:v>
                </c:pt>
                <c:pt idx="10737">
                  <c:v>1516533.75</c:v>
                </c:pt>
                <c:pt idx="10738">
                  <c:v>1515225.28</c:v>
                </c:pt>
                <c:pt idx="10739">
                  <c:v>1513730.4</c:v>
                </c:pt>
                <c:pt idx="10740">
                  <c:v>1512609.84</c:v>
                </c:pt>
                <c:pt idx="10741">
                  <c:v>1511302.82</c:v>
                </c:pt>
                <c:pt idx="10742">
                  <c:v>1509809.64</c:v>
                </c:pt>
                <c:pt idx="10743">
                  <c:v>1508690.28</c:v>
                </c:pt>
                <c:pt idx="10744">
                  <c:v>1507384.76</c:v>
                </c:pt>
                <c:pt idx="10745">
                  <c:v>1506079.64</c:v>
                </c:pt>
                <c:pt idx="10746">
                  <c:v>1504775.12</c:v>
                </c:pt>
                <c:pt idx="10747">
                  <c:v>1503471.1</c:v>
                </c:pt>
                <c:pt idx="10748">
                  <c:v>1502167.46</c:v>
                </c:pt>
                <c:pt idx="10749">
                  <c:v>1500678.1</c:v>
                </c:pt>
                <c:pt idx="10750">
                  <c:v>1499375.68</c:v>
                </c:pt>
                <c:pt idx="10751">
                  <c:v>1498073.66</c:v>
                </c:pt>
                <c:pt idx="10752">
                  <c:v>1496214.5</c:v>
                </c:pt>
                <c:pt idx="10753">
                  <c:v>1494727.96</c:v>
                </c:pt>
                <c:pt idx="10754">
                  <c:v>1493427.92</c:v>
                </c:pt>
                <c:pt idx="10755">
                  <c:v>1491943.35</c:v>
                </c:pt>
                <c:pt idx="10756">
                  <c:v>1490645.3</c:v>
                </c:pt>
                <c:pt idx="10757">
                  <c:v>1489347.99</c:v>
                </c:pt>
                <c:pt idx="10758">
                  <c:v>1488051.52</c:v>
                </c:pt>
                <c:pt idx="10759">
                  <c:v>1486755.55</c:v>
                </c:pt>
                <c:pt idx="10760">
                  <c:v>1485090.04</c:v>
                </c:pt>
                <c:pt idx="10761">
                  <c:v>1483980.1</c:v>
                </c:pt>
                <c:pt idx="10762">
                  <c:v>1482131.9</c:v>
                </c:pt>
                <c:pt idx="10763">
                  <c:v>1480841.24</c:v>
                </c:pt>
                <c:pt idx="10764">
                  <c:v>1479368.25</c:v>
                </c:pt>
                <c:pt idx="10765">
                  <c:v>1477897</c:v>
                </c:pt>
                <c:pt idx="10766">
                  <c:v>1476242.98</c:v>
                </c:pt>
                <c:pt idx="10767">
                  <c:v>1474773.3</c:v>
                </c:pt>
                <c:pt idx="10768">
                  <c:v>1472937.2</c:v>
                </c:pt>
                <c:pt idx="10769">
                  <c:v>1471285.52</c:v>
                </c:pt>
                <c:pt idx="10770">
                  <c:v>1469634.64</c:v>
                </c:pt>
                <c:pt idx="10771">
                  <c:v>1468167.76</c:v>
                </c:pt>
                <c:pt idx="10772">
                  <c:v>1466518.1</c:v>
                </c:pt>
                <c:pt idx="10773">
                  <c:v>1464869.16</c:v>
                </c:pt>
                <c:pt idx="10774">
                  <c:v>1463770.2</c:v>
                </c:pt>
                <c:pt idx="10775">
                  <c:v>1462488.5</c:v>
                </c:pt>
                <c:pt idx="10776">
                  <c:v>1461024.15</c:v>
                </c:pt>
                <c:pt idx="10777">
                  <c:v>1459194.4</c:v>
                </c:pt>
                <c:pt idx="10778">
                  <c:v>1457731.15</c:v>
                </c:pt>
                <c:pt idx="10779">
                  <c:v>1456085.66</c:v>
                </c:pt>
                <c:pt idx="10780">
                  <c:v>1454989.04</c:v>
                </c:pt>
                <c:pt idx="10781">
                  <c:v>1453710</c:v>
                </c:pt>
                <c:pt idx="10782">
                  <c:v>1452431.26</c:v>
                </c:pt>
                <c:pt idx="10783">
                  <c:v>1451335.54</c:v>
                </c:pt>
                <c:pt idx="10784">
                  <c:v>1449875</c:v>
                </c:pt>
                <c:pt idx="10785">
                  <c:v>1448597.36</c:v>
                </c:pt>
                <c:pt idx="10786">
                  <c:v>1447137.6</c:v>
                </c:pt>
                <c:pt idx="10787">
                  <c:v>1446043.2</c:v>
                </c:pt>
                <c:pt idx="10788">
                  <c:v>1444584.3</c:v>
                </c:pt>
                <c:pt idx="10789">
                  <c:v>1443308.1</c:v>
                </c:pt>
                <c:pt idx="10790">
                  <c:v>1442032.35</c:v>
                </c:pt>
                <c:pt idx="10791">
                  <c:v>1440574.84</c:v>
                </c:pt>
                <c:pt idx="10792">
                  <c:v>1439299.86</c:v>
                </c:pt>
                <c:pt idx="10793">
                  <c:v>1438025.17</c:v>
                </c:pt>
                <c:pt idx="10794">
                  <c:v>1436750.96</c:v>
                </c:pt>
                <c:pt idx="10795">
                  <c:v>1435295.08</c:v>
                </c:pt>
                <c:pt idx="10796">
                  <c:v>1434385.3</c:v>
                </c:pt>
                <c:pt idx="10797">
                  <c:v>1433293.9</c:v>
                </c:pt>
                <c:pt idx="10798">
                  <c:v>1432020.96</c:v>
                </c:pt>
                <c:pt idx="10799">
                  <c:v>1431111.91</c:v>
                </c:pt>
                <c:pt idx="10800">
                  <c:v>1429839.66</c:v>
                </c:pt>
                <c:pt idx="10801">
                  <c:v>1428931.02</c:v>
                </c:pt>
                <c:pt idx="10802">
                  <c:v>1427659.26</c:v>
                </c:pt>
                <c:pt idx="10803">
                  <c:v>1426751.07</c:v>
                </c:pt>
                <c:pt idx="10804">
                  <c:v>1425661.41</c:v>
                </c:pt>
                <c:pt idx="10805">
                  <c:v>1424572.15</c:v>
                </c:pt>
                <c:pt idx="10806">
                  <c:v>1423483.03</c:v>
                </c:pt>
                <c:pt idx="10807">
                  <c:v>1422575.68</c:v>
                </c:pt>
                <c:pt idx="10808">
                  <c:v>1421668.42</c:v>
                </c:pt>
                <c:pt idx="10809">
                  <c:v>1420398.76</c:v>
                </c:pt>
                <c:pt idx="10810">
                  <c:v>1419310.72</c:v>
                </c:pt>
                <c:pt idx="10811">
                  <c:v>1418222.8</c:v>
                </c:pt>
                <c:pt idx="10812">
                  <c:v>1416772.88</c:v>
                </c:pt>
                <c:pt idx="10813">
                  <c:v>1415866.89</c:v>
                </c:pt>
                <c:pt idx="10814">
                  <c:v>1414779.87</c:v>
                </c:pt>
                <c:pt idx="10815">
                  <c:v>1414055.4</c:v>
                </c:pt>
                <c:pt idx="10816">
                  <c:v>1412606.68</c:v>
                </c:pt>
                <c:pt idx="10817">
                  <c:v>1411882.6</c:v>
                </c:pt>
                <c:pt idx="10818">
                  <c:v>1410434.65</c:v>
                </c:pt>
                <c:pt idx="10819">
                  <c:v>1409529.9</c:v>
                </c:pt>
                <c:pt idx="10820">
                  <c:v>1408625.39</c:v>
                </c:pt>
                <c:pt idx="10821">
                  <c:v>1407901.91</c:v>
                </c:pt>
                <c:pt idx="10822">
                  <c:v>1406997.68</c:v>
                </c:pt>
                <c:pt idx="10823">
                  <c:v>1405732.01</c:v>
                </c:pt>
                <c:pt idx="10824">
                  <c:v>1405189.74</c:v>
                </c:pt>
                <c:pt idx="10825">
                  <c:v>1403382.56</c:v>
                </c:pt>
                <c:pt idx="10826">
                  <c:v>1402659.88</c:v>
                </c:pt>
                <c:pt idx="10827">
                  <c:v>1401937.2</c:v>
                </c:pt>
                <c:pt idx="10828">
                  <c:v>1401214.84</c:v>
                </c:pt>
                <c:pt idx="10829">
                  <c:v>1400673.07</c:v>
                </c:pt>
                <c:pt idx="10830">
                  <c:v>1399950.8</c:v>
                </c:pt>
                <c:pt idx="10831">
                  <c:v>1399228.8</c:v>
                </c:pt>
                <c:pt idx="10832">
                  <c:v>1398506.8</c:v>
                </c:pt>
                <c:pt idx="10833">
                  <c:v>1397604.54</c:v>
                </c:pt>
                <c:pt idx="10834">
                  <c:v>1396521.9</c:v>
                </c:pt>
                <c:pt idx="10835">
                  <c:v>1395800.38</c:v>
                </c:pt>
                <c:pt idx="10836">
                  <c:v>1395259.24</c:v>
                </c:pt>
                <c:pt idx="10837">
                  <c:v>1394718.1</c:v>
                </c:pt>
                <c:pt idx="10838">
                  <c:v>1394177.2</c:v>
                </c:pt>
                <c:pt idx="10839">
                  <c:v>1393636.3</c:v>
                </c:pt>
                <c:pt idx="10840">
                  <c:v>1393275.7</c:v>
                </c:pt>
                <c:pt idx="10841">
                  <c:v>1392734.87</c:v>
                </c:pt>
                <c:pt idx="10842">
                  <c:v>1392194.18</c:v>
                </c:pt>
                <c:pt idx="10843">
                  <c:v>1391293.03</c:v>
                </c:pt>
                <c:pt idx="10844">
                  <c:v>1390932.65</c:v>
                </c:pt>
                <c:pt idx="10845">
                  <c:v>1390031.9</c:v>
                </c:pt>
                <c:pt idx="10846">
                  <c:v>1389311.3</c:v>
                </c:pt>
                <c:pt idx="10847">
                  <c:v>1388410.8</c:v>
                </c:pt>
                <c:pt idx="10848">
                  <c:v>1388050.6</c:v>
                </c:pt>
                <c:pt idx="10849">
                  <c:v>1388050.6</c:v>
                </c:pt>
                <c:pt idx="10850">
                  <c:v>1387510.3</c:v>
                </c:pt>
                <c:pt idx="10851">
                  <c:v>1387330.29</c:v>
                </c:pt>
                <c:pt idx="10852">
                  <c:v>1387150.28</c:v>
                </c:pt>
                <c:pt idx="10853">
                  <c:v>1386610.25</c:v>
                </c:pt>
                <c:pt idx="10854">
                  <c:v>1386250.23</c:v>
                </c:pt>
                <c:pt idx="10855">
                  <c:v>1386070.22</c:v>
                </c:pt>
                <c:pt idx="10856">
                  <c:v>1385710.2</c:v>
                </c:pt>
                <c:pt idx="10857">
                  <c:v>1385350.32</c:v>
                </c:pt>
                <c:pt idx="10858">
                  <c:v>1384630.56</c:v>
                </c:pt>
                <c:pt idx="10859">
                  <c:v>1384090.74</c:v>
                </c:pt>
                <c:pt idx="10860">
                  <c:v>1383910.8</c:v>
                </c:pt>
                <c:pt idx="10861">
                  <c:v>1383551.1</c:v>
                </c:pt>
                <c:pt idx="10862">
                  <c:v>1383371.25</c:v>
                </c:pt>
                <c:pt idx="10863">
                  <c:v>1383011.55</c:v>
                </c:pt>
                <c:pt idx="10864">
                  <c:v>1382651.85</c:v>
                </c:pt>
                <c:pt idx="10865">
                  <c:v>1382651.85</c:v>
                </c:pt>
                <c:pt idx="10866">
                  <c:v>1383371.25</c:v>
                </c:pt>
                <c:pt idx="10867">
                  <c:v>1383371.25</c:v>
                </c:pt>
                <c:pt idx="10868">
                  <c:v>1383011.55</c:v>
                </c:pt>
                <c:pt idx="10869">
                  <c:v>1383011.55</c:v>
                </c:pt>
                <c:pt idx="10870">
                  <c:v>1383011.55</c:v>
                </c:pt>
                <c:pt idx="10871">
                  <c:v>1382831.7</c:v>
                </c:pt>
                <c:pt idx="10872">
                  <c:v>1382651.85</c:v>
                </c:pt>
                <c:pt idx="10873">
                  <c:v>1382292.15</c:v>
                </c:pt>
                <c:pt idx="10874">
                  <c:v>1382112.3</c:v>
                </c:pt>
                <c:pt idx="10875">
                  <c:v>1382292.15</c:v>
                </c:pt>
                <c:pt idx="10876">
                  <c:v>1381572.99</c:v>
                </c:pt>
                <c:pt idx="10877">
                  <c:v>1381932.53</c:v>
                </c:pt>
                <c:pt idx="10878">
                  <c:v>1381752.76</c:v>
                </c:pt>
                <c:pt idx="10879">
                  <c:v>1381752.76</c:v>
                </c:pt>
                <c:pt idx="10880">
                  <c:v>1381572.99</c:v>
                </c:pt>
                <c:pt idx="10881">
                  <c:v>1381393.22</c:v>
                </c:pt>
                <c:pt idx="10882">
                  <c:v>1381393.22</c:v>
                </c:pt>
                <c:pt idx="10883">
                  <c:v>1381033.68</c:v>
                </c:pt>
                <c:pt idx="10884">
                  <c:v>1380853.91</c:v>
                </c:pt>
                <c:pt idx="10885">
                  <c:v>1380853.91</c:v>
                </c:pt>
                <c:pt idx="10886">
                  <c:v>1381033.68</c:v>
                </c:pt>
                <c:pt idx="10887">
                  <c:v>1380494.37</c:v>
                </c:pt>
                <c:pt idx="10888">
                  <c:v>1380314.6</c:v>
                </c:pt>
                <c:pt idx="10889">
                  <c:v>1380134.89</c:v>
                </c:pt>
                <c:pt idx="10890">
                  <c:v>1379955.18</c:v>
                </c:pt>
                <c:pt idx="10891">
                  <c:v>1380134.89</c:v>
                </c:pt>
                <c:pt idx="10892">
                  <c:v>1379955.18</c:v>
                </c:pt>
                <c:pt idx="10893">
                  <c:v>1379236.34</c:v>
                </c:pt>
                <c:pt idx="10894">
                  <c:v>1379056.63</c:v>
                </c:pt>
                <c:pt idx="10895">
                  <c:v>1378876.92</c:v>
                </c:pt>
                <c:pt idx="10896">
                  <c:v>1378158.24</c:v>
                </c:pt>
                <c:pt idx="10897">
                  <c:v>1377978.61</c:v>
                </c:pt>
                <c:pt idx="10898">
                  <c:v>1377978.61</c:v>
                </c:pt>
                <c:pt idx="10899">
                  <c:v>1377619.35</c:v>
                </c:pt>
                <c:pt idx="10900">
                  <c:v>1377619.35</c:v>
                </c:pt>
                <c:pt idx="10901">
                  <c:v>1377260.09</c:v>
                </c:pt>
                <c:pt idx="10902">
                  <c:v>1377439.72</c:v>
                </c:pt>
                <c:pt idx="10903">
                  <c:v>1377439.72</c:v>
                </c:pt>
                <c:pt idx="10904">
                  <c:v>1378337.87</c:v>
                </c:pt>
                <c:pt idx="10905">
                  <c:v>1378517.5</c:v>
                </c:pt>
                <c:pt idx="10906">
                  <c:v>1379595.76</c:v>
                </c:pt>
                <c:pt idx="10907">
                  <c:v>1379775.47</c:v>
                </c:pt>
                <c:pt idx="10908">
                  <c:v>1379955.18</c:v>
                </c:pt>
                <c:pt idx="10909">
                  <c:v>1380314.6</c:v>
                </c:pt>
                <c:pt idx="10910">
                  <c:v>1380134.89</c:v>
                </c:pt>
                <c:pt idx="10911">
                  <c:v>1380134.89</c:v>
                </c:pt>
                <c:pt idx="10912">
                  <c:v>1379775.47</c:v>
                </c:pt>
                <c:pt idx="10913">
                  <c:v>1379595.76</c:v>
                </c:pt>
                <c:pt idx="10914">
                  <c:v>1379416.05</c:v>
                </c:pt>
                <c:pt idx="10915">
                  <c:v>1380494.37</c:v>
                </c:pt>
                <c:pt idx="10916">
                  <c:v>1381033.68</c:v>
                </c:pt>
                <c:pt idx="10917">
                  <c:v>1381033.68</c:v>
                </c:pt>
                <c:pt idx="10918">
                  <c:v>1381033.68</c:v>
                </c:pt>
                <c:pt idx="10919">
                  <c:v>1381572.99</c:v>
                </c:pt>
                <c:pt idx="10920">
                  <c:v>1383730.95</c:v>
                </c:pt>
                <c:pt idx="10921">
                  <c:v>1388410.8</c:v>
                </c:pt>
                <c:pt idx="10922">
                  <c:v>1388230.7</c:v>
                </c:pt>
                <c:pt idx="10923">
                  <c:v>1388590.9</c:v>
                </c:pt>
                <c:pt idx="10924">
                  <c:v>1388771</c:v>
                </c:pt>
                <c:pt idx="10925">
                  <c:v>1388771</c:v>
                </c:pt>
                <c:pt idx="10926">
                  <c:v>1388771</c:v>
                </c:pt>
                <c:pt idx="10927">
                  <c:v>1388951.1</c:v>
                </c:pt>
                <c:pt idx="10928">
                  <c:v>1389131.2</c:v>
                </c:pt>
                <c:pt idx="10929">
                  <c:v>1389311.3</c:v>
                </c:pt>
                <c:pt idx="10930">
                  <c:v>1389131.2</c:v>
                </c:pt>
                <c:pt idx="10931">
                  <c:v>1388951.1</c:v>
                </c:pt>
                <c:pt idx="10932">
                  <c:v>1388951.1</c:v>
                </c:pt>
                <c:pt idx="10933">
                  <c:v>1388590.9</c:v>
                </c:pt>
                <c:pt idx="10934">
                  <c:v>1388771</c:v>
                </c:pt>
                <c:pt idx="10935">
                  <c:v>1388590.9</c:v>
                </c:pt>
                <c:pt idx="10936">
                  <c:v>1388590.9</c:v>
                </c:pt>
                <c:pt idx="10937">
                  <c:v>1388410.8</c:v>
                </c:pt>
                <c:pt idx="10938">
                  <c:v>1387690.4</c:v>
                </c:pt>
                <c:pt idx="10939">
                  <c:v>1387510.3</c:v>
                </c:pt>
                <c:pt idx="10940">
                  <c:v>1387330.29</c:v>
                </c:pt>
                <c:pt idx="10941">
                  <c:v>1387330.29</c:v>
                </c:pt>
                <c:pt idx="10942">
                  <c:v>1386970.27</c:v>
                </c:pt>
                <c:pt idx="10943">
                  <c:v>1386970.27</c:v>
                </c:pt>
                <c:pt idx="10944">
                  <c:v>1386970.27</c:v>
                </c:pt>
                <c:pt idx="10945">
                  <c:v>1386610.25</c:v>
                </c:pt>
                <c:pt idx="10946">
                  <c:v>1386430.24</c:v>
                </c:pt>
                <c:pt idx="10947">
                  <c:v>1386250.23</c:v>
                </c:pt>
                <c:pt idx="10948">
                  <c:v>1386070.22</c:v>
                </c:pt>
                <c:pt idx="10949">
                  <c:v>1385890.21</c:v>
                </c:pt>
                <c:pt idx="10950">
                  <c:v>1385710.2</c:v>
                </c:pt>
                <c:pt idx="10951">
                  <c:v>1385530.26</c:v>
                </c:pt>
                <c:pt idx="10952">
                  <c:v>1385350.32</c:v>
                </c:pt>
                <c:pt idx="10953">
                  <c:v>1385170.38</c:v>
                </c:pt>
                <c:pt idx="10954">
                  <c:v>1385350.32</c:v>
                </c:pt>
                <c:pt idx="10955">
                  <c:v>1385170.38</c:v>
                </c:pt>
                <c:pt idx="10956">
                  <c:v>1384990.44</c:v>
                </c:pt>
                <c:pt idx="10957">
                  <c:v>1384810.5</c:v>
                </c:pt>
                <c:pt idx="10958">
                  <c:v>1384810.5</c:v>
                </c:pt>
                <c:pt idx="10959">
                  <c:v>1384450.62</c:v>
                </c:pt>
                <c:pt idx="10960">
                  <c:v>1384450.62</c:v>
                </c:pt>
                <c:pt idx="10961">
                  <c:v>1384450.62</c:v>
                </c:pt>
                <c:pt idx="10962">
                  <c:v>1384270.68</c:v>
                </c:pt>
                <c:pt idx="10963">
                  <c:v>1384810.5</c:v>
                </c:pt>
                <c:pt idx="10964">
                  <c:v>1385530.26</c:v>
                </c:pt>
                <c:pt idx="10965">
                  <c:v>1391112.8</c:v>
                </c:pt>
                <c:pt idx="10966">
                  <c:v>1402117.87</c:v>
                </c:pt>
                <c:pt idx="10967">
                  <c:v>1408082.78</c:v>
                </c:pt>
                <c:pt idx="10968">
                  <c:v>1410796.55</c:v>
                </c:pt>
                <c:pt idx="10969">
                  <c:v>1412606.68</c:v>
                </c:pt>
                <c:pt idx="10970">
                  <c:v>1413512.1</c:v>
                </c:pt>
                <c:pt idx="10971">
                  <c:v>1414236.5</c:v>
                </c:pt>
                <c:pt idx="10972">
                  <c:v>1414417.6</c:v>
                </c:pt>
                <c:pt idx="10973">
                  <c:v>1414779.87</c:v>
                </c:pt>
                <c:pt idx="10974">
                  <c:v>1415142.21</c:v>
                </c:pt>
                <c:pt idx="10975">
                  <c:v>1414961.04</c:v>
                </c:pt>
                <c:pt idx="10976">
                  <c:v>1415142.21</c:v>
                </c:pt>
                <c:pt idx="10977">
                  <c:v>1414779.87</c:v>
                </c:pt>
                <c:pt idx="10978">
                  <c:v>1417679.08</c:v>
                </c:pt>
                <c:pt idx="10979">
                  <c:v>1418404.12</c:v>
                </c:pt>
                <c:pt idx="10980">
                  <c:v>1419854.68</c:v>
                </c:pt>
                <c:pt idx="10981">
                  <c:v>1423664.5</c:v>
                </c:pt>
                <c:pt idx="10982">
                  <c:v>1428567.66</c:v>
                </c:pt>
                <c:pt idx="10983">
                  <c:v>1433475.8</c:v>
                </c:pt>
                <c:pt idx="10984">
                  <c:v>1436568.93</c:v>
                </c:pt>
                <c:pt idx="10985">
                  <c:v>1438207.2</c:v>
                </c:pt>
                <c:pt idx="10986">
                  <c:v>1439299.86</c:v>
                </c:pt>
                <c:pt idx="10987">
                  <c:v>1440028.3</c:v>
                </c:pt>
                <c:pt idx="10988">
                  <c:v>1440757.02</c:v>
                </c:pt>
                <c:pt idx="10989">
                  <c:v>1441121.38</c:v>
                </c:pt>
                <c:pt idx="10990">
                  <c:v>1441667.92</c:v>
                </c:pt>
                <c:pt idx="10991">
                  <c:v>1441850.1</c:v>
                </c:pt>
                <c:pt idx="10992">
                  <c:v>1442396.85</c:v>
                </c:pt>
                <c:pt idx="10993">
                  <c:v>1442396.85</c:v>
                </c:pt>
                <c:pt idx="10994">
                  <c:v>1442579.1</c:v>
                </c:pt>
                <c:pt idx="10995">
                  <c:v>1442761.35</c:v>
                </c:pt>
                <c:pt idx="10996">
                  <c:v>1442761.35</c:v>
                </c:pt>
                <c:pt idx="10997">
                  <c:v>1443125.85</c:v>
                </c:pt>
                <c:pt idx="10998">
                  <c:v>1443125.85</c:v>
                </c:pt>
                <c:pt idx="10999">
                  <c:v>1443125.85</c:v>
                </c:pt>
                <c:pt idx="11000">
                  <c:v>1443125.85</c:v>
                </c:pt>
                <c:pt idx="11001">
                  <c:v>1442943.6</c:v>
                </c:pt>
                <c:pt idx="11002">
                  <c:v>1442943.6</c:v>
                </c:pt>
                <c:pt idx="11003">
                  <c:v>1442761.35</c:v>
                </c:pt>
                <c:pt idx="11004">
                  <c:v>1442579.1</c:v>
                </c:pt>
                <c:pt idx="11005">
                  <c:v>1441850.1</c:v>
                </c:pt>
                <c:pt idx="11006">
                  <c:v>1441485.74</c:v>
                </c:pt>
                <c:pt idx="11007">
                  <c:v>1441121.38</c:v>
                </c:pt>
                <c:pt idx="11008">
                  <c:v>1440939.2</c:v>
                </c:pt>
                <c:pt idx="11009">
                  <c:v>1440574.84</c:v>
                </c:pt>
                <c:pt idx="11010">
                  <c:v>1440210.48</c:v>
                </c:pt>
                <c:pt idx="11011">
                  <c:v>1439664.08</c:v>
                </c:pt>
                <c:pt idx="11012">
                  <c:v>1438571.42</c:v>
                </c:pt>
                <c:pt idx="11013">
                  <c:v>1438025.17</c:v>
                </c:pt>
                <c:pt idx="11014">
                  <c:v>1437297.05</c:v>
                </c:pt>
                <c:pt idx="11015">
                  <c:v>1436750.96</c:v>
                </c:pt>
                <c:pt idx="11016">
                  <c:v>1436022.96</c:v>
                </c:pt>
                <c:pt idx="11017">
                  <c:v>1435113.11</c:v>
                </c:pt>
                <c:pt idx="11018">
                  <c:v>1434385.3</c:v>
                </c:pt>
                <c:pt idx="11019">
                  <c:v>1433657.7</c:v>
                </c:pt>
                <c:pt idx="11020">
                  <c:v>1432930.1</c:v>
                </c:pt>
                <c:pt idx="11021">
                  <c:v>1431657.34</c:v>
                </c:pt>
                <c:pt idx="11022">
                  <c:v>1430748.36</c:v>
                </c:pt>
                <c:pt idx="11023">
                  <c:v>1430021.4</c:v>
                </c:pt>
                <c:pt idx="11024">
                  <c:v>1428385.98</c:v>
                </c:pt>
                <c:pt idx="11025">
                  <c:v>1426932.68</c:v>
                </c:pt>
                <c:pt idx="11026">
                  <c:v>1426387.85</c:v>
                </c:pt>
                <c:pt idx="11027">
                  <c:v>1424572.15</c:v>
                </c:pt>
                <c:pt idx="11028">
                  <c:v>1423483.03</c:v>
                </c:pt>
                <c:pt idx="11029">
                  <c:v>1423483.03</c:v>
                </c:pt>
                <c:pt idx="11030">
                  <c:v>1422212.74</c:v>
                </c:pt>
                <c:pt idx="11031">
                  <c:v>1420580.14</c:v>
                </c:pt>
                <c:pt idx="11032">
                  <c:v>1420036</c:v>
                </c:pt>
                <c:pt idx="11033">
                  <c:v>1418404.12</c:v>
                </c:pt>
                <c:pt idx="11034">
                  <c:v>1417497.84</c:v>
                </c:pt>
                <c:pt idx="11035">
                  <c:v>1416591.64</c:v>
                </c:pt>
                <c:pt idx="11036">
                  <c:v>1415866.89</c:v>
                </c:pt>
                <c:pt idx="11037">
                  <c:v>1415866.89</c:v>
                </c:pt>
                <c:pt idx="11038">
                  <c:v>1415685.72</c:v>
                </c:pt>
                <c:pt idx="11039">
                  <c:v>1414961.04</c:v>
                </c:pt>
                <c:pt idx="11040">
                  <c:v>1414417.6</c:v>
                </c:pt>
                <c:pt idx="11041">
                  <c:v>1413693.2</c:v>
                </c:pt>
                <c:pt idx="11042">
                  <c:v>1413331</c:v>
                </c:pt>
                <c:pt idx="11043">
                  <c:v>1412968.8</c:v>
                </c:pt>
                <c:pt idx="11044">
                  <c:v>1411882.6</c:v>
                </c:pt>
                <c:pt idx="11045">
                  <c:v>1411520.56</c:v>
                </c:pt>
                <c:pt idx="11046">
                  <c:v>1410615.6</c:v>
                </c:pt>
                <c:pt idx="11047">
                  <c:v>1409891.8</c:v>
                </c:pt>
                <c:pt idx="11048">
                  <c:v>1408625.39</c:v>
                </c:pt>
                <c:pt idx="11049">
                  <c:v>1408625.39</c:v>
                </c:pt>
                <c:pt idx="11050">
                  <c:v>1407540.17</c:v>
                </c:pt>
                <c:pt idx="11051">
                  <c:v>1406816.87</c:v>
                </c:pt>
                <c:pt idx="11052">
                  <c:v>1405912.82</c:v>
                </c:pt>
                <c:pt idx="11053">
                  <c:v>1405189.74</c:v>
                </c:pt>
                <c:pt idx="11054">
                  <c:v>1404466.82</c:v>
                </c:pt>
                <c:pt idx="11055">
                  <c:v>1403382.56</c:v>
                </c:pt>
                <c:pt idx="11056">
                  <c:v>1402298.54</c:v>
                </c:pt>
                <c:pt idx="11057">
                  <c:v>1401214.84</c:v>
                </c:pt>
                <c:pt idx="11058">
                  <c:v>1400131.3</c:v>
                </c:pt>
                <c:pt idx="11059">
                  <c:v>1398867.8</c:v>
                </c:pt>
                <c:pt idx="11060">
                  <c:v>1397965.42</c:v>
                </c:pt>
                <c:pt idx="11061">
                  <c:v>1396882.78</c:v>
                </c:pt>
                <c:pt idx="11062">
                  <c:v>1395439.62</c:v>
                </c:pt>
                <c:pt idx="11063">
                  <c:v>1393996.9</c:v>
                </c:pt>
                <c:pt idx="11064">
                  <c:v>1392734.87</c:v>
                </c:pt>
                <c:pt idx="11065">
                  <c:v>1391293.03</c:v>
                </c:pt>
                <c:pt idx="11066">
                  <c:v>1389671.6</c:v>
                </c:pt>
                <c:pt idx="11067">
                  <c:v>1388590.9</c:v>
                </c:pt>
                <c:pt idx="11068">
                  <c:v>1386250.23</c:v>
                </c:pt>
                <c:pt idx="11069">
                  <c:v>1385170.38</c:v>
                </c:pt>
                <c:pt idx="11070">
                  <c:v>1383730.95</c:v>
                </c:pt>
                <c:pt idx="11071">
                  <c:v>1382292.15</c:v>
                </c:pt>
                <c:pt idx="11072">
                  <c:v>1381033.68</c:v>
                </c:pt>
                <c:pt idx="11073">
                  <c:v>1379595.76</c:v>
                </c:pt>
                <c:pt idx="11074">
                  <c:v>1378158.24</c:v>
                </c:pt>
                <c:pt idx="11075">
                  <c:v>1376362.1</c:v>
                </c:pt>
                <c:pt idx="11076">
                  <c:v>1375284.8</c:v>
                </c:pt>
                <c:pt idx="11077">
                  <c:v>1373848.82</c:v>
                </c:pt>
                <c:pt idx="11078">
                  <c:v>1372413.3</c:v>
                </c:pt>
                <c:pt idx="11079">
                  <c:v>1371157.57</c:v>
                </c:pt>
                <c:pt idx="11080">
                  <c:v>1369902.26</c:v>
                </c:pt>
                <c:pt idx="11081">
                  <c:v>1368288.85</c:v>
                </c:pt>
                <c:pt idx="11082">
                  <c:v>1366855.15</c:v>
                </c:pt>
                <c:pt idx="11083">
                  <c:v>1365063.65</c:v>
                </c:pt>
                <c:pt idx="11084">
                  <c:v>1363810.02</c:v>
                </c:pt>
                <c:pt idx="11085">
                  <c:v>1362377.7</c:v>
                </c:pt>
                <c:pt idx="11086">
                  <c:v>1360945.86</c:v>
                </c:pt>
                <c:pt idx="11087">
                  <c:v>1359335.67</c:v>
                </c:pt>
                <c:pt idx="11088">
                  <c:v>1357904.95</c:v>
                </c:pt>
                <c:pt idx="11089">
                  <c:v>1356474.68</c:v>
                </c:pt>
                <c:pt idx="11090">
                  <c:v>1355223.5</c:v>
                </c:pt>
                <c:pt idx="11091">
                  <c:v>1353615.56</c:v>
                </c:pt>
                <c:pt idx="11092">
                  <c:v>1352186.77</c:v>
                </c:pt>
                <c:pt idx="11093">
                  <c:v>1350223</c:v>
                </c:pt>
                <c:pt idx="11094">
                  <c:v>1348973.8</c:v>
                </c:pt>
                <c:pt idx="11095">
                  <c:v>1347368.16</c:v>
                </c:pt>
                <c:pt idx="11096">
                  <c:v>1345763.13</c:v>
                </c:pt>
                <c:pt idx="11097">
                  <c:v>1344158.64</c:v>
                </c:pt>
                <c:pt idx="11098">
                  <c:v>1342911.03</c:v>
                </c:pt>
                <c:pt idx="11099">
                  <c:v>1340951.3999999999</c:v>
                </c:pt>
                <c:pt idx="11100">
                  <c:v>1339170.6000000001</c:v>
                </c:pt>
                <c:pt idx="11101">
                  <c:v>1337390.6000000001</c:v>
                </c:pt>
                <c:pt idx="11102">
                  <c:v>1335967.32</c:v>
                </c:pt>
                <c:pt idx="11103">
                  <c:v>1334366.55</c:v>
                </c:pt>
                <c:pt idx="11104">
                  <c:v>1332766.44</c:v>
                </c:pt>
                <c:pt idx="11105">
                  <c:v>1330989.26</c:v>
                </c:pt>
                <c:pt idx="11106">
                  <c:v>1329212.8400000001</c:v>
                </c:pt>
                <c:pt idx="11107">
                  <c:v>1327614.75</c:v>
                </c:pt>
                <c:pt idx="11108">
                  <c:v>1326372.2</c:v>
                </c:pt>
                <c:pt idx="11109">
                  <c:v>1324775.22</c:v>
                </c:pt>
                <c:pt idx="11110">
                  <c:v>1323356.18</c:v>
                </c:pt>
                <c:pt idx="11111">
                  <c:v>1321937.7</c:v>
                </c:pt>
                <c:pt idx="11112">
                  <c:v>1320165.33</c:v>
                </c:pt>
                <c:pt idx="11113">
                  <c:v>1318570.92</c:v>
                </c:pt>
                <c:pt idx="11114">
                  <c:v>1317154.24</c:v>
                </c:pt>
                <c:pt idx="11115">
                  <c:v>1315561.1200000001</c:v>
                </c:pt>
                <c:pt idx="11116">
                  <c:v>1313968.6399999999</c:v>
                </c:pt>
                <c:pt idx="11117">
                  <c:v>1312200.06</c:v>
                </c:pt>
                <c:pt idx="11118">
                  <c:v>1310432.52</c:v>
                </c:pt>
                <c:pt idx="11119">
                  <c:v>1309019</c:v>
                </c:pt>
                <c:pt idx="11120">
                  <c:v>1307429.96</c:v>
                </c:pt>
                <c:pt idx="11121">
                  <c:v>1306018.1100000001</c:v>
                </c:pt>
                <c:pt idx="11122">
                  <c:v>1304430.6000000001</c:v>
                </c:pt>
                <c:pt idx="11123">
                  <c:v>1302844</c:v>
                </c:pt>
                <c:pt idx="11124">
                  <c:v>1300906.08</c:v>
                </c:pt>
                <c:pt idx="11125">
                  <c:v>1299497.56</c:v>
                </c:pt>
                <c:pt idx="11126">
                  <c:v>1297913.8</c:v>
                </c:pt>
                <c:pt idx="11127">
                  <c:v>1296506.7</c:v>
                </c:pt>
                <c:pt idx="11128">
                  <c:v>1295100.3</c:v>
                </c:pt>
                <c:pt idx="11129">
                  <c:v>1293694.74</c:v>
                </c:pt>
                <c:pt idx="11130">
                  <c:v>1292289.8999999999</c:v>
                </c:pt>
                <c:pt idx="11131">
                  <c:v>1290535</c:v>
                </c:pt>
                <c:pt idx="11132">
                  <c:v>1289307.26</c:v>
                </c:pt>
                <c:pt idx="11133">
                  <c:v>1287554.32</c:v>
                </c:pt>
                <c:pt idx="11134">
                  <c:v>1286152.8</c:v>
                </c:pt>
                <c:pt idx="11135">
                  <c:v>1284577.17</c:v>
                </c:pt>
                <c:pt idx="11136">
                  <c:v>1283527.3500000001</c:v>
                </c:pt>
                <c:pt idx="11137">
                  <c:v>1281603.56</c:v>
                </c:pt>
                <c:pt idx="11138">
                  <c:v>1279855.8799999999</c:v>
                </c:pt>
                <c:pt idx="11139">
                  <c:v>1278458.56</c:v>
                </c:pt>
                <c:pt idx="11140">
                  <c:v>1276887.43</c:v>
                </c:pt>
                <c:pt idx="11141">
                  <c:v>1275142.8899999999</c:v>
                </c:pt>
                <c:pt idx="11142">
                  <c:v>1273922.3</c:v>
                </c:pt>
                <c:pt idx="11143">
                  <c:v>1272005.77</c:v>
                </c:pt>
                <c:pt idx="11144">
                  <c:v>1270786.8600000001</c:v>
                </c:pt>
                <c:pt idx="11145">
                  <c:v>1269394.48</c:v>
                </c:pt>
                <c:pt idx="11146">
                  <c:v>1267133.3</c:v>
                </c:pt>
                <c:pt idx="11147">
                  <c:v>1265221.6000000001</c:v>
                </c:pt>
                <c:pt idx="11148">
                  <c:v>1262617.3500000001</c:v>
                </c:pt>
                <c:pt idx="11149">
                  <c:v>1260535.6599999999</c:v>
                </c:pt>
                <c:pt idx="11150">
                  <c:v>1258455.6100000001</c:v>
                </c:pt>
                <c:pt idx="11151">
                  <c:v>1256723.5900000001</c:v>
                </c:pt>
                <c:pt idx="11152">
                  <c:v>1255165.76</c:v>
                </c:pt>
                <c:pt idx="11153">
                  <c:v>1253090</c:v>
                </c:pt>
                <c:pt idx="11154">
                  <c:v>1251188.8799999999</c:v>
                </c:pt>
                <c:pt idx="11155">
                  <c:v>1249634.3999999999</c:v>
                </c:pt>
                <c:pt idx="11156">
                  <c:v>1248771.3</c:v>
                </c:pt>
                <c:pt idx="11157">
                  <c:v>1246528.2</c:v>
                </c:pt>
                <c:pt idx="11158">
                  <c:v>1245493.6399999999</c:v>
                </c:pt>
                <c:pt idx="11159">
                  <c:v>1244287.03</c:v>
                </c:pt>
                <c:pt idx="11160">
                  <c:v>1243081.1399999999</c:v>
                </c:pt>
                <c:pt idx="11161">
                  <c:v>1241875.75</c:v>
                </c:pt>
                <c:pt idx="11162">
                  <c:v>1240154.6499999999</c:v>
                </c:pt>
                <c:pt idx="11163">
                  <c:v>1239122.46</c:v>
                </c:pt>
                <c:pt idx="11164">
                  <c:v>1238090.82</c:v>
                </c:pt>
                <c:pt idx="11165">
                  <c:v>1235856.6000000001</c:v>
                </c:pt>
                <c:pt idx="11166">
                  <c:v>1234654.49</c:v>
                </c:pt>
                <c:pt idx="11167">
                  <c:v>1233452.82</c:v>
                </c:pt>
                <c:pt idx="11168">
                  <c:v>1232251.5900000001</c:v>
                </c:pt>
                <c:pt idx="11169">
                  <c:v>1231051.02</c:v>
                </c:pt>
                <c:pt idx="11170">
                  <c:v>1230365.18</c:v>
                </c:pt>
                <c:pt idx="11171">
                  <c:v>1228480.03</c:v>
                </c:pt>
                <c:pt idx="11172">
                  <c:v>1227109.82</c:v>
                </c:pt>
                <c:pt idx="11173">
                  <c:v>1225740.3799999999</c:v>
                </c:pt>
                <c:pt idx="11174">
                  <c:v>1224542.72</c:v>
                </c:pt>
                <c:pt idx="11175">
                  <c:v>1223174.56</c:v>
                </c:pt>
                <c:pt idx="11176">
                  <c:v>1222319.76</c:v>
                </c:pt>
                <c:pt idx="11177">
                  <c:v>1221123.6399999999</c:v>
                </c:pt>
                <c:pt idx="11178">
                  <c:v>1220098.72</c:v>
                </c:pt>
                <c:pt idx="11179">
                  <c:v>1219074.28</c:v>
                </c:pt>
                <c:pt idx="11180">
                  <c:v>1218220.8799999999</c:v>
                </c:pt>
                <c:pt idx="11181">
                  <c:v>1216855.8700000001</c:v>
                </c:pt>
                <c:pt idx="11182">
                  <c:v>1215832.69</c:v>
                </c:pt>
                <c:pt idx="11183">
                  <c:v>1214469</c:v>
                </c:pt>
                <c:pt idx="11184">
                  <c:v>1213616.8999999999</c:v>
                </c:pt>
                <c:pt idx="11185">
                  <c:v>1212595.1599999999</c:v>
                </c:pt>
                <c:pt idx="11186">
                  <c:v>1211403.49</c:v>
                </c:pt>
                <c:pt idx="11187">
                  <c:v>1210722.81</c:v>
                </c:pt>
                <c:pt idx="11188">
                  <c:v>1209191.94</c:v>
                </c:pt>
                <c:pt idx="11189">
                  <c:v>1207492.06</c:v>
                </c:pt>
                <c:pt idx="11190">
                  <c:v>1207492.06</c:v>
                </c:pt>
                <c:pt idx="11191">
                  <c:v>1206982.24</c:v>
                </c:pt>
                <c:pt idx="11192">
                  <c:v>1205793.32</c:v>
                </c:pt>
                <c:pt idx="11193">
                  <c:v>1205114</c:v>
                </c:pt>
                <c:pt idx="11194">
                  <c:v>1204435.2</c:v>
                </c:pt>
                <c:pt idx="11195">
                  <c:v>1203756.3999999999</c:v>
                </c:pt>
                <c:pt idx="11196">
                  <c:v>1202399.46</c:v>
                </c:pt>
                <c:pt idx="11197">
                  <c:v>1201382.1399999999</c:v>
                </c:pt>
                <c:pt idx="11198">
                  <c:v>1200365.26</c:v>
                </c:pt>
                <c:pt idx="11199">
                  <c:v>1199856.94</c:v>
                </c:pt>
                <c:pt idx="11200">
                  <c:v>1199010.1399999999</c:v>
                </c:pt>
                <c:pt idx="11201">
                  <c:v>1198502.06</c:v>
                </c:pt>
                <c:pt idx="11202">
                  <c:v>1197317.2</c:v>
                </c:pt>
                <c:pt idx="11203">
                  <c:v>1196978.7</c:v>
                </c:pt>
                <c:pt idx="11204">
                  <c:v>1195456.3600000001</c:v>
                </c:pt>
                <c:pt idx="11205">
                  <c:v>1194949</c:v>
                </c:pt>
                <c:pt idx="11206">
                  <c:v>1193934.8799999999</c:v>
                </c:pt>
                <c:pt idx="11207">
                  <c:v>1193258.8</c:v>
                </c:pt>
                <c:pt idx="11208">
                  <c:v>1193427.82</c:v>
                </c:pt>
                <c:pt idx="11209">
                  <c:v>1192752.07</c:v>
                </c:pt>
                <c:pt idx="11210">
                  <c:v>1193089.8899999999</c:v>
                </c:pt>
                <c:pt idx="11211">
                  <c:v>1192752.07</c:v>
                </c:pt>
                <c:pt idx="11212">
                  <c:v>1192245.3400000001</c:v>
                </c:pt>
                <c:pt idx="11213">
                  <c:v>1192414.25</c:v>
                </c:pt>
                <c:pt idx="11214">
                  <c:v>1192414.25</c:v>
                </c:pt>
                <c:pt idx="11215">
                  <c:v>1191738.6100000001</c:v>
                </c:pt>
                <c:pt idx="11216">
                  <c:v>1192076.43</c:v>
                </c:pt>
                <c:pt idx="11217">
                  <c:v>1191907.52</c:v>
                </c:pt>
                <c:pt idx="11218">
                  <c:v>1191569.7</c:v>
                </c:pt>
                <c:pt idx="11219">
                  <c:v>1190725.75</c:v>
                </c:pt>
                <c:pt idx="11220">
                  <c:v>1190556.96</c:v>
                </c:pt>
                <c:pt idx="11221">
                  <c:v>1190725.75</c:v>
                </c:pt>
                <c:pt idx="11222">
                  <c:v>1190388.17</c:v>
                </c:pt>
                <c:pt idx="11223">
                  <c:v>1190219.3799999999</c:v>
                </c:pt>
                <c:pt idx="11224">
                  <c:v>1190050.5900000001</c:v>
                </c:pt>
                <c:pt idx="11225">
                  <c:v>1189038.3</c:v>
                </c:pt>
                <c:pt idx="11226">
                  <c:v>1189713.1000000001</c:v>
                </c:pt>
                <c:pt idx="11227">
                  <c:v>1188700.8999999999</c:v>
                </c:pt>
                <c:pt idx="11228">
                  <c:v>1188869.6000000001</c:v>
                </c:pt>
                <c:pt idx="11229">
                  <c:v>1188700.8999999999</c:v>
                </c:pt>
                <c:pt idx="11230">
                  <c:v>1188532.2</c:v>
                </c:pt>
                <c:pt idx="11231">
                  <c:v>1188363.5</c:v>
                </c:pt>
                <c:pt idx="11232">
                  <c:v>1188194.8</c:v>
                </c:pt>
                <c:pt idx="11233">
                  <c:v>1187857.6399999999</c:v>
                </c:pt>
                <c:pt idx="11234">
                  <c:v>1187520.48</c:v>
                </c:pt>
                <c:pt idx="11235">
                  <c:v>1187351.8999999999</c:v>
                </c:pt>
                <c:pt idx="11236">
                  <c:v>1187014.74</c:v>
                </c:pt>
                <c:pt idx="11237">
                  <c:v>1187014.74</c:v>
                </c:pt>
                <c:pt idx="11238">
                  <c:v>1186509</c:v>
                </c:pt>
                <c:pt idx="11239">
                  <c:v>1186677.58</c:v>
                </c:pt>
                <c:pt idx="11240">
                  <c:v>1187183.32</c:v>
                </c:pt>
                <c:pt idx="11241">
                  <c:v>1186340.53</c:v>
                </c:pt>
                <c:pt idx="11242">
                  <c:v>1186677.58</c:v>
                </c:pt>
                <c:pt idx="11243">
                  <c:v>1186172.06</c:v>
                </c:pt>
                <c:pt idx="11244">
                  <c:v>1185835.1200000001</c:v>
                </c:pt>
                <c:pt idx="11245">
                  <c:v>1186172.06</c:v>
                </c:pt>
                <c:pt idx="11246">
                  <c:v>1185498.18</c:v>
                </c:pt>
                <c:pt idx="11247">
                  <c:v>1185498.18</c:v>
                </c:pt>
                <c:pt idx="11248">
                  <c:v>1185161.24</c:v>
                </c:pt>
                <c:pt idx="11249">
                  <c:v>1184824.3</c:v>
                </c:pt>
                <c:pt idx="11250">
                  <c:v>1184487.58</c:v>
                </c:pt>
                <c:pt idx="11251">
                  <c:v>1183982.5</c:v>
                </c:pt>
                <c:pt idx="11252">
                  <c:v>1183477.42</c:v>
                </c:pt>
                <c:pt idx="11253">
                  <c:v>1183645.78</c:v>
                </c:pt>
                <c:pt idx="11254">
                  <c:v>1183140.7</c:v>
                </c:pt>
                <c:pt idx="11255">
                  <c:v>1182972.45</c:v>
                </c:pt>
                <c:pt idx="11256">
                  <c:v>1182972.45</c:v>
                </c:pt>
                <c:pt idx="11257">
                  <c:v>1182131.2</c:v>
                </c:pt>
                <c:pt idx="11258">
                  <c:v>1180953.75</c:v>
                </c:pt>
                <c:pt idx="11259">
                  <c:v>1180449.3</c:v>
                </c:pt>
                <c:pt idx="11260">
                  <c:v>1179608.67</c:v>
                </c:pt>
                <c:pt idx="11261">
                  <c:v>1179440.6399999999</c:v>
                </c:pt>
                <c:pt idx="11262">
                  <c:v>1179440.6399999999</c:v>
                </c:pt>
                <c:pt idx="11263">
                  <c:v>1179944.8500000001</c:v>
                </c:pt>
                <c:pt idx="11264">
                  <c:v>1178936.55</c:v>
                </c:pt>
                <c:pt idx="11265">
                  <c:v>1179104.58</c:v>
                </c:pt>
                <c:pt idx="11266">
                  <c:v>1180281.1499999999</c:v>
                </c:pt>
                <c:pt idx="11267">
                  <c:v>1179104.58</c:v>
                </c:pt>
                <c:pt idx="11268">
                  <c:v>1179104.58</c:v>
                </c:pt>
                <c:pt idx="11269">
                  <c:v>1178600.49</c:v>
                </c:pt>
                <c:pt idx="11270">
                  <c:v>1178096.3999999999</c:v>
                </c:pt>
                <c:pt idx="11271">
                  <c:v>1177928.46</c:v>
                </c:pt>
                <c:pt idx="11272">
                  <c:v>1177424.6399999999</c:v>
                </c:pt>
                <c:pt idx="11273">
                  <c:v>1177424.6399999999</c:v>
                </c:pt>
                <c:pt idx="11274">
                  <c:v>1177256.7</c:v>
                </c:pt>
                <c:pt idx="11275">
                  <c:v>1177256.7</c:v>
                </c:pt>
                <c:pt idx="11276">
                  <c:v>1177424.6399999999</c:v>
                </c:pt>
                <c:pt idx="11277">
                  <c:v>1177592.58</c:v>
                </c:pt>
                <c:pt idx="11278">
                  <c:v>1178096.3999999999</c:v>
                </c:pt>
                <c:pt idx="11279">
                  <c:v>1179440.6399999999</c:v>
                </c:pt>
                <c:pt idx="11280">
                  <c:v>1179272.6100000001</c:v>
                </c:pt>
                <c:pt idx="11281">
                  <c:v>1178936.55</c:v>
                </c:pt>
                <c:pt idx="11282">
                  <c:v>1179272.6100000001</c:v>
                </c:pt>
                <c:pt idx="11283">
                  <c:v>1178936.55</c:v>
                </c:pt>
                <c:pt idx="11284">
                  <c:v>1179104.58</c:v>
                </c:pt>
                <c:pt idx="11285">
                  <c:v>1179104.58</c:v>
                </c:pt>
                <c:pt idx="11286">
                  <c:v>1178264.43</c:v>
                </c:pt>
                <c:pt idx="11287">
                  <c:v>1178096.3999999999</c:v>
                </c:pt>
                <c:pt idx="11288">
                  <c:v>1178600.49</c:v>
                </c:pt>
                <c:pt idx="11289">
                  <c:v>1178600.49</c:v>
                </c:pt>
                <c:pt idx="11290">
                  <c:v>1177424.6399999999</c:v>
                </c:pt>
                <c:pt idx="11291">
                  <c:v>1177592.58</c:v>
                </c:pt>
                <c:pt idx="11292">
                  <c:v>1177592.58</c:v>
                </c:pt>
                <c:pt idx="11293">
                  <c:v>1177424.6399999999</c:v>
                </c:pt>
                <c:pt idx="11294">
                  <c:v>1210722.81</c:v>
                </c:pt>
                <c:pt idx="11295">
                  <c:v>1217367.68</c:v>
                </c:pt>
                <c:pt idx="11296">
                  <c:v>1221807.08</c:v>
                </c:pt>
                <c:pt idx="11297">
                  <c:v>1221807.08</c:v>
                </c:pt>
                <c:pt idx="11298">
                  <c:v>1225569.2</c:v>
                </c:pt>
                <c:pt idx="11299">
                  <c:v>1225740.3799999999</c:v>
                </c:pt>
                <c:pt idx="11300">
                  <c:v>1227794.8700000001</c:v>
                </c:pt>
                <c:pt idx="11301">
                  <c:v>1227966.1599999999</c:v>
                </c:pt>
                <c:pt idx="11302">
                  <c:v>1229165.31</c:v>
                </c:pt>
                <c:pt idx="11303">
                  <c:v>1228993.8999999999</c:v>
                </c:pt>
                <c:pt idx="11304">
                  <c:v>1230022.3600000001</c:v>
                </c:pt>
                <c:pt idx="11305">
                  <c:v>1230022.3600000001</c:v>
                </c:pt>
                <c:pt idx="11306">
                  <c:v>1229850.95</c:v>
                </c:pt>
                <c:pt idx="11307">
                  <c:v>1228993.8999999999</c:v>
                </c:pt>
                <c:pt idx="11308">
                  <c:v>1229508.1299999999</c:v>
                </c:pt>
                <c:pt idx="11309">
                  <c:v>1229679.54</c:v>
                </c:pt>
                <c:pt idx="11310">
                  <c:v>1229679.54</c:v>
                </c:pt>
                <c:pt idx="11311">
                  <c:v>1229850.95</c:v>
                </c:pt>
                <c:pt idx="11312">
                  <c:v>1231051.02</c:v>
                </c:pt>
                <c:pt idx="11313">
                  <c:v>1230193.77</c:v>
                </c:pt>
                <c:pt idx="11314">
                  <c:v>1230022.3600000001</c:v>
                </c:pt>
                <c:pt idx="11315">
                  <c:v>1243425.68</c:v>
                </c:pt>
                <c:pt idx="11316">
                  <c:v>1265916.72</c:v>
                </c:pt>
                <c:pt idx="11317">
                  <c:v>1274794.1499999999</c:v>
                </c:pt>
                <c:pt idx="11318">
                  <c:v>1279681.1599999999</c:v>
                </c:pt>
                <c:pt idx="11319">
                  <c:v>1281778.3999999999</c:v>
                </c:pt>
                <c:pt idx="11320">
                  <c:v>1284227.1499999999</c:v>
                </c:pt>
                <c:pt idx="11321">
                  <c:v>1289657.8999999999</c:v>
                </c:pt>
                <c:pt idx="11322">
                  <c:v>1295276.1000000001</c:v>
                </c:pt>
                <c:pt idx="11323">
                  <c:v>1301786.68</c:v>
                </c:pt>
                <c:pt idx="11324">
                  <c:v>1312553.6000000001</c:v>
                </c:pt>
                <c:pt idx="11325">
                  <c:v>1315738.08</c:v>
                </c:pt>
                <c:pt idx="11326">
                  <c:v>1318039.53</c:v>
                </c:pt>
                <c:pt idx="11327">
                  <c:v>1318748.05</c:v>
                </c:pt>
                <c:pt idx="11328">
                  <c:v>1320696.96</c:v>
                </c:pt>
                <c:pt idx="11329">
                  <c:v>1321405.8</c:v>
                </c:pt>
                <c:pt idx="11330">
                  <c:v>1321937.7</c:v>
                </c:pt>
                <c:pt idx="11331">
                  <c:v>1323533.56</c:v>
                </c:pt>
                <c:pt idx="11332">
                  <c:v>1323533.56</c:v>
                </c:pt>
                <c:pt idx="11333">
                  <c:v>1322824.2</c:v>
                </c:pt>
                <c:pt idx="11334">
                  <c:v>1323533.56</c:v>
                </c:pt>
                <c:pt idx="11335">
                  <c:v>1324243.08</c:v>
                </c:pt>
                <c:pt idx="11336">
                  <c:v>1324243.08</c:v>
                </c:pt>
                <c:pt idx="11337">
                  <c:v>1324597.8400000001</c:v>
                </c:pt>
                <c:pt idx="11338">
                  <c:v>1324952.6000000001</c:v>
                </c:pt>
                <c:pt idx="11339">
                  <c:v>1324775.22</c:v>
                </c:pt>
                <c:pt idx="11340">
                  <c:v>1325662.3999999999</c:v>
                </c:pt>
                <c:pt idx="11341">
                  <c:v>1325484.95</c:v>
                </c:pt>
                <c:pt idx="11342">
                  <c:v>1326017.3</c:v>
                </c:pt>
                <c:pt idx="11343">
                  <c:v>1326017.3</c:v>
                </c:pt>
                <c:pt idx="11344">
                  <c:v>1326904.6299999999</c:v>
                </c:pt>
                <c:pt idx="11345">
                  <c:v>1343267.49</c:v>
                </c:pt>
                <c:pt idx="11346">
                  <c:v>1348438.48</c:v>
                </c:pt>
                <c:pt idx="11347">
                  <c:v>1350223</c:v>
                </c:pt>
                <c:pt idx="11348">
                  <c:v>1352186.77</c:v>
                </c:pt>
                <c:pt idx="11349">
                  <c:v>1353079.72</c:v>
                </c:pt>
                <c:pt idx="11350">
                  <c:v>1354151.54</c:v>
                </c:pt>
                <c:pt idx="11351">
                  <c:v>1354508.86</c:v>
                </c:pt>
                <c:pt idx="11352">
                  <c:v>1355223.5</c:v>
                </c:pt>
                <c:pt idx="11353">
                  <c:v>1355759.72</c:v>
                </c:pt>
                <c:pt idx="11354">
                  <c:v>1356295.94</c:v>
                </c:pt>
                <c:pt idx="11355">
                  <c:v>1356653.42</c:v>
                </c:pt>
                <c:pt idx="11356">
                  <c:v>1356832.16</c:v>
                </c:pt>
                <c:pt idx="11357">
                  <c:v>1356832.16</c:v>
                </c:pt>
                <c:pt idx="11358">
                  <c:v>1357189.71</c:v>
                </c:pt>
                <c:pt idx="11359">
                  <c:v>1357547.33</c:v>
                </c:pt>
                <c:pt idx="11360">
                  <c:v>1357726.14</c:v>
                </c:pt>
                <c:pt idx="11361">
                  <c:v>1357726.14</c:v>
                </c:pt>
                <c:pt idx="11362">
                  <c:v>1357904.95</c:v>
                </c:pt>
                <c:pt idx="11363">
                  <c:v>1358083.76</c:v>
                </c:pt>
                <c:pt idx="11364">
                  <c:v>1357726.14</c:v>
                </c:pt>
                <c:pt idx="11365">
                  <c:v>1358083.76</c:v>
                </c:pt>
                <c:pt idx="11366">
                  <c:v>1358083.76</c:v>
                </c:pt>
                <c:pt idx="11367">
                  <c:v>1357904.95</c:v>
                </c:pt>
                <c:pt idx="11368">
                  <c:v>1357904.95</c:v>
                </c:pt>
                <c:pt idx="11369">
                  <c:v>1357547.33</c:v>
                </c:pt>
                <c:pt idx="11370">
                  <c:v>1357726.14</c:v>
                </c:pt>
                <c:pt idx="11371">
                  <c:v>1357368.52</c:v>
                </c:pt>
                <c:pt idx="11372">
                  <c:v>1357368.52</c:v>
                </c:pt>
                <c:pt idx="11373">
                  <c:v>1356295.94</c:v>
                </c:pt>
                <c:pt idx="11374">
                  <c:v>1355938.46</c:v>
                </c:pt>
                <c:pt idx="11375">
                  <c:v>1355938.46</c:v>
                </c:pt>
                <c:pt idx="11376">
                  <c:v>1354508.86</c:v>
                </c:pt>
                <c:pt idx="11377">
                  <c:v>1353794.22</c:v>
                </c:pt>
                <c:pt idx="11378">
                  <c:v>1352901.13</c:v>
                </c:pt>
                <c:pt idx="11379">
                  <c:v>1352186.77</c:v>
                </c:pt>
                <c:pt idx="11380">
                  <c:v>1351472.5</c:v>
                </c:pt>
                <c:pt idx="11381">
                  <c:v>1350580</c:v>
                </c:pt>
                <c:pt idx="11382">
                  <c:v>1349866</c:v>
                </c:pt>
                <c:pt idx="11383">
                  <c:v>1349330.68</c:v>
                </c:pt>
                <c:pt idx="11384">
                  <c:v>1348616.92</c:v>
                </c:pt>
                <c:pt idx="11385">
                  <c:v>1348081.6</c:v>
                </c:pt>
                <c:pt idx="11386">
                  <c:v>1347368.16</c:v>
                </c:pt>
                <c:pt idx="11387">
                  <c:v>1345763.13</c:v>
                </c:pt>
                <c:pt idx="11388">
                  <c:v>1344158.64</c:v>
                </c:pt>
                <c:pt idx="11389">
                  <c:v>1343802.18</c:v>
                </c:pt>
                <c:pt idx="11390">
                  <c:v>1343089.26</c:v>
                </c:pt>
                <c:pt idx="11391">
                  <c:v>1341842.1000000001</c:v>
                </c:pt>
                <c:pt idx="11392">
                  <c:v>1340773.32</c:v>
                </c:pt>
                <c:pt idx="11393">
                  <c:v>1339882.92</c:v>
                </c:pt>
                <c:pt idx="11394">
                  <c:v>1339882.92</c:v>
                </c:pt>
                <c:pt idx="11395">
                  <c:v>1337390.6000000001</c:v>
                </c:pt>
                <c:pt idx="11396">
                  <c:v>1336323.1399999999</c:v>
                </c:pt>
                <c:pt idx="11397">
                  <c:v>1335255.8</c:v>
                </c:pt>
                <c:pt idx="11398">
                  <c:v>1334010.8500000001</c:v>
                </c:pt>
                <c:pt idx="11399">
                  <c:v>1332766.44</c:v>
                </c:pt>
                <c:pt idx="11400">
                  <c:v>1331522.33</c:v>
                </c:pt>
                <c:pt idx="11401">
                  <c:v>1330100.8899999999</c:v>
                </c:pt>
                <c:pt idx="11402">
                  <c:v>1329568.06</c:v>
                </c:pt>
                <c:pt idx="11403">
                  <c:v>1327969.81</c:v>
                </c:pt>
                <c:pt idx="11404">
                  <c:v>1326727.1000000001</c:v>
                </c:pt>
                <c:pt idx="11405">
                  <c:v>1325839.8500000001</c:v>
                </c:pt>
                <c:pt idx="11406">
                  <c:v>1324775.22</c:v>
                </c:pt>
                <c:pt idx="11407">
                  <c:v>1324065.7</c:v>
                </c:pt>
                <c:pt idx="11408">
                  <c:v>1323001.5</c:v>
                </c:pt>
                <c:pt idx="11409">
                  <c:v>1322115</c:v>
                </c:pt>
                <c:pt idx="11410">
                  <c:v>1320874.17</c:v>
                </c:pt>
                <c:pt idx="11411">
                  <c:v>1319456.57</c:v>
                </c:pt>
                <c:pt idx="11412">
                  <c:v>1318570.92</c:v>
                </c:pt>
                <c:pt idx="11413">
                  <c:v>1317685.3600000001</c:v>
                </c:pt>
                <c:pt idx="11414">
                  <c:v>1316623.1200000001</c:v>
                </c:pt>
                <c:pt idx="11415">
                  <c:v>1315738.08</c:v>
                </c:pt>
                <c:pt idx="11416">
                  <c:v>1315384.1599999999</c:v>
                </c:pt>
                <c:pt idx="11417">
                  <c:v>1313968.6399999999</c:v>
                </c:pt>
                <c:pt idx="11418">
                  <c:v>1312730.48</c:v>
                </c:pt>
                <c:pt idx="11419">
                  <c:v>1312200.06</c:v>
                </c:pt>
                <c:pt idx="11420">
                  <c:v>1310609.21</c:v>
                </c:pt>
                <c:pt idx="11421">
                  <c:v>1309195.69</c:v>
                </c:pt>
                <c:pt idx="11422">
                  <c:v>1308489.32</c:v>
                </c:pt>
                <c:pt idx="11423">
                  <c:v>1307959.6399999999</c:v>
                </c:pt>
                <c:pt idx="11424">
                  <c:v>1306371.05</c:v>
                </c:pt>
                <c:pt idx="11425">
                  <c:v>1305136</c:v>
                </c:pt>
                <c:pt idx="11426">
                  <c:v>1303548.96</c:v>
                </c:pt>
                <c:pt idx="11427">
                  <c:v>1302667.76</c:v>
                </c:pt>
                <c:pt idx="11428">
                  <c:v>1301434.44</c:v>
                </c:pt>
                <c:pt idx="11429">
                  <c:v>1300025.5900000001</c:v>
                </c:pt>
                <c:pt idx="11430">
                  <c:v>1298617.51</c:v>
                </c:pt>
                <c:pt idx="11431">
                  <c:v>1297210.2</c:v>
                </c:pt>
                <c:pt idx="11432">
                  <c:v>1295276.1000000001</c:v>
                </c:pt>
                <c:pt idx="11433">
                  <c:v>1293343.3799999999</c:v>
                </c:pt>
                <c:pt idx="11434">
                  <c:v>1292114.3400000001</c:v>
                </c:pt>
                <c:pt idx="11435">
                  <c:v>1290885.8400000001</c:v>
                </c:pt>
                <c:pt idx="11436">
                  <c:v>1289307.26</c:v>
                </c:pt>
                <c:pt idx="11437">
                  <c:v>1288080.02</c:v>
                </c:pt>
                <c:pt idx="11438">
                  <c:v>1286503.18</c:v>
                </c:pt>
                <c:pt idx="11439">
                  <c:v>1284927.31</c:v>
                </c:pt>
                <c:pt idx="11440">
                  <c:v>1283702.3</c:v>
                </c:pt>
                <c:pt idx="11441">
                  <c:v>1281953.24</c:v>
                </c:pt>
                <c:pt idx="11442">
                  <c:v>1281079.04</c:v>
                </c:pt>
                <c:pt idx="11443">
                  <c:v>1279506.44</c:v>
                </c:pt>
                <c:pt idx="11444">
                  <c:v>1278109.3400000001</c:v>
                </c:pt>
                <c:pt idx="11445">
                  <c:v>1276712.94</c:v>
                </c:pt>
                <c:pt idx="11446">
                  <c:v>1274968.52</c:v>
                </c:pt>
                <c:pt idx="11447">
                  <c:v>1273748.06</c:v>
                </c:pt>
                <c:pt idx="11448">
                  <c:v>1272179.8999999999</c:v>
                </c:pt>
                <c:pt idx="11449">
                  <c:v>1270438.6000000001</c:v>
                </c:pt>
                <c:pt idx="11450">
                  <c:v>1269568.5</c:v>
                </c:pt>
                <c:pt idx="11451">
                  <c:v>1268524.5</c:v>
                </c:pt>
                <c:pt idx="11452">
                  <c:v>1266264.28</c:v>
                </c:pt>
                <c:pt idx="11453">
                  <c:v>1264353.3500000001</c:v>
                </c:pt>
                <c:pt idx="11454">
                  <c:v>1262964.45</c:v>
                </c:pt>
                <c:pt idx="11455">
                  <c:v>1261749.6000000001</c:v>
                </c:pt>
                <c:pt idx="11456">
                  <c:v>1260188.82</c:v>
                </c:pt>
                <c:pt idx="11457">
                  <c:v>1258628.92</c:v>
                </c:pt>
                <c:pt idx="11458">
                  <c:v>1257069.97</c:v>
                </c:pt>
                <c:pt idx="11459">
                  <c:v>1255511.92</c:v>
                </c:pt>
                <c:pt idx="11460">
                  <c:v>1253781.8400000001</c:v>
                </c:pt>
                <c:pt idx="11461">
                  <c:v>1252225.8</c:v>
                </c:pt>
                <c:pt idx="11462">
                  <c:v>1250670.72</c:v>
                </c:pt>
                <c:pt idx="11463">
                  <c:v>1249116.54</c:v>
                </c:pt>
                <c:pt idx="11464">
                  <c:v>1247563.2</c:v>
                </c:pt>
                <c:pt idx="11465">
                  <c:v>1246010.81</c:v>
                </c:pt>
                <c:pt idx="11466">
                  <c:v>1244287.03</c:v>
                </c:pt>
                <c:pt idx="11467">
                  <c:v>1242908.8700000001</c:v>
                </c:pt>
                <c:pt idx="11468">
                  <c:v>1241531.4099999999</c:v>
                </c:pt>
                <c:pt idx="11469">
                  <c:v>1239982.6000000001</c:v>
                </c:pt>
                <c:pt idx="11470">
                  <c:v>1238262.76</c:v>
                </c:pt>
                <c:pt idx="11471">
                  <c:v>1236715.8</c:v>
                </c:pt>
                <c:pt idx="11472">
                  <c:v>1235169.68</c:v>
                </c:pt>
                <c:pt idx="11473">
                  <c:v>1233624.44</c:v>
                </c:pt>
                <c:pt idx="11474">
                  <c:v>1231908.57</c:v>
                </c:pt>
                <c:pt idx="11475">
                  <c:v>1230708</c:v>
                </c:pt>
                <c:pt idx="11476">
                  <c:v>1228822.6100000001</c:v>
                </c:pt>
                <c:pt idx="11477">
                  <c:v>1227452.29</c:v>
                </c:pt>
                <c:pt idx="11478">
                  <c:v>1226082.74</c:v>
                </c:pt>
                <c:pt idx="11479">
                  <c:v>1224884.8799999999</c:v>
                </c:pt>
                <c:pt idx="11480">
                  <c:v>1223174.56</c:v>
                </c:pt>
                <c:pt idx="11481">
                  <c:v>1221465.3600000001</c:v>
                </c:pt>
                <c:pt idx="11482">
                  <c:v>1220098.72</c:v>
                </c:pt>
                <c:pt idx="11483">
                  <c:v>1218391.52</c:v>
                </c:pt>
                <c:pt idx="11484">
                  <c:v>1216685.3400000001</c:v>
                </c:pt>
                <c:pt idx="11485">
                  <c:v>1214809.8400000001</c:v>
                </c:pt>
                <c:pt idx="11486">
                  <c:v>1213616.8999999999</c:v>
                </c:pt>
                <c:pt idx="11487">
                  <c:v>1211743.83</c:v>
                </c:pt>
                <c:pt idx="11488">
                  <c:v>1210212.3</c:v>
                </c:pt>
                <c:pt idx="11489">
                  <c:v>1208681.76</c:v>
                </c:pt>
                <c:pt idx="11490">
                  <c:v>1206812.3</c:v>
                </c:pt>
                <c:pt idx="11491">
                  <c:v>1205623.49</c:v>
                </c:pt>
                <c:pt idx="11492">
                  <c:v>1203586.7</c:v>
                </c:pt>
                <c:pt idx="11493">
                  <c:v>1201721.1000000001</c:v>
                </c:pt>
                <c:pt idx="11494">
                  <c:v>1200365.26</c:v>
                </c:pt>
                <c:pt idx="11495">
                  <c:v>1199010.1399999999</c:v>
                </c:pt>
                <c:pt idx="11496">
                  <c:v>1197317.2</c:v>
                </c:pt>
                <c:pt idx="11497">
                  <c:v>1195794.6000000001</c:v>
                </c:pt>
                <c:pt idx="11498">
                  <c:v>1193934.8799999999</c:v>
                </c:pt>
                <c:pt idx="11499">
                  <c:v>1192414.25</c:v>
                </c:pt>
                <c:pt idx="11500">
                  <c:v>1190725.75</c:v>
                </c:pt>
                <c:pt idx="11501">
                  <c:v>1189038.3</c:v>
                </c:pt>
                <c:pt idx="11502">
                  <c:v>1187689.06</c:v>
                </c:pt>
                <c:pt idx="11503">
                  <c:v>1186172.06</c:v>
                </c:pt>
                <c:pt idx="11504">
                  <c:v>1184655.94</c:v>
                </c:pt>
                <c:pt idx="11505">
                  <c:v>1183140.7</c:v>
                </c:pt>
                <c:pt idx="11506">
                  <c:v>1181458.2</c:v>
                </c:pt>
                <c:pt idx="11507">
                  <c:v>1180113</c:v>
                </c:pt>
                <c:pt idx="11508">
                  <c:v>1178432.46</c:v>
                </c:pt>
                <c:pt idx="11509">
                  <c:v>1176920.82</c:v>
                </c:pt>
                <c:pt idx="11510">
                  <c:v>1175577.8999999999</c:v>
                </c:pt>
                <c:pt idx="11511">
                  <c:v>1174068</c:v>
                </c:pt>
                <c:pt idx="11512">
                  <c:v>1172391.3999999999</c:v>
                </c:pt>
                <c:pt idx="11513">
                  <c:v>1171050.8</c:v>
                </c:pt>
                <c:pt idx="11514">
                  <c:v>1169710.8</c:v>
                </c:pt>
                <c:pt idx="11515">
                  <c:v>1168371.76</c:v>
                </c:pt>
                <c:pt idx="11516">
                  <c:v>1167033.44</c:v>
                </c:pt>
                <c:pt idx="11517">
                  <c:v>1165862.92</c:v>
                </c:pt>
                <c:pt idx="11518">
                  <c:v>1164191.6499999999</c:v>
                </c:pt>
                <c:pt idx="11519">
                  <c:v>1162688.44</c:v>
                </c:pt>
                <c:pt idx="11520">
                  <c:v>1161186.19</c:v>
                </c:pt>
                <c:pt idx="11521">
                  <c:v>1159684.8999999999</c:v>
                </c:pt>
                <c:pt idx="11522">
                  <c:v>1158351.3</c:v>
                </c:pt>
                <c:pt idx="11523">
                  <c:v>1157185</c:v>
                </c:pt>
                <c:pt idx="11524">
                  <c:v>1155686.22</c:v>
                </c:pt>
                <c:pt idx="11525">
                  <c:v>1154521.03</c:v>
                </c:pt>
                <c:pt idx="11526">
                  <c:v>1153190.07</c:v>
                </c:pt>
                <c:pt idx="11527">
                  <c:v>1152026.2</c:v>
                </c:pt>
                <c:pt idx="11528">
                  <c:v>1150530.45</c:v>
                </c:pt>
                <c:pt idx="11529">
                  <c:v>1149699.7</c:v>
                </c:pt>
                <c:pt idx="11530">
                  <c:v>1147873.3700000001</c:v>
                </c:pt>
                <c:pt idx="11531">
                  <c:v>1146711.8600000001</c:v>
                </c:pt>
                <c:pt idx="11532">
                  <c:v>1145385.08</c:v>
                </c:pt>
                <c:pt idx="11533">
                  <c:v>1143893.2</c:v>
                </c:pt>
                <c:pt idx="11534">
                  <c:v>1142071.06</c:v>
                </c:pt>
                <c:pt idx="11535">
                  <c:v>1140581.2</c:v>
                </c:pt>
                <c:pt idx="11536">
                  <c:v>1139257.56</c:v>
                </c:pt>
                <c:pt idx="11537">
                  <c:v>1137934.6200000001</c:v>
                </c:pt>
                <c:pt idx="11538">
                  <c:v>1136942.94</c:v>
                </c:pt>
                <c:pt idx="11539">
                  <c:v>1135951.5900000001</c:v>
                </c:pt>
                <c:pt idx="11540">
                  <c:v>1134630.3400000001</c:v>
                </c:pt>
                <c:pt idx="11541">
                  <c:v>1133639.98</c:v>
                </c:pt>
                <c:pt idx="11542">
                  <c:v>1132649.92</c:v>
                </c:pt>
                <c:pt idx="11543">
                  <c:v>1131165.5</c:v>
                </c:pt>
                <c:pt idx="11544">
                  <c:v>1130011.55</c:v>
                </c:pt>
                <c:pt idx="11545">
                  <c:v>1128858.26</c:v>
                </c:pt>
                <c:pt idx="11546">
                  <c:v>1128034.6499999999</c:v>
                </c:pt>
                <c:pt idx="11547">
                  <c:v>1126552.8</c:v>
                </c:pt>
                <c:pt idx="11548">
                  <c:v>1125565.5</c:v>
                </c:pt>
                <c:pt idx="11549">
                  <c:v>1124742.8500000001</c:v>
                </c:pt>
                <c:pt idx="11550">
                  <c:v>1123098.46</c:v>
                </c:pt>
                <c:pt idx="11551">
                  <c:v>1123098.46</c:v>
                </c:pt>
                <c:pt idx="11552">
                  <c:v>1121290.92</c:v>
                </c:pt>
                <c:pt idx="11553">
                  <c:v>1119977</c:v>
                </c:pt>
                <c:pt idx="11554">
                  <c:v>1119320.3999999999</c:v>
                </c:pt>
                <c:pt idx="11555">
                  <c:v>1118171.46</c:v>
                </c:pt>
                <c:pt idx="11556">
                  <c:v>1117515.3</c:v>
                </c:pt>
                <c:pt idx="11557">
                  <c:v>1116695.1000000001</c:v>
                </c:pt>
                <c:pt idx="11558">
                  <c:v>1115219.55</c:v>
                </c:pt>
                <c:pt idx="11559">
                  <c:v>1114400.2</c:v>
                </c:pt>
                <c:pt idx="11560">
                  <c:v>1113580.95</c:v>
                </c:pt>
                <c:pt idx="11561">
                  <c:v>1112762.1000000001</c:v>
                </c:pt>
                <c:pt idx="11562">
                  <c:v>1111615.95</c:v>
                </c:pt>
                <c:pt idx="11563">
                  <c:v>1111125</c:v>
                </c:pt>
                <c:pt idx="11564">
                  <c:v>1110470.3999999999</c:v>
                </c:pt>
                <c:pt idx="11565">
                  <c:v>1109652.45</c:v>
                </c:pt>
                <c:pt idx="11566">
                  <c:v>1108344.1299999999</c:v>
                </c:pt>
                <c:pt idx="11567">
                  <c:v>1107199.8400000001</c:v>
                </c:pt>
                <c:pt idx="11568">
                  <c:v>1106382.79</c:v>
                </c:pt>
                <c:pt idx="11569">
                  <c:v>1105729.31</c:v>
                </c:pt>
                <c:pt idx="11570">
                  <c:v>1104912.6599999999</c:v>
                </c:pt>
                <c:pt idx="11571">
                  <c:v>1104586.1200000001</c:v>
                </c:pt>
                <c:pt idx="11572">
                  <c:v>1103769.77</c:v>
                </c:pt>
                <c:pt idx="11573">
                  <c:v>1103116.99</c:v>
                </c:pt>
                <c:pt idx="11574">
                  <c:v>1101322.52</c:v>
                </c:pt>
                <c:pt idx="11575">
                  <c:v>1100181.1200000001</c:v>
                </c:pt>
                <c:pt idx="11576">
                  <c:v>1098877.28</c:v>
                </c:pt>
                <c:pt idx="11577">
                  <c:v>1097899.8999999999</c:v>
                </c:pt>
                <c:pt idx="11578">
                  <c:v>1097574.1399999999</c:v>
                </c:pt>
                <c:pt idx="11579">
                  <c:v>1097085.5</c:v>
                </c:pt>
                <c:pt idx="11580">
                  <c:v>1096759.94</c:v>
                </c:pt>
                <c:pt idx="11581">
                  <c:v>1096434.3799999999</c:v>
                </c:pt>
                <c:pt idx="11582">
                  <c:v>1096108.82</c:v>
                </c:pt>
                <c:pt idx="11583">
                  <c:v>1096108.82</c:v>
                </c:pt>
                <c:pt idx="11584">
                  <c:v>1095620.48</c:v>
                </c:pt>
                <c:pt idx="11585">
                  <c:v>1094969.6599999999</c:v>
                </c:pt>
                <c:pt idx="11586">
                  <c:v>1094806.98</c:v>
                </c:pt>
                <c:pt idx="11587">
                  <c:v>1094806.98</c:v>
                </c:pt>
                <c:pt idx="11588">
                  <c:v>1094806.98</c:v>
                </c:pt>
                <c:pt idx="11589">
                  <c:v>1094156.26</c:v>
                </c:pt>
                <c:pt idx="11590">
                  <c:v>1094156.26</c:v>
                </c:pt>
                <c:pt idx="11591">
                  <c:v>1093668.33</c:v>
                </c:pt>
                <c:pt idx="11592">
                  <c:v>1093505.76</c:v>
                </c:pt>
                <c:pt idx="11593">
                  <c:v>1093343.19</c:v>
                </c:pt>
                <c:pt idx="11594">
                  <c:v>1092692.9099999999</c:v>
                </c:pt>
                <c:pt idx="11595">
                  <c:v>1093180.6200000001</c:v>
                </c:pt>
                <c:pt idx="11596">
                  <c:v>1094806.98</c:v>
                </c:pt>
                <c:pt idx="11597">
                  <c:v>1094156.26</c:v>
                </c:pt>
                <c:pt idx="11598">
                  <c:v>1094644.3</c:v>
                </c:pt>
                <c:pt idx="11599">
                  <c:v>1094481.6200000001</c:v>
                </c:pt>
                <c:pt idx="11600">
                  <c:v>1093993.58</c:v>
                </c:pt>
                <c:pt idx="11601">
                  <c:v>1093993.58</c:v>
                </c:pt>
                <c:pt idx="11602">
                  <c:v>1093830.8999999999</c:v>
                </c:pt>
                <c:pt idx="11603">
                  <c:v>1093018.05</c:v>
                </c:pt>
                <c:pt idx="11604">
                  <c:v>1093830.8999999999</c:v>
                </c:pt>
                <c:pt idx="11605">
                  <c:v>1093180.6200000001</c:v>
                </c:pt>
                <c:pt idx="11606">
                  <c:v>1093668.33</c:v>
                </c:pt>
                <c:pt idx="11607">
                  <c:v>1093018.05</c:v>
                </c:pt>
                <c:pt idx="11608">
                  <c:v>1092855.48</c:v>
                </c:pt>
                <c:pt idx="11609">
                  <c:v>1092367.77</c:v>
                </c:pt>
                <c:pt idx="11610">
                  <c:v>1092042.71</c:v>
                </c:pt>
                <c:pt idx="11611">
                  <c:v>1092042.71</c:v>
                </c:pt>
                <c:pt idx="11612">
                  <c:v>1091717.73</c:v>
                </c:pt>
                <c:pt idx="11613">
                  <c:v>1091717.73</c:v>
                </c:pt>
                <c:pt idx="11614">
                  <c:v>1091717.73</c:v>
                </c:pt>
                <c:pt idx="11615">
                  <c:v>1091392.75</c:v>
                </c:pt>
                <c:pt idx="11616">
                  <c:v>1090742.79</c:v>
                </c:pt>
                <c:pt idx="11617">
                  <c:v>1090417.92</c:v>
                </c:pt>
                <c:pt idx="11618">
                  <c:v>1090417.92</c:v>
                </c:pt>
                <c:pt idx="11619">
                  <c:v>1090255.54</c:v>
                </c:pt>
                <c:pt idx="11620">
                  <c:v>1089930.78</c:v>
                </c:pt>
                <c:pt idx="11621">
                  <c:v>1089930.78</c:v>
                </c:pt>
                <c:pt idx="11622">
                  <c:v>1089606.02</c:v>
                </c:pt>
                <c:pt idx="11623">
                  <c:v>1088956.5</c:v>
                </c:pt>
                <c:pt idx="11624">
                  <c:v>1088794.22</c:v>
                </c:pt>
                <c:pt idx="11625">
                  <c:v>1088794.22</c:v>
                </c:pt>
                <c:pt idx="11626">
                  <c:v>1088631.94</c:v>
                </c:pt>
                <c:pt idx="11627">
                  <c:v>1088307.3799999999</c:v>
                </c:pt>
                <c:pt idx="11628">
                  <c:v>1087820.54</c:v>
                </c:pt>
                <c:pt idx="11629">
                  <c:v>1087009.32</c:v>
                </c:pt>
                <c:pt idx="11630">
                  <c:v>1087171.51</c:v>
                </c:pt>
                <c:pt idx="11631">
                  <c:v>1086684.94</c:v>
                </c:pt>
                <c:pt idx="11632">
                  <c:v>1086036.18</c:v>
                </c:pt>
                <c:pt idx="11633">
                  <c:v>1085873.99</c:v>
                </c:pt>
                <c:pt idx="11634">
                  <c:v>1085225.56</c:v>
                </c:pt>
                <c:pt idx="11635">
                  <c:v>1085387.6399999999</c:v>
                </c:pt>
                <c:pt idx="11636">
                  <c:v>1085549.72</c:v>
                </c:pt>
                <c:pt idx="11637">
                  <c:v>1085387.6399999999</c:v>
                </c:pt>
                <c:pt idx="11638">
                  <c:v>1084739.32</c:v>
                </c:pt>
                <c:pt idx="11639">
                  <c:v>1084739.32</c:v>
                </c:pt>
                <c:pt idx="11640">
                  <c:v>1084901.3999999999</c:v>
                </c:pt>
                <c:pt idx="11641">
                  <c:v>1084901.3999999999</c:v>
                </c:pt>
                <c:pt idx="11642">
                  <c:v>1084901.3999999999</c:v>
                </c:pt>
                <c:pt idx="11643">
                  <c:v>1084739.32</c:v>
                </c:pt>
                <c:pt idx="11644">
                  <c:v>1084091</c:v>
                </c:pt>
                <c:pt idx="11645">
                  <c:v>1084577.24</c:v>
                </c:pt>
                <c:pt idx="11646">
                  <c:v>1084739.32</c:v>
                </c:pt>
                <c:pt idx="11647">
                  <c:v>1084739.32</c:v>
                </c:pt>
                <c:pt idx="11648">
                  <c:v>1083443.04</c:v>
                </c:pt>
                <c:pt idx="11649">
                  <c:v>1084415.1599999999</c:v>
                </c:pt>
                <c:pt idx="11650">
                  <c:v>1087009.32</c:v>
                </c:pt>
                <c:pt idx="11651">
                  <c:v>1086360.56</c:v>
                </c:pt>
                <c:pt idx="11652">
                  <c:v>1087009.32</c:v>
                </c:pt>
                <c:pt idx="11653">
                  <c:v>1087009.32</c:v>
                </c:pt>
                <c:pt idx="11654">
                  <c:v>1087009.32</c:v>
                </c:pt>
                <c:pt idx="11655">
                  <c:v>1087495.98</c:v>
                </c:pt>
                <c:pt idx="11656">
                  <c:v>1087009.32</c:v>
                </c:pt>
                <c:pt idx="11657">
                  <c:v>1086522.75</c:v>
                </c:pt>
                <c:pt idx="11658">
                  <c:v>1087009.32</c:v>
                </c:pt>
                <c:pt idx="11659">
                  <c:v>1086684.94</c:v>
                </c:pt>
                <c:pt idx="11660">
                  <c:v>1086522.75</c:v>
                </c:pt>
                <c:pt idx="11661">
                  <c:v>1086522.75</c:v>
                </c:pt>
                <c:pt idx="11662">
                  <c:v>1086360.56</c:v>
                </c:pt>
                <c:pt idx="11663">
                  <c:v>1085873.99</c:v>
                </c:pt>
                <c:pt idx="11664">
                  <c:v>1085711.8</c:v>
                </c:pt>
                <c:pt idx="11665">
                  <c:v>1086036.18</c:v>
                </c:pt>
                <c:pt idx="11666">
                  <c:v>1085711.8</c:v>
                </c:pt>
                <c:pt idx="11667">
                  <c:v>1085549.72</c:v>
                </c:pt>
                <c:pt idx="11668">
                  <c:v>1084901.3999999999</c:v>
                </c:pt>
                <c:pt idx="11669">
                  <c:v>1085063.48</c:v>
                </c:pt>
                <c:pt idx="11670">
                  <c:v>1085063.48</c:v>
                </c:pt>
                <c:pt idx="11671">
                  <c:v>1084577.24</c:v>
                </c:pt>
                <c:pt idx="11672">
                  <c:v>1084739.32</c:v>
                </c:pt>
                <c:pt idx="11673">
                  <c:v>1084739.32</c:v>
                </c:pt>
                <c:pt idx="11674">
                  <c:v>1084415.1599999999</c:v>
                </c:pt>
                <c:pt idx="11675">
                  <c:v>1084415.1599999999</c:v>
                </c:pt>
                <c:pt idx="11676">
                  <c:v>1084091</c:v>
                </c:pt>
                <c:pt idx="11677">
                  <c:v>1083767.02</c:v>
                </c:pt>
                <c:pt idx="11678">
                  <c:v>1084739.32</c:v>
                </c:pt>
                <c:pt idx="11679">
                  <c:v>1084577.24</c:v>
                </c:pt>
                <c:pt idx="11680">
                  <c:v>1084415.1599999999</c:v>
                </c:pt>
                <c:pt idx="11681">
                  <c:v>1084091</c:v>
                </c:pt>
                <c:pt idx="11682">
                  <c:v>1083605.03</c:v>
                </c:pt>
                <c:pt idx="11683">
                  <c:v>1083767.02</c:v>
                </c:pt>
                <c:pt idx="11684">
                  <c:v>1084091</c:v>
                </c:pt>
                <c:pt idx="11685">
                  <c:v>1082633.0900000001</c:v>
                </c:pt>
                <c:pt idx="11686">
                  <c:v>1082957.07</c:v>
                </c:pt>
                <c:pt idx="11687">
                  <c:v>1083119.06</c:v>
                </c:pt>
                <c:pt idx="11688">
                  <c:v>1082795.08</c:v>
                </c:pt>
                <c:pt idx="11689">
                  <c:v>1082633.0900000001</c:v>
                </c:pt>
                <c:pt idx="11690">
                  <c:v>1082471.1000000001</c:v>
                </c:pt>
                <c:pt idx="11691">
                  <c:v>1082309.21</c:v>
                </c:pt>
                <c:pt idx="11692">
                  <c:v>1082147.32</c:v>
                </c:pt>
                <c:pt idx="11693">
                  <c:v>1083119.06</c:v>
                </c:pt>
                <c:pt idx="11694">
                  <c:v>1082957.07</c:v>
                </c:pt>
                <c:pt idx="11695">
                  <c:v>1082795.08</c:v>
                </c:pt>
                <c:pt idx="11696">
                  <c:v>1082633.0900000001</c:v>
                </c:pt>
                <c:pt idx="11697">
                  <c:v>1082147.32</c:v>
                </c:pt>
                <c:pt idx="11698">
                  <c:v>1081985.43</c:v>
                </c:pt>
                <c:pt idx="11699">
                  <c:v>1082957.07</c:v>
                </c:pt>
                <c:pt idx="11700">
                  <c:v>1083443.04</c:v>
                </c:pt>
                <c:pt idx="11701">
                  <c:v>1083767.02</c:v>
                </c:pt>
                <c:pt idx="11702">
                  <c:v>1090255.54</c:v>
                </c:pt>
                <c:pt idx="11703">
                  <c:v>1099366.22</c:v>
                </c:pt>
                <c:pt idx="11704">
                  <c:v>1113253.3500000001</c:v>
                </c:pt>
                <c:pt idx="11705">
                  <c:v>1117351.26</c:v>
                </c:pt>
                <c:pt idx="11706">
                  <c:v>1118499.6499999999</c:v>
                </c:pt>
                <c:pt idx="11707">
                  <c:v>1119320.3999999999</c:v>
                </c:pt>
                <c:pt idx="11708">
                  <c:v>1119812.8500000001</c:v>
                </c:pt>
                <c:pt idx="11709">
                  <c:v>1134300.22</c:v>
                </c:pt>
                <c:pt idx="11710">
                  <c:v>1148537.42</c:v>
                </c:pt>
                <c:pt idx="11711">
                  <c:v>1155686.22</c:v>
                </c:pt>
                <c:pt idx="11712">
                  <c:v>1157851.32</c:v>
                </c:pt>
                <c:pt idx="11713">
                  <c:v>1161019.3799999999</c:v>
                </c:pt>
                <c:pt idx="11714">
                  <c:v>1161853.79</c:v>
                </c:pt>
                <c:pt idx="11715">
                  <c:v>1162855.3700000001</c:v>
                </c:pt>
                <c:pt idx="11716">
                  <c:v>1165528.6000000001</c:v>
                </c:pt>
                <c:pt idx="11717">
                  <c:v>1181962.95</c:v>
                </c:pt>
                <c:pt idx="11718">
                  <c:v>1197655.7</c:v>
                </c:pt>
                <c:pt idx="11719">
                  <c:v>1204095.8</c:v>
                </c:pt>
                <c:pt idx="11720">
                  <c:v>1207662</c:v>
                </c:pt>
                <c:pt idx="11721">
                  <c:v>1209532.06</c:v>
                </c:pt>
                <c:pt idx="11722">
                  <c:v>1211063.1499999999</c:v>
                </c:pt>
                <c:pt idx="11723">
                  <c:v>1212084.29</c:v>
                </c:pt>
                <c:pt idx="11724">
                  <c:v>1212935.74</c:v>
                </c:pt>
                <c:pt idx="11725">
                  <c:v>1213106.03</c:v>
                </c:pt>
                <c:pt idx="11726">
                  <c:v>1213957.74</c:v>
                </c:pt>
                <c:pt idx="11727">
                  <c:v>1214469</c:v>
                </c:pt>
                <c:pt idx="11728">
                  <c:v>1214809.8400000001</c:v>
                </c:pt>
                <c:pt idx="11729">
                  <c:v>1214809.8400000001</c:v>
                </c:pt>
                <c:pt idx="11730">
                  <c:v>1214980.26</c:v>
                </c:pt>
                <c:pt idx="11731">
                  <c:v>1215321.1000000001</c:v>
                </c:pt>
                <c:pt idx="11732">
                  <c:v>1215832.69</c:v>
                </c:pt>
                <c:pt idx="11733">
                  <c:v>1216344.28</c:v>
                </c:pt>
                <c:pt idx="11734">
                  <c:v>1216685.3400000001</c:v>
                </c:pt>
                <c:pt idx="11735">
                  <c:v>1216685.3400000001</c:v>
                </c:pt>
                <c:pt idx="11736">
                  <c:v>1216685.3400000001</c:v>
                </c:pt>
                <c:pt idx="11737">
                  <c:v>1217197.04</c:v>
                </c:pt>
                <c:pt idx="11738">
                  <c:v>1217367.68</c:v>
                </c:pt>
                <c:pt idx="11739">
                  <c:v>1217026.3999999999</c:v>
                </c:pt>
                <c:pt idx="11740">
                  <c:v>1217026.3999999999</c:v>
                </c:pt>
                <c:pt idx="11741">
                  <c:v>1217367.68</c:v>
                </c:pt>
                <c:pt idx="11742">
                  <c:v>1217197.04</c:v>
                </c:pt>
                <c:pt idx="11743">
                  <c:v>1216855.8700000001</c:v>
                </c:pt>
                <c:pt idx="11744">
                  <c:v>1216855.8700000001</c:v>
                </c:pt>
                <c:pt idx="11745">
                  <c:v>1216514.81</c:v>
                </c:pt>
                <c:pt idx="11746">
                  <c:v>1216003.22</c:v>
                </c:pt>
                <c:pt idx="11747">
                  <c:v>1215321.1000000001</c:v>
                </c:pt>
                <c:pt idx="11748">
                  <c:v>1214980.26</c:v>
                </c:pt>
                <c:pt idx="11749">
                  <c:v>1214469</c:v>
                </c:pt>
                <c:pt idx="11750">
                  <c:v>1213106.03</c:v>
                </c:pt>
                <c:pt idx="11751">
                  <c:v>1212595.1599999999</c:v>
                </c:pt>
                <c:pt idx="11752">
                  <c:v>1211914</c:v>
                </c:pt>
                <c:pt idx="11753">
                  <c:v>1211233.32</c:v>
                </c:pt>
                <c:pt idx="11754">
                  <c:v>1210722.81</c:v>
                </c:pt>
                <c:pt idx="11755">
                  <c:v>1210212.3</c:v>
                </c:pt>
                <c:pt idx="11756">
                  <c:v>1209702.1200000001</c:v>
                </c:pt>
                <c:pt idx="11757">
                  <c:v>1209191.94</c:v>
                </c:pt>
                <c:pt idx="11758">
                  <c:v>1208681.76</c:v>
                </c:pt>
                <c:pt idx="11759">
                  <c:v>1208171.82</c:v>
                </c:pt>
                <c:pt idx="11760">
                  <c:v>1208001.8799999999</c:v>
                </c:pt>
                <c:pt idx="11761">
                  <c:v>1206642.47</c:v>
                </c:pt>
                <c:pt idx="11762">
                  <c:v>1206132.98</c:v>
                </c:pt>
                <c:pt idx="11763">
                  <c:v>1205793.32</c:v>
                </c:pt>
                <c:pt idx="11764">
                  <c:v>1205114</c:v>
                </c:pt>
                <c:pt idx="11765">
                  <c:v>1204435.2</c:v>
                </c:pt>
                <c:pt idx="11766">
                  <c:v>1203756.3999999999</c:v>
                </c:pt>
                <c:pt idx="11767">
                  <c:v>1203077.82</c:v>
                </c:pt>
                <c:pt idx="11768">
                  <c:v>1202738.6399999999</c:v>
                </c:pt>
                <c:pt idx="11769">
                  <c:v>1201212.6599999999</c:v>
                </c:pt>
                <c:pt idx="11770">
                  <c:v>1199856.94</c:v>
                </c:pt>
                <c:pt idx="11771">
                  <c:v>1198840.78</c:v>
                </c:pt>
                <c:pt idx="11772">
                  <c:v>1197824.95</c:v>
                </c:pt>
                <c:pt idx="11773">
                  <c:v>1196640.2</c:v>
                </c:pt>
                <c:pt idx="11774">
                  <c:v>1195456.3600000001</c:v>
                </c:pt>
                <c:pt idx="11775">
                  <c:v>1194272.92</c:v>
                </c:pt>
                <c:pt idx="11776">
                  <c:v>1193089.8899999999</c:v>
                </c:pt>
                <c:pt idx="11777">
                  <c:v>1192752.07</c:v>
                </c:pt>
                <c:pt idx="11778">
                  <c:v>1192245.3400000001</c:v>
                </c:pt>
                <c:pt idx="11779">
                  <c:v>1191738.6100000001</c:v>
                </c:pt>
                <c:pt idx="11780">
                  <c:v>1191738.6100000001</c:v>
                </c:pt>
                <c:pt idx="11781">
                  <c:v>1192583.1599999999</c:v>
                </c:pt>
                <c:pt idx="11782">
                  <c:v>1192583.1599999999</c:v>
                </c:pt>
                <c:pt idx="11783">
                  <c:v>1192414.25</c:v>
                </c:pt>
                <c:pt idx="11784">
                  <c:v>1192076.43</c:v>
                </c:pt>
                <c:pt idx="11785">
                  <c:v>1191569.7</c:v>
                </c:pt>
                <c:pt idx="11786">
                  <c:v>1191063.33</c:v>
                </c:pt>
                <c:pt idx="11787">
                  <c:v>1190388.17</c:v>
                </c:pt>
                <c:pt idx="11788">
                  <c:v>1189544.3999999999</c:v>
                </c:pt>
                <c:pt idx="11789">
                  <c:v>1189038.3</c:v>
                </c:pt>
                <c:pt idx="11790">
                  <c:v>1187689.06</c:v>
                </c:pt>
                <c:pt idx="11791">
                  <c:v>1186677.58</c:v>
                </c:pt>
                <c:pt idx="11792">
                  <c:v>1185835.1200000001</c:v>
                </c:pt>
                <c:pt idx="11793">
                  <c:v>1184824.3</c:v>
                </c:pt>
                <c:pt idx="11794">
                  <c:v>1183814.1399999999</c:v>
                </c:pt>
                <c:pt idx="11795">
                  <c:v>1182467.7</c:v>
                </c:pt>
                <c:pt idx="11796">
                  <c:v>1181290.05</c:v>
                </c:pt>
                <c:pt idx="11797">
                  <c:v>1180281.1499999999</c:v>
                </c:pt>
                <c:pt idx="11798">
                  <c:v>1178936.55</c:v>
                </c:pt>
                <c:pt idx="11799">
                  <c:v>1177760.52</c:v>
                </c:pt>
                <c:pt idx="11800">
                  <c:v>1176417</c:v>
                </c:pt>
                <c:pt idx="11801">
                  <c:v>1175074.44</c:v>
                </c:pt>
                <c:pt idx="11802">
                  <c:v>1173900.3</c:v>
                </c:pt>
                <c:pt idx="11803">
                  <c:v>1172726.6000000001</c:v>
                </c:pt>
                <c:pt idx="11804">
                  <c:v>1171385.8</c:v>
                </c:pt>
                <c:pt idx="11805">
                  <c:v>1169878.3</c:v>
                </c:pt>
                <c:pt idx="11806">
                  <c:v>1168204.3799999999</c:v>
                </c:pt>
                <c:pt idx="11807">
                  <c:v>1166866.18</c:v>
                </c:pt>
                <c:pt idx="11808">
                  <c:v>1165695.76</c:v>
                </c:pt>
                <c:pt idx="11809">
                  <c:v>1164358.7</c:v>
                </c:pt>
                <c:pt idx="11810">
                  <c:v>1162354.58</c:v>
                </c:pt>
                <c:pt idx="11811">
                  <c:v>1160852.57</c:v>
                </c:pt>
                <c:pt idx="11812">
                  <c:v>1159351.5</c:v>
                </c:pt>
                <c:pt idx="11813">
                  <c:v>1158184.6000000001</c:v>
                </c:pt>
                <c:pt idx="11814">
                  <c:v>1157018.42</c:v>
                </c:pt>
                <c:pt idx="11815">
                  <c:v>1156019.1599999999</c:v>
                </c:pt>
                <c:pt idx="11816">
                  <c:v>1154354.6599999999</c:v>
                </c:pt>
                <c:pt idx="11817">
                  <c:v>1152857.45</c:v>
                </c:pt>
                <c:pt idx="11818">
                  <c:v>1151693.7</c:v>
                </c:pt>
                <c:pt idx="11819">
                  <c:v>1150696.6000000001</c:v>
                </c:pt>
                <c:pt idx="11820">
                  <c:v>1149201.58</c:v>
                </c:pt>
                <c:pt idx="11821">
                  <c:v>1148039.3</c:v>
                </c:pt>
                <c:pt idx="11822">
                  <c:v>1146877.79</c:v>
                </c:pt>
                <c:pt idx="11823">
                  <c:v>1145550.8999999999</c:v>
                </c:pt>
                <c:pt idx="11824">
                  <c:v>1144390.3600000001</c:v>
                </c:pt>
                <c:pt idx="11825">
                  <c:v>1143064.6000000001</c:v>
                </c:pt>
                <c:pt idx="11826">
                  <c:v>1141408.7</c:v>
                </c:pt>
                <c:pt idx="11827">
                  <c:v>1139919.2</c:v>
                </c:pt>
                <c:pt idx="11828">
                  <c:v>1138761.42</c:v>
                </c:pt>
                <c:pt idx="11829">
                  <c:v>1137273.5</c:v>
                </c:pt>
                <c:pt idx="11830">
                  <c:v>1135951.5900000001</c:v>
                </c:pt>
                <c:pt idx="11831">
                  <c:v>1134630.3400000001</c:v>
                </c:pt>
                <c:pt idx="11832">
                  <c:v>1133144.8</c:v>
                </c:pt>
                <c:pt idx="11833">
                  <c:v>1131660.1599999999</c:v>
                </c:pt>
                <c:pt idx="11834">
                  <c:v>1130011.55</c:v>
                </c:pt>
                <c:pt idx="11835">
                  <c:v>1128693.52</c:v>
                </c:pt>
                <c:pt idx="11836">
                  <c:v>1127046.75</c:v>
                </c:pt>
                <c:pt idx="11837">
                  <c:v>1125565.5</c:v>
                </c:pt>
                <c:pt idx="11838">
                  <c:v>1123920.6000000001</c:v>
                </c:pt>
                <c:pt idx="11839">
                  <c:v>1122276.76</c:v>
                </c:pt>
                <c:pt idx="11840">
                  <c:v>1120633.96</c:v>
                </c:pt>
                <c:pt idx="11841">
                  <c:v>1118827.95</c:v>
                </c:pt>
                <c:pt idx="11842">
                  <c:v>1117023.18</c:v>
                </c:pt>
                <c:pt idx="11843">
                  <c:v>1115383.5</c:v>
                </c:pt>
                <c:pt idx="11844">
                  <c:v>1114236.3500000001</c:v>
                </c:pt>
                <c:pt idx="11845">
                  <c:v>1112598.3500000001</c:v>
                </c:pt>
                <c:pt idx="11846">
                  <c:v>1110961.3500000001</c:v>
                </c:pt>
                <c:pt idx="11847">
                  <c:v>1109488.8999999999</c:v>
                </c:pt>
                <c:pt idx="11848">
                  <c:v>1107853.72</c:v>
                </c:pt>
                <c:pt idx="11849">
                  <c:v>1106546.1599999999</c:v>
                </c:pt>
                <c:pt idx="11850">
                  <c:v>1104749.3899999999</c:v>
                </c:pt>
                <c:pt idx="11851">
                  <c:v>1103443.33</c:v>
                </c:pt>
                <c:pt idx="11852">
                  <c:v>1101811.73</c:v>
                </c:pt>
                <c:pt idx="11853">
                  <c:v>1100018.1399999999</c:v>
                </c:pt>
                <c:pt idx="11854">
                  <c:v>1098714.3</c:v>
                </c:pt>
                <c:pt idx="11855">
                  <c:v>1096759.94</c:v>
                </c:pt>
                <c:pt idx="11856">
                  <c:v>1095620.48</c:v>
                </c:pt>
                <c:pt idx="11857">
                  <c:v>1093830.8999999999</c:v>
                </c:pt>
                <c:pt idx="11858">
                  <c:v>1092042.71</c:v>
                </c:pt>
                <c:pt idx="11859">
                  <c:v>1090580.3</c:v>
                </c:pt>
                <c:pt idx="11860">
                  <c:v>1088956.5</c:v>
                </c:pt>
                <c:pt idx="11861">
                  <c:v>1087495.98</c:v>
                </c:pt>
                <c:pt idx="11862">
                  <c:v>1085873.99</c:v>
                </c:pt>
                <c:pt idx="11863">
                  <c:v>1084577.24</c:v>
                </c:pt>
                <c:pt idx="11864">
                  <c:v>1083281.05</c:v>
                </c:pt>
                <c:pt idx="11865">
                  <c:v>1082147.32</c:v>
                </c:pt>
                <c:pt idx="11866">
                  <c:v>1080043.2</c:v>
                </c:pt>
                <c:pt idx="11867">
                  <c:v>1078587.44</c:v>
                </c:pt>
                <c:pt idx="11868">
                  <c:v>1076970.98</c:v>
                </c:pt>
                <c:pt idx="11869">
                  <c:v>1075355.58</c:v>
                </c:pt>
                <c:pt idx="11870">
                  <c:v>1073902.53</c:v>
                </c:pt>
                <c:pt idx="11871">
                  <c:v>1072127.6399999999</c:v>
                </c:pt>
                <c:pt idx="11872">
                  <c:v>1070676.33</c:v>
                </c:pt>
                <c:pt idx="11873">
                  <c:v>1069064.76</c:v>
                </c:pt>
                <c:pt idx="11874">
                  <c:v>1067615.24</c:v>
                </c:pt>
                <c:pt idx="11875">
                  <c:v>1066488.3799999999</c:v>
                </c:pt>
                <c:pt idx="11876">
                  <c:v>1064718.6000000001</c:v>
                </c:pt>
                <c:pt idx="11877">
                  <c:v>1063593.07</c:v>
                </c:pt>
                <c:pt idx="11878">
                  <c:v>1061985.94</c:v>
                </c:pt>
                <c:pt idx="11879">
                  <c:v>1060861.58</c:v>
                </c:pt>
                <c:pt idx="11880">
                  <c:v>1059095.7</c:v>
                </c:pt>
                <c:pt idx="11881">
                  <c:v>1057812.1599999999</c:v>
                </c:pt>
                <c:pt idx="11882">
                  <c:v>1056368.96</c:v>
                </c:pt>
                <c:pt idx="11883">
                  <c:v>1054766.48</c:v>
                </c:pt>
                <c:pt idx="11884">
                  <c:v>1053485.2</c:v>
                </c:pt>
                <c:pt idx="11885">
                  <c:v>1052044.57</c:v>
                </c:pt>
                <c:pt idx="11886">
                  <c:v>1050764.78</c:v>
                </c:pt>
                <c:pt idx="11887">
                  <c:v>1049645.5</c:v>
                </c:pt>
                <c:pt idx="11888">
                  <c:v>1047727.96</c:v>
                </c:pt>
                <c:pt idx="11889">
                  <c:v>1046610.11</c:v>
                </c:pt>
                <c:pt idx="11890">
                  <c:v>1045492.7</c:v>
                </c:pt>
                <c:pt idx="11891">
                  <c:v>1043737.87</c:v>
                </c:pt>
                <c:pt idx="11892">
                  <c:v>1041506.4</c:v>
                </c:pt>
                <c:pt idx="11893">
                  <c:v>1040869.12</c:v>
                </c:pt>
                <c:pt idx="11894">
                  <c:v>1039754.42</c:v>
                </c:pt>
                <c:pt idx="11895">
                  <c:v>1038162.78</c:v>
                </c:pt>
                <c:pt idx="11896">
                  <c:v>1037208.3</c:v>
                </c:pt>
                <c:pt idx="11897">
                  <c:v>1035777.39</c:v>
                </c:pt>
                <c:pt idx="11898">
                  <c:v>1034982.84</c:v>
                </c:pt>
                <c:pt idx="11899">
                  <c:v>1032917.91</c:v>
                </c:pt>
                <c:pt idx="11900">
                  <c:v>1031648.13</c:v>
                </c:pt>
                <c:pt idx="11901">
                  <c:v>1031013.39</c:v>
                </c:pt>
                <c:pt idx="11902">
                  <c:v>1029744.51</c:v>
                </c:pt>
                <c:pt idx="11903">
                  <c:v>1028317.82</c:v>
                </c:pt>
                <c:pt idx="11904">
                  <c:v>1027367.24</c:v>
                </c:pt>
                <c:pt idx="11905">
                  <c:v>1026258.62</c:v>
                </c:pt>
                <c:pt idx="11906">
                  <c:v>1024834.1</c:v>
                </c:pt>
                <c:pt idx="11907">
                  <c:v>1023884.96</c:v>
                </c:pt>
                <c:pt idx="11908">
                  <c:v>1022619.88</c:v>
                </c:pt>
                <c:pt idx="11909">
                  <c:v>1021829.48</c:v>
                </c:pt>
                <c:pt idx="11910">
                  <c:v>1020723.52</c:v>
                </c:pt>
                <c:pt idx="11911">
                  <c:v>1020091.6</c:v>
                </c:pt>
                <c:pt idx="11912">
                  <c:v>1018355.13</c:v>
                </c:pt>
                <c:pt idx="11913">
                  <c:v>1017250.74</c:v>
                </c:pt>
                <c:pt idx="11914">
                  <c:v>1016146.9</c:v>
                </c:pt>
                <c:pt idx="11915">
                  <c:v>1015201.04</c:v>
                </c:pt>
                <c:pt idx="11916">
                  <c:v>1014098.12</c:v>
                </c:pt>
                <c:pt idx="11917">
                  <c:v>1013310.65</c:v>
                </c:pt>
                <c:pt idx="11918">
                  <c:v>1012523.4</c:v>
                </c:pt>
                <c:pt idx="11919">
                  <c:v>1011421.75</c:v>
                </c:pt>
                <c:pt idx="11920">
                  <c:v>1010635</c:v>
                </c:pt>
                <c:pt idx="11921">
                  <c:v>1009534.39</c:v>
                </c:pt>
                <c:pt idx="11922">
                  <c:v>1008591.28</c:v>
                </c:pt>
                <c:pt idx="11923">
                  <c:v>1007491.3</c:v>
                </c:pt>
                <c:pt idx="11924">
                  <c:v>1006392.09</c:v>
                </c:pt>
                <c:pt idx="11925">
                  <c:v>1005921</c:v>
                </c:pt>
                <c:pt idx="11926">
                  <c:v>1005136.35</c:v>
                </c:pt>
                <c:pt idx="11927">
                  <c:v>1004038.08</c:v>
                </c:pt>
                <c:pt idx="11928">
                  <c:v>1002783.6</c:v>
                </c:pt>
                <c:pt idx="11929">
                  <c:v>1001529.68</c:v>
                </c:pt>
                <c:pt idx="11930">
                  <c:v>1000433.1</c:v>
                </c:pt>
                <c:pt idx="11931">
                  <c:v>999650</c:v>
                </c:pt>
                <c:pt idx="11932">
                  <c:v>998867.4</c:v>
                </c:pt>
                <c:pt idx="11933">
                  <c:v>997928.39</c:v>
                </c:pt>
                <c:pt idx="11934">
                  <c:v>997146.34</c:v>
                </c:pt>
                <c:pt idx="11935">
                  <c:v>996520.7</c:v>
                </c:pt>
                <c:pt idx="11936">
                  <c:v>995895.42</c:v>
                </c:pt>
                <c:pt idx="11937">
                  <c:v>995270.14</c:v>
                </c:pt>
                <c:pt idx="11938">
                  <c:v>994801.27</c:v>
                </c:pt>
                <c:pt idx="11939">
                  <c:v>993707.66</c:v>
                </c:pt>
                <c:pt idx="11940">
                  <c:v>993395.19999999995</c:v>
                </c:pt>
                <c:pt idx="11941">
                  <c:v>992458.36</c:v>
                </c:pt>
                <c:pt idx="11942">
                  <c:v>996833.52</c:v>
                </c:pt>
                <c:pt idx="11943">
                  <c:v>996833.52</c:v>
                </c:pt>
                <c:pt idx="11944">
                  <c:v>997146.34</c:v>
                </c:pt>
                <c:pt idx="11945">
                  <c:v>996989.93</c:v>
                </c:pt>
                <c:pt idx="11946">
                  <c:v>996833.52</c:v>
                </c:pt>
                <c:pt idx="11947">
                  <c:v>996677.11</c:v>
                </c:pt>
                <c:pt idx="11948">
                  <c:v>996989.93</c:v>
                </c:pt>
                <c:pt idx="11949">
                  <c:v>996364.38</c:v>
                </c:pt>
                <c:pt idx="11950">
                  <c:v>996364.38</c:v>
                </c:pt>
                <c:pt idx="11951">
                  <c:v>995895.42</c:v>
                </c:pt>
                <c:pt idx="11952">
                  <c:v>996208.06</c:v>
                </c:pt>
                <c:pt idx="11953">
                  <c:v>995895.42</c:v>
                </c:pt>
                <c:pt idx="11954">
                  <c:v>995426.46</c:v>
                </c:pt>
                <c:pt idx="11955">
                  <c:v>996051.74</c:v>
                </c:pt>
                <c:pt idx="11956">
                  <c:v>994488.81</c:v>
                </c:pt>
                <c:pt idx="11957">
                  <c:v>993707.66</c:v>
                </c:pt>
                <c:pt idx="11958">
                  <c:v>993082.92</c:v>
                </c:pt>
                <c:pt idx="11959">
                  <c:v>993239.06</c:v>
                </c:pt>
                <c:pt idx="11960">
                  <c:v>992770.64</c:v>
                </c:pt>
                <c:pt idx="11961">
                  <c:v>992770.64</c:v>
                </c:pt>
                <c:pt idx="11962">
                  <c:v>992458.36</c:v>
                </c:pt>
                <c:pt idx="11963">
                  <c:v>992458.36</c:v>
                </c:pt>
                <c:pt idx="11964">
                  <c:v>992458.36</c:v>
                </c:pt>
                <c:pt idx="11965">
                  <c:v>992146.08</c:v>
                </c:pt>
                <c:pt idx="11966">
                  <c:v>991989.94</c:v>
                </c:pt>
                <c:pt idx="11967">
                  <c:v>991833.8</c:v>
                </c:pt>
                <c:pt idx="11968">
                  <c:v>991365.71</c:v>
                </c:pt>
                <c:pt idx="11969">
                  <c:v>991209.68</c:v>
                </c:pt>
                <c:pt idx="11970">
                  <c:v>990897.62</c:v>
                </c:pt>
                <c:pt idx="11971">
                  <c:v>990897.62</c:v>
                </c:pt>
                <c:pt idx="11972">
                  <c:v>990741.59</c:v>
                </c:pt>
                <c:pt idx="11973">
                  <c:v>990429.53</c:v>
                </c:pt>
                <c:pt idx="11974">
                  <c:v>990117.57</c:v>
                </c:pt>
                <c:pt idx="11975">
                  <c:v>989649.78</c:v>
                </c:pt>
                <c:pt idx="11976">
                  <c:v>989493.85</c:v>
                </c:pt>
                <c:pt idx="11977">
                  <c:v>989181.99</c:v>
                </c:pt>
                <c:pt idx="11978">
                  <c:v>989026.06</c:v>
                </c:pt>
                <c:pt idx="11979">
                  <c:v>988870.13</c:v>
                </c:pt>
                <c:pt idx="11980">
                  <c:v>989337.92</c:v>
                </c:pt>
                <c:pt idx="11981">
                  <c:v>989493.85</c:v>
                </c:pt>
                <c:pt idx="11982">
                  <c:v>988402.56</c:v>
                </c:pt>
                <c:pt idx="11983">
                  <c:v>988090.92</c:v>
                </c:pt>
                <c:pt idx="11984">
                  <c:v>988090.92</c:v>
                </c:pt>
                <c:pt idx="11985">
                  <c:v>987779.28</c:v>
                </c:pt>
                <c:pt idx="11986">
                  <c:v>987156</c:v>
                </c:pt>
                <c:pt idx="11987">
                  <c:v>988558.38</c:v>
                </c:pt>
                <c:pt idx="11988">
                  <c:v>986533.16</c:v>
                </c:pt>
                <c:pt idx="11989">
                  <c:v>986066.03</c:v>
                </c:pt>
                <c:pt idx="11990">
                  <c:v>985910.32</c:v>
                </c:pt>
                <c:pt idx="11991">
                  <c:v>985754.61</c:v>
                </c:pt>
                <c:pt idx="11992">
                  <c:v>985598.9</c:v>
                </c:pt>
                <c:pt idx="11993">
                  <c:v>984820.8</c:v>
                </c:pt>
                <c:pt idx="11994">
                  <c:v>984976.42</c:v>
                </c:pt>
                <c:pt idx="11995">
                  <c:v>984665.18</c:v>
                </c:pt>
                <c:pt idx="11996">
                  <c:v>984198.32</c:v>
                </c:pt>
                <c:pt idx="11997">
                  <c:v>983887.18</c:v>
                </c:pt>
                <c:pt idx="11998">
                  <c:v>982798.54</c:v>
                </c:pt>
                <c:pt idx="11999">
                  <c:v>982954.06</c:v>
                </c:pt>
                <c:pt idx="12000">
                  <c:v>982798.54</c:v>
                </c:pt>
                <c:pt idx="12001">
                  <c:v>983109.58</c:v>
                </c:pt>
                <c:pt idx="12002">
                  <c:v>983109.58</c:v>
                </c:pt>
                <c:pt idx="12003">
                  <c:v>984509.56</c:v>
                </c:pt>
                <c:pt idx="12004">
                  <c:v>984665.18</c:v>
                </c:pt>
                <c:pt idx="12005">
                  <c:v>983731.66</c:v>
                </c:pt>
                <c:pt idx="12006">
                  <c:v>984976.42</c:v>
                </c:pt>
                <c:pt idx="12007">
                  <c:v>985287.66</c:v>
                </c:pt>
                <c:pt idx="12008">
                  <c:v>985287.66</c:v>
                </c:pt>
                <c:pt idx="12009">
                  <c:v>985132.04</c:v>
                </c:pt>
                <c:pt idx="12010">
                  <c:v>985287.66</c:v>
                </c:pt>
                <c:pt idx="12011">
                  <c:v>985287.66</c:v>
                </c:pt>
                <c:pt idx="12012">
                  <c:v>985132.04</c:v>
                </c:pt>
                <c:pt idx="12013">
                  <c:v>984198.32</c:v>
                </c:pt>
                <c:pt idx="12014">
                  <c:v>984353.94</c:v>
                </c:pt>
                <c:pt idx="12015">
                  <c:v>984353.94</c:v>
                </c:pt>
                <c:pt idx="12016">
                  <c:v>984198.32</c:v>
                </c:pt>
                <c:pt idx="12017">
                  <c:v>984198.32</c:v>
                </c:pt>
                <c:pt idx="12018">
                  <c:v>984198.32</c:v>
                </c:pt>
                <c:pt idx="12019">
                  <c:v>983420.62</c:v>
                </c:pt>
                <c:pt idx="12020">
                  <c:v>984198.32</c:v>
                </c:pt>
                <c:pt idx="12021">
                  <c:v>984042.7</c:v>
                </c:pt>
                <c:pt idx="12022">
                  <c:v>983731.66</c:v>
                </c:pt>
                <c:pt idx="12023">
                  <c:v>983420.62</c:v>
                </c:pt>
                <c:pt idx="12024">
                  <c:v>983576.14</c:v>
                </c:pt>
                <c:pt idx="12025">
                  <c:v>982954.06</c:v>
                </c:pt>
                <c:pt idx="12026">
                  <c:v>982954.06</c:v>
                </c:pt>
                <c:pt idx="12027">
                  <c:v>983109.58</c:v>
                </c:pt>
                <c:pt idx="12028">
                  <c:v>982332.09</c:v>
                </c:pt>
                <c:pt idx="12029">
                  <c:v>982798.54</c:v>
                </c:pt>
                <c:pt idx="12030">
                  <c:v>983265.1</c:v>
                </c:pt>
                <c:pt idx="12031">
                  <c:v>982798.54</c:v>
                </c:pt>
                <c:pt idx="12032">
                  <c:v>981244.22</c:v>
                </c:pt>
                <c:pt idx="12033">
                  <c:v>982643.02</c:v>
                </c:pt>
                <c:pt idx="12034">
                  <c:v>985910.32</c:v>
                </c:pt>
                <c:pt idx="12035">
                  <c:v>985754.61</c:v>
                </c:pt>
                <c:pt idx="12036">
                  <c:v>987000.29</c:v>
                </c:pt>
                <c:pt idx="12037">
                  <c:v>986844.58</c:v>
                </c:pt>
                <c:pt idx="12038">
                  <c:v>986533.16</c:v>
                </c:pt>
                <c:pt idx="12039">
                  <c:v>995582.78</c:v>
                </c:pt>
                <c:pt idx="12040">
                  <c:v>1014728.36</c:v>
                </c:pt>
                <c:pt idx="12041">
                  <c:v>1040709.8</c:v>
                </c:pt>
                <c:pt idx="12042">
                  <c:v>1058132.92</c:v>
                </c:pt>
                <c:pt idx="12043">
                  <c:v>1065040.3600000001</c:v>
                </c:pt>
                <c:pt idx="12044">
                  <c:v>1068903.68</c:v>
                </c:pt>
                <c:pt idx="12045">
                  <c:v>1070837.52</c:v>
                </c:pt>
                <c:pt idx="12046">
                  <c:v>1088956.5</c:v>
                </c:pt>
                <c:pt idx="12047">
                  <c:v>1103443.33</c:v>
                </c:pt>
                <c:pt idx="12048">
                  <c:v>1108344.1299999999</c:v>
                </c:pt>
                <c:pt idx="12049">
                  <c:v>1110961.3500000001</c:v>
                </c:pt>
                <c:pt idx="12050">
                  <c:v>1112762.1000000001</c:v>
                </c:pt>
                <c:pt idx="12051">
                  <c:v>1114072.5</c:v>
                </c:pt>
                <c:pt idx="12052">
                  <c:v>1115219.55</c:v>
                </c:pt>
                <c:pt idx="12053">
                  <c:v>1115547.45</c:v>
                </c:pt>
                <c:pt idx="12054">
                  <c:v>1116531.1499999999</c:v>
                </c:pt>
                <c:pt idx="12055">
                  <c:v>1117187.22</c:v>
                </c:pt>
                <c:pt idx="12056">
                  <c:v>1118663.8</c:v>
                </c:pt>
                <c:pt idx="12057">
                  <c:v>1124085.05</c:v>
                </c:pt>
                <c:pt idx="12058">
                  <c:v>1128528.78</c:v>
                </c:pt>
                <c:pt idx="12059">
                  <c:v>1132155.04</c:v>
                </c:pt>
                <c:pt idx="12060">
                  <c:v>1133970.1000000001</c:v>
                </c:pt>
                <c:pt idx="12061">
                  <c:v>1136281.93</c:v>
                </c:pt>
                <c:pt idx="12062">
                  <c:v>1137769.3400000001</c:v>
                </c:pt>
                <c:pt idx="12063">
                  <c:v>1139092.18</c:v>
                </c:pt>
                <c:pt idx="12064">
                  <c:v>1140250.2</c:v>
                </c:pt>
                <c:pt idx="12065">
                  <c:v>1141574.29</c:v>
                </c:pt>
                <c:pt idx="12066">
                  <c:v>1142567.83</c:v>
                </c:pt>
                <c:pt idx="12067">
                  <c:v>1143064.6000000001</c:v>
                </c:pt>
                <c:pt idx="12068">
                  <c:v>1143893.2</c:v>
                </c:pt>
                <c:pt idx="12069">
                  <c:v>1144556.08</c:v>
                </c:pt>
                <c:pt idx="12070">
                  <c:v>1144887.6200000001</c:v>
                </c:pt>
                <c:pt idx="12071">
                  <c:v>1145550.8999999999</c:v>
                </c:pt>
                <c:pt idx="12072">
                  <c:v>1146214.18</c:v>
                </c:pt>
                <c:pt idx="12073">
                  <c:v>1146048.3600000001</c:v>
                </c:pt>
                <c:pt idx="12074">
                  <c:v>1146711.8600000001</c:v>
                </c:pt>
                <c:pt idx="12075">
                  <c:v>1148537.42</c:v>
                </c:pt>
                <c:pt idx="12076">
                  <c:v>1153356.44</c:v>
                </c:pt>
                <c:pt idx="12077">
                  <c:v>1154354.6599999999</c:v>
                </c:pt>
                <c:pt idx="12078">
                  <c:v>1158684.7</c:v>
                </c:pt>
                <c:pt idx="12079">
                  <c:v>1164191.6499999999</c:v>
                </c:pt>
                <c:pt idx="12080">
                  <c:v>1166866.18</c:v>
                </c:pt>
                <c:pt idx="12081">
                  <c:v>1168706.52</c:v>
                </c:pt>
                <c:pt idx="12082">
                  <c:v>1171050.8</c:v>
                </c:pt>
                <c:pt idx="12083">
                  <c:v>1178432.46</c:v>
                </c:pt>
                <c:pt idx="12084">
                  <c:v>1183814.1399999999</c:v>
                </c:pt>
                <c:pt idx="12085">
                  <c:v>1186677.58</c:v>
                </c:pt>
                <c:pt idx="12086">
                  <c:v>1189207</c:v>
                </c:pt>
                <c:pt idx="12087">
                  <c:v>1190894.54</c:v>
                </c:pt>
                <c:pt idx="12088">
                  <c:v>1191907.52</c:v>
                </c:pt>
                <c:pt idx="12089">
                  <c:v>1193258.8</c:v>
                </c:pt>
                <c:pt idx="12090">
                  <c:v>1194103.8999999999</c:v>
                </c:pt>
                <c:pt idx="12091">
                  <c:v>1194949</c:v>
                </c:pt>
                <c:pt idx="12092">
                  <c:v>1197486.45</c:v>
                </c:pt>
                <c:pt idx="12093">
                  <c:v>1199687.58</c:v>
                </c:pt>
                <c:pt idx="12094">
                  <c:v>1200873.7</c:v>
                </c:pt>
                <c:pt idx="12095">
                  <c:v>1201721.1000000001</c:v>
                </c:pt>
                <c:pt idx="12096">
                  <c:v>1202738.6399999999</c:v>
                </c:pt>
                <c:pt idx="12097">
                  <c:v>1203756.3999999999</c:v>
                </c:pt>
                <c:pt idx="12098">
                  <c:v>1204265.5</c:v>
                </c:pt>
                <c:pt idx="12099">
                  <c:v>1204774.6000000001</c:v>
                </c:pt>
                <c:pt idx="12100">
                  <c:v>1205453.6599999999</c:v>
                </c:pt>
                <c:pt idx="12101">
                  <c:v>1205963.1499999999</c:v>
                </c:pt>
                <c:pt idx="12102">
                  <c:v>1206132.98</c:v>
                </c:pt>
                <c:pt idx="12103">
                  <c:v>1206472.6399999999</c:v>
                </c:pt>
                <c:pt idx="12104">
                  <c:v>1206812.3</c:v>
                </c:pt>
                <c:pt idx="12105">
                  <c:v>1206982.24</c:v>
                </c:pt>
                <c:pt idx="12106">
                  <c:v>1207322.1200000001</c:v>
                </c:pt>
                <c:pt idx="12107">
                  <c:v>1207492.06</c:v>
                </c:pt>
                <c:pt idx="12108">
                  <c:v>1208171.82</c:v>
                </c:pt>
                <c:pt idx="12109">
                  <c:v>1209021.8799999999</c:v>
                </c:pt>
                <c:pt idx="12110">
                  <c:v>1208851.82</c:v>
                </c:pt>
                <c:pt idx="12111">
                  <c:v>1209191.94</c:v>
                </c:pt>
                <c:pt idx="12112">
                  <c:v>1209362</c:v>
                </c:pt>
                <c:pt idx="12113">
                  <c:v>1209702.1200000001</c:v>
                </c:pt>
                <c:pt idx="12114">
                  <c:v>1211063.1499999999</c:v>
                </c:pt>
                <c:pt idx="12115">
                  <c:v>1214980.26</c:v>
                </c:pt>
                <c:pt idx="12116">
                  <c:v>1218391.52</c:v>
                </c:pt>
                <c:pt idx="12117">
                  <c:v>1220098.72</c:v>
                </c:pt>
                <c:pt idx="12118">
                  <c:v>1221123.6399999999</c:v>
                </c:pt>
                <c:pt idx="12119">
                  <c:v>1221294.5</c:v>
                </c:pt>
                <c:pt idx="12120">
                  <c:v>1221636.22</c:v>
                </c:pt>
                <c:pt idx="12121">
                  <c:v>1221807.08</c:v>
                </c:pt>
                <c:pt idx="12122">
                  <c:v>1225055.96</c:v>
                </c:pt>
                <c:pt idx="12123">
                  <c:v>1236887.6399999999</c:v>
                </c:pt>
                <c:pt idx="12124">
                  <c:v>1241014.8999999999</c:v>
                </c:pt>
                <c:pt idx="12125">
                  <c:v>1243253.4099999999</c:v>
                </c:pt>
                <c:pt idx="12126">
                  <c:v>1244976.47</c:v>
                </c:pt>
                <c:pt idx="12127">
                  <c:v>1246010.81</c:v>
                </c:pt>
                <c:pt idx="12128">
                  <c:v>1247218.2</c:v>
                </c:pt>
                <c:pt idx="12129">
                  <c:v>1247735.7</c:v>
                </c:pt>
                <c:pt idx="12130">
                  <c:v>1248943.92</c:v>
                </c:pt>
                <c:pt idx="12131">
                  <c:v>1249289.1599999999</c:v>
                </c:pt>
                <c:pt idx="12132">
                  <c:v>1249979.8400000001</c:v>
                </c:pt>
                <c:pt idx="12133">
                  <c:v>1250325.28</c:v>
                </c:pt>
                <c:pt idx="12134">
                  <c:v>1250670.72</c:v>
                </c:pt>
                <c:pt idx="12135">
                  <c:v>1251188.8799999999</c:v>
                </c:pt>
                <c:pt idx="12136">
                  <c:v>1251534.44</c:v>
                </c:pt>
                <c:pt idx="12137">
                  <c:v>1251707.28</c:v>
                </c:pt>
                <c:pt idx="12138">
                  <c:v>1251880.1200000001</c:v>
                </c:pt>
                <c:pt idx="12139">
                  <c:v>1252052.96</c:v>
                </c:pt>
                <c:pt idx="12140">
                  <c:v>1253781.8400000001</c:v>
                </c:pt>
                <c:pt idx="12141">
                  <c:v>1253435.92</c:v>
                </c:pt>
                <c:pt idx="12142">
                  <c:v>1253954.8</c:v>
                </c:pt>
                <c:pt idx="12143">
                  <c:v>1253608.8799999999</c:v>
                </c:pt>
                <c:pt idx="12144">
                  <c:v>1253435.92</c:v>
                </c:pt>
                <c:pt idx="12145">
                  <c:v>1253781.8400000001</c:v>
                </c:pt>
                <c:pt idx="12146">
                  <c:v>1253781.8400000001</c:v>
                </c:pt>
                <c:pt idx="12147">
                  <c:v>1253090</c:v>
                </c:pt>
                <c:pt idx="12148">
                  <c:v>1253090</c:v>
                </c:pt>
                <c:pt idx="12149">
                  <c:v>1252744.32</c:v>
                </c:pt>
                <c:pt idx="12150">
                  <c:v>1252225.8</c:v>
                </c:pt>
                <c:pt idx="12151">
                  <c:v>1251188.8799999999</c:v>
                </c:pt>
                <c:pt idx="12152">
                  <c:v>1251880.1200000001</c:v>
                </c:pt>
                <c:pt idx="12153">
                  <c:v>1251016.1599999999</c:v>
                </c:pt>
                <c:pt idx="12154">
                  <c:v>1250670.72</c:v>
                </c:pt>
                <c:pt idx="12155">
                  <c:v>1249979.8400000001</c:v>
                </c:pt>
                <c:pt idx="12156">
                  <c:v>1249116.54</c:v>
                </c:pt>
                <c:pt idx="12157">
                  <c:v>1248253.4399999999</c:v>
                </c:pt>
                <c:pt idx="12158">
                  <c:v>1247563.2</c:v>
                </c:pt>
                <c:pt idx="12159">
                  <c:v>1247045.7</c:v>
                </c:pt>
                <c:pt idx="12160">
                  <c:v>1246355.7</c:v>
                </c:pt>
                <c:pt idx="12161">
                  <c:v>1245666.03</c:v>
                </c:pt>
                <c:pt idx="12162">
                  <c:v>1244976.47</c:v>
                </c:pt>
                <c:pt idx="12163">
                  <c:v>1243425.68</c:v>
                </c:pt>
                <c:pt idx="12164">
                  <c:v>1242564.43</c:v>
                </c:pt>
                <c:pt idx="12165">
                  <c:v>1241703.58</c:v>
                </c:pt>
                <c:pt idx="12166">
                  <c:v>1241359.24</c:v>
                </c:pt>
                <c:pt idx="12167">
                  <c:v>1240498.75</c:v>
                </c:pt>
                <c:pt idx="12168">
                  <c:v>1241187.07</c:v>
                </c:pt>
                <c:pt idx="12169">
                  <c:v>1241014.8999999999</c:v>
                </c:pt>
                <c:pt idx="12170">
                  <c:v>1240498.75</c:v>
                </c:pt>
                <c:pt idx="12171">
                  <c:v>1239982.6000000001</c:v>
                </c:pt>
                <c:pt idx="12172">
                  <c:v>1239638.5</c:v>
                </c:pt>
                <c:pt idx="12173">
                  <c:v>1238434.7</c:v>
                </c:pt>
                <c:pt idx="12174">
                  <c:v>1237746.94</c:v>
                </c:pt>
                <c:pt idx="12175">
                  <c:v>1237231.32</c:v>
                </c:pt>
                <c:pt idx="12176">
                  <c:v>1236715.8</c:v>
                </c:pt>
                <c:pt idx="12177">
                  <c:v>1235684.8700000001</c:v>
                </c:pt>
                <c:pt idx="12178">
                  <c:v>1235169.68</c:v>
                </c:pt>
                <c:pt idx="12179">
                  <c:v>1234311.03</c:v>
                </c:pt>
                <c:pt idx="12180">
                  <c:v>1233281.2</c:v>
                </c:pt>
                <c:pt idx="12181">
                  <c:v>1232251.5900000001</c:v>
                </c:pt>
                <c:pt idx="12182">
                  <c:v>1230536.5900000001</c:v>
                </c:pt>
                <c:pt idx="12183">
                  <c:v>1229165.31</c:v>
                </c:pt>
                <c:pt idx="12184">
                  <c:v>1227794.8700000001</c:v>
                </c:pt>
                <c:pt idx="12185">
                  <c:v>1226767.46</c:v>
                </c:pt>
                <c:pt idx="12186">
                  <c:v>1225569.2</c:v>
                </c:pt>
                <c:pt idx="12187">
                  <c:v>1224371.6399999999</c:v>
                </c:pt>
                <c:pt idx="12188">
                  <c:v>1222832.6399999999</c:v>
                </c:pt>
                <c:pt idx="12189">
                  <c:v>1221465.3600000001</c:v>
                </c:pt>
                <c:pt idx="12190">
                  <c:v>1219927.98</c:v>
                </c:pt>
                <c:pt idx="12191">
                  <c:v>1218391.52</c:v>
                </c:pt>
                <c:pt idx="12192">
                  <c:v>1217026.3999999999</c:v>
                </c:pt>
                <c:pt idx="12193">
                  <c:v>1215662.1599999999</c:v>
                </c:pt>
                <c:pt idx="12194">
                  <c:v>1214128.1599999999</c:v>
                </c:pt>
                <c:pt idx="12195">
                  <c:v>1212765.45</c:v>
                </c:pt>
                <c:pt idx="12196">
                  <c:v>1211573.6599999999</c:v>
                </c:pt>
                <c:pt idx="12197">
                  <c:v>1209702.1200000001</c:v>
                </c:pt>
                <c:pt idx="12198">
                  <c:v>1208511.7</c:v>
                </c:pt>
                <c:pt idx="12199">
                  <c:v>1206982.24</c:v>
                </c:pt>
                <c:pt idx="12200">
                  <c:v>1205623.49</c:v>
                </c:pt>
                <c:pt idx="12201">
                  <c:v>1203756.3999999999</c:v>
                </c:pt>
                <c:pt idx="12202">
                  <c:v>1202738.6399999999</c:v>
                </c:pt>
                <c:pt idx="12203">
                  <c:v>1200873.7</c:v>
                </c:pt>
                <c:pt idx="12204">
                  <c:v>1199518.22</c:v>
                </c:pt>
                <c:pt idx="12205">
                  <c:v>1197824.95</c:v>
                </c:pt>
                <c:pt idx="12206">
                  <c:v>1196132.8400000001</c:v>
                </c:pt>
                <c:pt idx="12207">
                  <c:v>1194949</c:v>
                </c:pt>
                <c:pt idx="12208">
                  <c:v>1193258.8</c:v>
                </c:pt>
                <c:pt idx="12209">
                  <c:v>1191400.9099999999</c:v>
                </c:pt>
                <c:pt idx="12210">
                  <c:v>1189881.8</c:v>
                </c:pt>
                <c:pt idx="12211">
                  <c:v>1188363.5</c:v>
                </c:pt>
                <c:pt idx="12212">
                  <c:v>1187014.74</c:v>
                </c:pt>
                <c:pt idx="12213">
                  <c:v>1185498.18</c:v>
                </c:pt>
                <c:pt idx="12214">
                  <c:v>1183645.78</c:v>
                </c:pt>
                <c:pt idx="12215">
                  <c:v>1181962.95</c:v>
                </c:pt>
                <c:pt idx="12216">
                  <c:v>1180617.45</c:v>
                </c:pt>
                <c:pt idx="12217">
                  <c:v>1178936.55</c:v>
                </c:pt>
                <c:pt idx="12218">
                  <c:v>1177592.58</c:v>
                </c:pt>
                <c:pt idx="12219">
                  <c:v>1175913.54</c:v>
                </c:pt>
                <c:pt idx="12220">
                  <c:v>1174403.3999999999</c:v>
                </c:pt>
                <c:pt idx="12221">
                  <c:v>1172894.2</c:v>
                </c:pt>
                <c:pt idx="12222">
                  <c:v>1171050.8</c:v>
                </c:pt>
                <c:pt idx="12223">
                  <c:v>1169376.04</c:v>
                </c:pt>
                <c:pt idx="12224">
                  <c:v>1167535.22</c:v>
                </c:pt>
                <c:pt idx="12225">
                  <c:v>1166197.24</c:v>
                </c:pt>
                <c:pt idx="12226">
                  <c:v>1165194.28</c:v>
                </c:pt>
                <c:pt idx="12227">
                  <c:v>1163690.5</c:v>
                </c:pt>
                <c:pt idx="12228">
                  <c:v>1161186.19</c:v>
                </c:pt>
                <c:pt idx="12229">
                  <c:v>1159351.5</c:v>
                </c:pt>
                <c:pt idx="12230">
                  <c:v>1157851.32</c:v>
                </c:pt>
                <c:pt idx="12231">
                  <c:v>1156352.1000000001</c:v>
                </c:pt>
                <c:pt idx="12232">
                  <c:v>1154853.8700000001</c:v>
                </c:pt>
                <c:pt idx="12233">
                  <c:v>1153190.07</c:v>
                </c:pt>
                <c:pt idx="12234">
                  <c:v>1151859.95</c:v>
                </c:pt>
                <c:pt idx="12235">
                  <c:v>1150530.45</c:v>
                </c:pt>
                <c:pt idx="12236">
                  <c:v>1149035.54</c:v>
                </c:pt>
                <c:pt idx="12237">
                  <c:v>1147707.44</c:v>
                </c:pt>
                <c:pt idx="12238">
                  <c:v>1146048.3600000001</c:v>
                </c:pt>
                <c:pt idx="12239">
                  <c:v>1144887.6200000001</c:v>
                </c:pt>
                <c:pt idx="12240">
                  <c:v>1143230.32</c:v>
                </c:pt>
                <c:pt idx="12241">
                  <c:v>1141905.47</c:v>
                </c:pt>
                <c:pt idx="12242">
                  <c:v>1140581.2</c:v>
                </c:pt>
                <c:pt idx="12243">
                  <c:v>1139092.18</c:v>
                </c:pt>
                <c:pt idx="12244">
                  <c:v>1137604.06</c:v>
                </c:pt>
                <c:pt idx="12245">
                  <c:v>1136281.93</c:v>
                </c:pt>
                <c:pt idx="12246">
                  <c:v>1134960.57</c:v>
                </c:pt>
                <c:pt idx="12247">
                  <c:v>1133805.04</c:v>
                </c:pt>
                <c:pt idx="12248">
                  <c:v>1132484.96</c:v>
                </c:pt>
                <c:pt idx="12249">
                  <c:v>1131165.5</c:v>
                </c:pt>
                <c:pt idx="12250">
                  <c:v>1129517.22</c:v>
                </c:pt>
                <c:pt idx="12251">
                  <c:v>1128364.04</c:v>
                </c:pt>
                <c:pt idx="12252">
                  <c:v>1127211.3999999999</c:v>
                </c:pt>
                <c:pt idx="12253">
                  <c:v>1125894.6000000001</c:v>
                </c:pt>
                <c:pt idx="12254">
                  <c:v>1124742.8500000001</c:v>
                </c:pt>
                <c:pt idx="12255">
                  <c:v>1123756.1499999999</c:v>
                </c:pt>
                <c:pt idx="12256">
                  <c:v>1122605.44</c:v>
                </c:pt>
                <c:pt idx="12257">
                  <c:v>1121290.92</c:v>
                </c:pt>
                <c:pt idx="12258">
                  <c:v>1119977</c:v>
                </c:pt>
                <c:pt idx="12259">
                  <c:v>1118992.1000000001</c:v>
                </c:pt>
                <c:pt idx="12260">
                  <c:v>1117351.26</c:v>
                </c:pt>
                <c:pt idx="12261">
                  <c:v>1115875.3500000001</c:v>
                </c:pt>
                <c:pt idx="12262">
                  <c:v>1114891.75</c:v>
                </c:pt>
                <c:pt idx="12263">
                  <c:v>1113417.1000000001</c:v>
                </c:pt>
                <c:pt idx="12264">
                  <c:v>1112434.6000000001</c:v>
                </c:pt>
                <c:pt idx="12265">
                  <c:v>1111452.3</c:v>
                </c:pt>
                <c:pt idx="12266">
                  <c:v>1110470.3999999999</c:v>
                </c:pt>
                <c:pt idx="12267">
                  <c:v>1109488.8999999999</c:v>
                </c:pt>
                <c:pt idx="12268">
                  <c:v>1108507.6000000001</c:v>
                </c:pt>
                <c:pt idx="12269">
                  <c:v>1107199.8400000001</c:v>
                </c:pt>
                <c:pt idx="12270">
                  <c:v>1106546.1599999999</c:v>
                </c:pt>
                <c:pt idx="12271">
                  <c:v>1105239.2</c:v>
                </c:pt>
                <c:pt idx="12272">
                  <c:v>1103606.5</c:v>
                </c:pt>
                <c:pt idx="12273">
                  <c:v>1102627.48</c:v>
                </c:pt>
                <c:pt idx="12274">
                  <c:v>1101648.6599999999</c:v>
                </c:pt>
                <c:pt idx="12275">
                  <c:v>1100507.17</c:v>
                </c:pt>
                <c:pt idx="12276">
                  <c:v>1099366.22</c:v>
                </c:pt>
                <c:pt idx="12277">
                  <c:v>1098551.42</c:v>
                </c:pt>
                <c:pt idx="12278">
                  <c:v>1097248.3799999999</c:v>
                </c:pt>
                <c:pt idx="12279">
                  <c:v>1096271.6000000001</c:v>
                </c:pt>
                <c:pt idx="12280">
                  <c:v>1095295.02</c:v>
                </c:pt>
                <c:pt idx="12281">
                  <c:v>1094156.26</c:v>
                </c:pt>
                <c:pt idx="12282">
                  <c:v>1093505.76</c:v>
                </c:pt>
                <c:pt idx="12283">
                  <c:v>1092367.77</c:v>
                </c:pt>
                <c:pt idx="12284">
                  <c:v>1091555.24</c:v>
                </c:pt>
                <c:pt idx="12285">
                  <c:v>1090742.79</c:v>
                </c:pt>
                <c:pt idx="12286">
                  <c:v>1089768.3999999999</c:v>
                </c:pt>
                <c:pt idx="12287">
                  <c:v>1088794.22</c:v>
                </c:pt>
                <c:pt idx="12288">
                  <c:v>1088145.1000000001</c:v>
                </c:pt>
                <c:pt idx="12289">
                  <c:v>1087333.7</c:v>
                </c:pt>
                <c:pt idx="12290">
                  <c:v>1086360.56</c:v>
                </c:pt>
                <c:pt idx="12291">
                  <c:v>1085873.99</c:v>
                </c:pt>
                <c:pt idx="12292">
                  <c:v>1084901.3999999999</c:v>
                </c:pt>
                <c:pt idx="12293">
                  <c:v>1084253.08</c:v>
                </c:pt>
                <c:pt idx="12294">
                  <c:v>1083443.04</c:v>
                </c:pt>
                <c:pt idx="12295">
                  <c:v>1082795.08</c:v>
                </c:pt>
                <c:pt idx="12296">
                  <c:v>1082147.32</c:v>
                </c:pt>
                <c:pt idx="12297">
                  <c:v>1081014.0900000001</c:v>
                </c:pt>
                <c:pt idx="12298">
                  <c:v>1080043.2</c:v>
                </c:pt>
                <c:pt idx="12299">
                  <c:v>1078910.82</c:v>
                </c:pt>
                <c:pt idx="12300">
                  <c:v>1077940.68</c:v>
                </c:pt>
                <c:pt idx="12301">
                  <c:v>1077294.1399999999</c:v>
                </c:pt>
                <c:pt idx="12302">
                  <c:v>1076647.82</c:v>
                </c:pt>
                <c:pt idx="12303">
                  <c:v>1076163.08</c:v>
                </c:pt>
                <c:pt idx="12304">
                  <c:v>1075840.02</c:v>
                </c:pt>
                <c:pt idx="12305">
                  <c:v>1074709.6599999999</c:v>
                </c:pt>
                <c:pt idx="12306">
                  <c:v>1074386.7</c:v>
                </c:pt>
                <c:pt idx="12307">
                  <c:v>1073741.1399999999</c:v>
                </c:pt>
                <c:pt idx="12308">
                  <c:v>1073256.97</c:v>
                </c:pt>
                <c:pt idx="12309">
                  <c:v>1072450.22</c:v>
                </c:pt>
                <c:pt idx="12310">
                  <c:v>1071966.3500000001</c:v>
                </c:pt>
                <c:pt idx="12311">
                  <c:v>1070837.52</c:v>
                </c:pt>
                <c:pt idx="12312">
                  <c:v>1070837.52</c:v>
                </c:pt>
                <c:pt idx="12313">
                  <c:v>1070192.76</c:v>
                </c:pt>
                <c:pt idx="12314">
                  <c:v>1070031.57</c:v>
                </c:pt>
                <c:pt idx="12315">
                  <c:v>1069225.8400000001</c:v>
                </c:pt>
                <c:pt idx="12316">
                  <c:v>1069548</c:v>
                </c:pt>
                <c:pt idx="12317">
                  <c:v>1069064.76</c:v>
                </c:pt>
                <c:pt idx="12318">
                  <c:v>1071482.48</c:v>
                </c:pt>
                <c:pt idx="12319">
                  <c:v>1071643.77</c:v>
                </c:pt>
                <c:pt idx="12320">
                  <c:v>1071482.48</c:v>
                </c:pt>
                <c:pt idx="12321">
                  <c:v>1070998.71</c:v>
                </c:pt>
                <c:pt idx="12322">
                  <c:v>1071643.77</c:v>
                </c:pt>
                <c:pt idx="12323">
                  <c:v>1071321.19</c:v>
                </c:pt>
                <c:pt idx="12324">
                  <c:v>1070998.71</c:v>
                </c:pt>
                <c:pt idx="12325">
                  <c:v>1071321.19</c:v>
                </c:pt>
                <c:pt idx="12326">
                  <c:v>1070998.71</c:v>
                </c:pt>
                <c:pt idx="12327">
                  <c:v>1070676.33</c:v>
                </c:pt>
                <c:pt idx="12328">
                  <c:v>1070676.33</c:v>
                </c:pt>
                <c:pt idx="12329">
                  <c:v>1070515.1399999999</c:v>
                </c:pt>
                <c:pt idx="12330">
                  <c:v>1070031.57</c:v>
                </c:pt>
                <c:pt idx="12331">
                  <c:v>1070353.95</c:v>
                </c:pt>
                <c:pt idx="12332">
                  <c:v>1070837.52</c:v>
                </c:pt>
                <c:pt idx="12333">
                  <c:v>1070676.33</c:v>
                </c:pt>
                <c:pt idx="12334">
                  <c:v>1070353.95</c:v>
                </c:pt>
                <c:pt idx="12335">
                  <c:v>1070515.1399999999</c:v>
                </c:pt>
                <c:pt idx="12336">
                  <c:v>1070031.57</c:v>
                </c:pt>
                <c:pt idx="12337">
                  <c:v>1070353.95</c:v>
                </c:pt>
                <c:pt idx="12338">
                  <c:v>1069386.92</c:v>
                </c:pt>
                <c:pt idx="12339">
                  <c:v>1069225.8400000001</c:v>
                </c:pt>
                <c:pt idx="12340">
                  <c:v>1068903.68</c:v>
                </c:pt>
                <c:pt idx="12341">
                  <c:v>1068903.68</c:v>
                </c:pt>
                <c:pt idx="12342">
                  <c:v>1068903.68</c:v>
                </c:pt>
                <c:pt idx="12343">
                  <c:v>1068742.6000000001</c:v>
                </c:pt>
                <c:pt idx="12344">
                  <c:v>1068581.52</c:v>
                </c:pt>
                <c:pt idx="12345">
                  <c:v>1069870.3799999999</c:v>
                </c:pt>
                <c:pt idx="12346">
                  <c:v>1070192.76</c:v>
                </c:pt>
                <c:pt idx="12347">
                  <c:v>1069548</c:v>
                </c:pt>
                <c:pt idx="12348">
                  <c:v>1070031.57</c:v>
                </c:pt>
                <c:pt idx="12349">
                  <c:v>1069548</c:v>
                </c:pt>
                <c:pt idx="12350">
                  <c:v>1069548</c:v>
                </c:pt>
                <c:pt idx="12351">
                  <c:v>1068903.68</c:v>
                </c:pt>
                <c:pt idx="12352">
                  <c:v>1069548</c:v>
                </c:pt>
                <c:pt idx="12353">
                  <c:v>1069709.19</c:v>
                </c:pt>
                <c:pt idx="12354">
                  <c:v>1069386.92</c:v>
                </c:pt>
                <c:pt idx="12355">
                  <c:v>1069548</c:v>
                </c:pt>
                <c:pt idx="12356">
                  <c:v>1068903.68</c:v>
                </c:pt>
                <c:pt idx="12357">
                  <c:v>1068742.6000000001</c:v>
                </c:pt>
                <c:pt idx="12358">
                  <c:v>1068742.6000000001</c:v>
                </c:pt>
                <c:pt idx="12359">
                  <c:v>1068742.6000000001</c:v>
                </c:pt>
                <c:pt idx="12360">
                  <c:v>1069548</c:v>
                </c:pt>
                <c:pt idx="12361">
                  <c:v>1071643.77</c:v>
                </c:pt>
                <c:pt idx="12362">
                  <c:v>1072127.6399999999</c:v>
                </c:pt>
                <c:pt idx="12363">
                  <c:v>1072611.51</c:v>
                </c:pt>
                <c:pt idx="12364">
                  <c:v>1073902.53</c:v>
                </c:pt>
                <c:pt idx="12365">
                  <c:v>1074386.7</c:v>
                </c:pt>
                <c:pt idx="12366">
                  <c:v>1074548.18</c:v>
                </c:pt>
                <c:pt idx="12367">
                  <c:v>1074871.1399999999</c:v>
                </c:pt>
                <c:pt idx="12368">
                  <c:v>1074709.6599999999</c:v>
                </c:pt>
                <c:pt idx="12369">
                  <c:v>1075032.6200000001</c:v>
                </c:pt>
                <c:pt idx="12370">
                  <c:v>1075355.58</c:v>
                </c:pt>
                <c:pt idx="12371">
                  <c:v>1075355.58</c:v>
                </c:pt>
                <c:pt idx="12372">
                  <c:v>1075355.58</c:v>
                </c:pt>
                <c:pt idx="12373">
                  <c:v>1079719.6000000001</c:v>
                </c:pt>
                <c:pt idx="12374">
                  <c:v>1087171.51</c:v>
                </c:pt>
                <c:pt idx="12375">
                  <c:v>1093505.76</c:v>
                </c:pt>
                <c:pt idx="12376">
                  <c:v>1098388.54</c:v>
                </c:pt>
                <c:pt idx="12377">
                  <c:v>1102627.48</c:v>
                </c:pt>
                <c:pt idx="12378">
                  <c:v>1104749.3899999999</c:v>
                </c:pt>
                <c:pt idx="12379">
                  <c:v>1106382.79</c:v>
                </c:pt>
                <c:pt idx="12380">
                  <c:v>1108017.19</c:v>
                </c:pt>
                <c:pt idx="12381">
                  <c:v>1112270.8500000001</c:v>
                </c:pt>
                <c:pt idx="12382">
                  <c:v>1115383.5</c:v>
                </c:pt>
                <c:pt idx="12383">
                  <c:v>1119156.25</c:v>
                </c:pt>
                <c:pt idx="12384">
                  <c:v>1130506.1000000001</c:v>
                </c:pt>
                <c:pt idx="12385">
                  <c:v>1133144.8</c:v>
                </c:pt>
                <c:pt idx="12386">
                  <c:v>1134795.3999999999</c:v>
                </c:pt>
                <c:pt idx="12387">
                  <c:v>1137273.5</c:v>
                </c:pt>
                <c:pt idx="12388">
                  <c:v>1142071.06</c:v>
                </c:pt>
                <c:pt idx="12389">
                  <c:v>1144887.6200000001</c:v>
                </c:pt>
                <c:pt idx="12390">
                  <c:v>1146877.79</c:v>
                </c:pt>
                <c:pt idx="12391">
                  <c:v>1148371.3799999999</c:v>
                </c:pt>
                <c:pt idx="12392">
                  <c:v>1149201.58</c:v>
                </c:pt>
                <c:pt idx="12393">
                  <c:v>1149699.7</c:v>
                </c:pt>
                <c:pt idx="12394">
                  <c:v>1150696.6000000001</c:v>
                </c:pt>
                <c:pt idx="12395">
                  <c:v>1151361.2</c:v>
                </c:pt>
                <c:pt idx="12396">
                  <c:v>1151527.45</c:v>
                </c:pt>
                <c:pt idx="12397">
                  <c:v>1152524.95</c:v>
                </c:pt>
                <c:pt idx="12398">
                  <c:v>1151693.7</c:v>
                </c:pt>
                <c:pt idx="12399">
                  <c:v>1153522.81</c:v>
                </c:pt>
                <c:pt idx="12400">
                  <c:v>1153855.55</c:v>
                </c:pt>
                <c:pt idx="12401">
                  <c:v>1154188.29</c:v>
                </c:pt>
                <c:pt idx="12402">
                  <c:v>1155186.81</c:v>
                </c:pt>
                <c:pt idx="12403">
                  <c:v>1155519.75</c:v>
                </c:pt>
                <c:pt idx="12404">
                  <c:v>1155686.22</c:v>
                </c:pt>
                <c:pt idx="12405">
                  <c:v>1155852.69</c:v>
                </c:pt>
                <c:pt idx="12406">
                  <c:v>1155852.69</c:v>
                </c:pt>
                <c:pt idx="12407">
                  <c:v>1155852.69</c:v>
                </c:pt>
                <c:pt idx="12408">
                  <c:v>1155686.22</c:v>
                </c:pt>
                <c:pt idx="12409">
                  <c:v>1156352.1000000001</c:v>
                </c:pt>
                <c:pt idx="12410">
                  <c:v>1156185.6299999999</c:v>
                </c:pt>
                <c:pt idx="12411">
                  <c:v>1155852.69</c:v>
                </c:pt>
                <c:pt idx="12412">
                  <c:v>1156185.6299999999</c:v>
                </c:pt>
                <c:pt idx="12413">
                  <c:v>1156352.1000000001</c:v>
                </c:pt>
                <c:pt idx="12414">
                  <c:v>1156185.6299999999</c:v>
                </c:pt>
                <c:pt idx="12415">
                  <c:v>1156019.1599999999</c:v>
                </c:pt>
                <c:pt idx="12416">
                  <c:v>1157018.42</c:v>
                </c:pt>
                <c:pt idx="12417">
                  <c:v>1157185</c:v>
                </c:pt>
                <c:pt idx="12418">
                  <c:v>1157684.74</c:v>
                </c:pt>
                <c:pt idx="12419">
                  <c:v>1157351.58</c:v>
                </c:pt>
                <c:pt idx="12420">
                  <c:v>1157185</c:v>
                </c:pt>
                <c:pt idx="12421">
                  <c:v>1157851.32</c:v>
                </c:pt>
                <c:pt idx="12422">
                  <c:v>1158017.8999999999</c:v>
                </c:pt>
                <c:pt idx="12423">
                  <c:v>1157684.74</c:v>
                </c:pt>
                <c:pt idx="12424">
                  <c:v>1156851.8400000001</c:v>
                </c:pt>
                <c:pt idx="12425">
                  <c:v>1157018.42</c:v>
                </c:pt>
                <c:pt idx="12426">
                  <c:v>1157018.42</c:v>
                </c:pt>
                <c:pt idx="12427">
                  <c:v>1156851.8400000001</c:v>
                </c:pt>
                <c:pt idx="12428">
                  <c:v>1157018.42</c:v>
                </c:pt>
                <c:pt idx="12429">
                  <c:v>1156851.8400000001</c:v>
                </c:pt>
                <c:pt idx="12430">
                  <c:v>1157185</c:v>
                </c:pt>
                <c:pt idx="12431">
                  <c:v>1157185</c:v>
                </c:pt>
                <c:pt idx="12432">
                  <c:v>1161019.3799999999</c:v>
                </c:pt>
                <c:pt idx="12433">
                  <c:v>1177592.58</c:v>
                </c:pt>
                <c:pt idx="12434">
                  <c:v>1192076.43</c:v>
                </c:pt>
                <c:pt idx="12435">
                  <c:v>1200873.7</c:v>
                </c:pt>
                <c:pt idx="12436">
                  <c:v>1207492.06</c:v>
                </c:pt>
                <c:pt idx="12437">
                  <c:v>1211063.1499999999</c:v>
                </c:pt>
                <c:pt idx="12438">
                  <c:v>1213787.32</c:v>
                </c:pt>
                <c:pt idx="12439">
                  <c:v>1215662.1599999999</c:v>
                </c:pt>
                <c:pt idx="12440">
                  <c:v>1217538.32</c:v>
                </c:pt>
                <c:pt idx="12441">
                  <c:v>1219245.02</c:v>
                </c:pt>
                <c:pt idx="12442">
                  <c:v>1224884.8799999999</c:v>
                </c:pt>
                <c:pt idx="12443">
                  <c:v>1227966.1599999999</c:v>
                </c:pt>
                <c:pt idx="12444">
                  <c:v>1229850.95</c:v>
                </c:pt>
                <c:pt idx="12445">
                  <c:v>1231394.04</c:v>
                </c:pt>
                <c:pt idx="12446">
                  <c:v>1231394.04</c:v>
                </c:pt>
                <c:pt idx="12447">
                  <c:v>1236715.8</c:v>
                </c:pt>
                <c:pt idx="12448">
                  <c:v>1239810.55</c:v>
                </c:pt>
                <c:pt idx="12449">
                  <c:v>1241703.58</c:v>
                </c:pt>
                <c:pt idx="12450">
                  <c:v>1243253.4099999999</c:v>
                </c:pt>
                <c:pt idx="12451">
                  <c:v>1247045.7</c:v>
                </c:pt>
                <c:pt idx="12452">
                  <c:v>1249634.3999999999</c:v>
                </c:pt>
                <c:pt idx="12453">
                  <c:v>1251361.6000000001</c:v>
                </c:pt>
                <c:pt idx="12454">
                  <c:v>1252398.6399999999</c:v>
                </c:pt>
                <c:pt idx="12455">
                  <c:v>1254300.72</c:v>
                </c:pt>
                <c:pt idx="12456">
                  <c:v>1255511.92</c:v>
                </c:pt>
                <c:pt idx="12457">
                  <c:v>1256204.24</c:v>
                </c:pt>
                <c:pt idx="12458">
                  <c:v>1256896.78</c:v>
                </c:pt>
                <c:pt idx="12459">
                  <c:v>1261055.92</c:v>
                </c:pt>
                <c:pt idx="12460">
                  <c:v>1265916.72</c:v>
                </c:pt>
                <c:pt idx="12461">
                  <c:v>1272702.6200000001</c:v>
                </c:pt>
                <c:pt idx="12462">
                  <c:v>1276014.98</c:v>
                </c:pt>
                <c:pt idx="12463">
                  <c:v>1284927.31</c:v>
                </c:pt>
                <c:pt idx="12464">
                  <c:v>1300553.8400000001</c:v>
                </c:pt>
                <c:pt idx="12465">
                  <c:v>1333121.96</c:v>
                </c:pt>
                <c:pt idx="12466">
                  <c:v>1342198.38</c:v>
                </c:pt>
                <c:pt idx="12467">
                  <c:v>1348081.6</c:v>
                </c:pt>
                <c:pt idx="12468">
                  <c:v>1359156.78</c:v>
                </c:pt>
                <c:pt idx="12469">
                  <c:v>1386250.23</c:v>
                </c:pt>
                <c:pt idx="12470">
                  <c:v>1400673.07</c:v>
                </c:pt>
                <c:pt idx="12471">
                  <c:v>1415866.89</c:v>
                </c:pt>
                <c:pt idx="12472">
                  <c:v>1425479.8</c:v>
                </c:pt>
                <c:pt idx="12473">
                  <c:v>1431657.34</c:v>
                </c:pt>
                <c:pt idx="12474">
                  <c:v>1436750.96</c:v>
                </c:pt>
                <c:pt idx="12475">
                  <c:v>1440939.2</c:v>
                </c:pt>
                <c:pt idx="12476">
                  <c:v>1443490.35</c:v>
                </c:pt>
                <c:pt idx="12477">
                  <c:v>1445678.4</c:v>
                </c:pt>
                <c:pt idx="12478">
                  <c:v>1448414.88</c:v>
                </c:pt>
                <c:pt idx="12479">
                  <c:v>1450605.2</c:v>
                </c:pt>
                <c:pt idx="12480">
                  <c:v>1452066.02</c:v>
                </c:pt>
                <c:pt idx="12481">
                  <c:v>1453710</c:v>
                </c:pt>
                <c:pt idx="12482">
                  <c:v>1455354.58</c:v>
                </c:pt>
                <c:pt idx="12483">
                  <c:v>1455902.89</c:v>
                </c:pt>
                <c:pt idx="12484">
                  <c:v>1456816.9</c:v>
                </c:pt>
                <c:pt idx="12485">
                  <c:v>1458096.85</c:v>
                </c:pt>
                <c:pt idx="12486">
                  <c:v>1458828.52</c:v>
                </c:pt>
                <c:pt idx="12487">
                  <c:v>1459743.22</c:v>
                </c:pt>
                <c:pt idx="12488">
                  <c:v>1460292.11</c:v>
                </c:pt>
                <c:pt idx="12489">
                  <c:v>1460658.13</c:v>
                </c:pt>
                <c:pt idx="12490">
                  <c:v>1460841.14</c:v>
                </c:pt>
                <c:pt idx="12491">
                  <c:v>1461390.17</c:v>
                </c:pt>
                <c:pt idx="12492">
                  <c:v>1461573.18</c:v>
                </c:pt>
                <c:pt idx="12493">
                  <c:v>1462305.4</c:v>
                </c:pt>
                <c:pt idx="12494">
                  <c:v>1462671.6</c:v>
                </c:pt>
                <c:pt idx="12495">
                  <c:v>1462488.5</c:v>
                </c:pt>
                <c:pt idx="12496">
                  <c:v>1462122.3</c:v>
                </c:pt>
                <c:pt idx="12497">
                  <c:v>1462671.6</c:v>
                </c:pt>
                <c:pt idx="12498">
                  <c:v>1462671.6</c:v>
                </c:pt>
                <c:pt idx="12499">
                  <c:v>1462671.6</c:v>
                </c:pt>
                <c:pt idx="12500">
                  <c:v>1462488.5</c:v>
                </c:pt>
                <c:pt idx="12501">
                  <c:v>1462305.4</c:v>
                </c:pt>
                <c:pt idx="12502">
                  <c:v>1461756.19</c:v>
                </c:pt>
                <c:pt idx="12503">
                  <c:v>1461939.2</c:v>
                </c:pt>
                <c:pt idx="12504">
                  <c:v>1461390.17</c:v>
                </c:pt>
                <c:pt idx="12505">
                  <c:v>1460475.12</c:v>
                </c:pt>
                <c:pt idx="12506">
                  <c:v>1459560.28</c:v>
                </c:pt>
                <c:pt idx="12507">
                  <c:v>1459377.34</c:v>
                </c:pt>
                <c:pt idx="12508">
                  <c:v>1459377.34</c:v>
                </c:pt>
                <c:pt idx="12509">
                  <c:v>1458096.85</c:v>
                </c:pt>
                <c:pt idx="12510">
                  <c:v>1457365.45</c:v>
                </c:pt>
                <c:pt idx="12511">
                  <c:v>1456999.75</c:v>
                </c:pt>
                <c:pt idx="12512">
                  <c:v>1455902.89</c:v>
                </c:pt>
                <c:pt idx="12513">
                  <c:v>1454989.04</c:v>
                </c:pt>
                <c:pt idx="12514">
                  <c:v>1454075.4</c:v>
                </c:pt>
                <c:pt idx="12515">
                  <c:v>1453161.9</c:v>
                </c:pt>
                <c:pt idx="12516">
                  <c:v>1452066.02</c:v>
                </c:pt>
                <c:pt idx="12517">
                  <c:v>1451335.54</c:v>
                </c:pt>
                <c:pt idx="12518">
                  <c:v>1450422.65</c:v>
                </c:pt>
                <c:pt idx="12519">
                  <c:v>1449509.9</c:v>
                </c:pt>
                <c:pt idx="12520">
                  <c:v>1448232.4</c:v>
                </c:pt>
                <c:pt idx="12521">
                  <c:v>1448049.92</c:v>
                </c:pt>
                <c:pt idx="12522">
                  <c:v>1447867.44</c:v>
                </c:pt>
                <c:pt idx="12523">
                  <c:v>1448049.92</c:v>
                </c:pt>
                <c:pt idx="12524">
                  <c:v>1448049.92</c:v>
                </c:pt>
                <c:pt idx="12525">
                  <c:v>1447867.44</c:v>
                </c:pt>
                <c:pt idx="12526">
                  <c:v>1447502.48</c:v>
                </c:pt>
                <c:pt idx="12527">
                  <c:v>1447137.6</c:v>
                </c:pt>
                <c:pt idx="12528">
                  <c:v>1446772.8</c:v>
                </c:pt>
                <c:pt idx="12529">
                  <c:v>1446408</c:v>
                </c:pt>
                <c:pt idx="12530">
                  <c:v>1445678.4</c:v>
                </c:pt>
                <c:pt idx="12531">
                  <c:v>1445678.4</c:v>
                </c:pt>
                <c:pt idx="12532">
                  <c:v>1444766.64</c:v>
                </c:pt>
                <c:pt idx="12533">
                  <c:v>1444037.28</c:v>
                </c:pt>
                <c:pt idx="12534">
                  <c:v>1443308.1</c:v>
                </c:pt>
                <c:pt idx="12535">
                  <c:v>1442579.1</c:v>
                </c:pt>
                <c:pt idx="12536">
                  <c:v>1441850.1</c:v>
                </c:pt>
                <c:pt idx="12537">
                  <c:v>1441121.38</c:v>
                </c:pt>
                <c:pt idx="12538">
                  <c:v>1440757.02</c:v>
                </c:pt>
                <c:pt idx="12539">
                  <c:v>1440392.66</c:v>
                </c:pt>
                <c:pt idx="12540">
                  <c:v>1440028.3</c:v>
                </c:pt>
                <c:pt idx="12541">
                  <c:v>1440028.3</c:v>
                </c:pt>
                <c:pt idx="12542">
                  <c:v>1441121.38</c:v>
                </c:pt>
                <c:pt idx="12543">
                  <c:v>1441485.74</c:v>
                </c:pt>
                <c:pt idx="12544">
                  <c:v>1441667.92</c:v>
                </c:pt>
                <c:pt idx="12545">
                  <c:v>1441667.92</c:v>
                </c:pt>
                <c:pt idx="12546">
                  <c:v>1441485.74</c:v>
                </c:pt>
                <c:pt idx="12547">
                  <c:v>1441121.38</c:v>
                </c:pt>
                <c:pt idx="12548">
                  <c:v>1440574.84</c:v>
                </c:pt>
                <c:pt idx="12549">
                  <c:v>1440028.3</c:v>
                </c:pt>
                <c:pt idx="12550">
                  <c:v>1439481.97</c:v>
                </c:pt>
                <c:pt idx="12551">
                  <c:v>1438571.42</c:v>
                </c:pt>
                <c:pt idx="12552">
                  <c:v>1438025.17</c:v>
                </c:pt>
                <c:pt idx="12553">
                  <c:v>1436932.99</c:v>
                </c:pt>
                <c:pt idx="12554">
                  <c:v>1435840.99</c:v>
                </c:pt>
                <c:pt idx="12555">
                  <c:v>1434567.2</c:v>
                </c:pt>
                <c:pt idx="12556">
                  <c:v>1433293.9</c:v>
                </c:pt>
                <c:pt idx="12557">
                  <c:v>1432384.58</c:v>
                </c:pt>
                <c:pt idx="12558">
                  <c:v>1431111.91</c:v>
                </c:pt>
                <c:pt idx="12559">
                  <c:v>1429657.92</c:v>
                </c:pt>
                <c:pt idx="12560">
                  <c:v>1428204.3</c:v>
                </c:pt>
                <c:pt idx="12561">
                  <c:v>1426569.46</c:v>
                </c:pt>
                <c:pt idx="12562">
                  <c:v>1424935.21</c:v>
                </c:pt>
                <c:pt idx="12563">
                  <c:v>1423483.03</c:v>
                </c:pt>
                <c:pt idx="12564">
                  <c:v>1422212.74</c:v>
                </c:pt>
                <c:pt idx="12565">
                  <c:v>1421668.42</c:v>
                </c:pt>
                <c:pt idx="12566">
                  <c:v>1420217.38</c:v>
                </c:pt>
                <c:pt idx="12567">
                  <c:v>1419492.04</c:v>
                </c:pt>
                <c:pt idx="12568">
                  <c:v>1418766.76</c:v>
                </c:pt>
                <c:pt idx="12569">
                  <c:v>1417679.08</c:v>
                </c:pt>
                <c:pt idx="12570">
                  <c:v>1416954.12</c:v>
                </c:pt>
                <c:pt idx="12571">
                  <c:v>1415504.55</c:v>
                </c:pt>
                <c:pt idx="12572">
                  <c:v>1414417.6</c:v>
                </c:pt>
                <c:pt idx="12573">
                  <c:v>1413149.9</c:v>
                </c:pt>
                <c:pt idx="12574">
                  <c:v>1411520.56</c:v>
                </c:pt>
                <c:pt idx="12575">
                  <c:v>1410072.75</c:v>
                </c:pt>
                <c:pt idx="12576">
                  <c:v>1408444.52</c:v>
                </c:pt>
                <c:pt idx="12577">
                  <c:v>1406455.25</c:v>
                </c:pt>
                <c:pt idx="12578">
                  <c:v>1405009.01</c:v>
                </c:pt>
                <c:pt idx="12579">
                  <c:v>1403382.56</c:v>
                </c:pt>
                <c:pt idx="12580">
                  <c:v>1401937.2</c:v>
                </c:pt>
                <c:pt idx="12581">
                  <c:v>1400311.89</c:v>
                </c:pt>
                <c:pt idx="12582">
                  <c:v>1398867.8</c:v>
                </c:pt>
                <c:pt idx="12583">
                  <c:v>1397243.66</c:v>
                </c:pt>
                <c:pt idx="12584">
                  <c:v>1395800.38</c:v>
                </c:pt>
                <c:pt idx="12585">
                  <c:v>1394357.5</c:v>
                </c:pt>
                <c:pt idx="12586">
                  <c:v>1393095.4</c:v>
                </c:pt>
                <c:pt idx="12587">
                  <c:v>1392013.95</c:v>
                </c:pt>
                <c:pt idx="12588">
                  <c:v>1390212.05</c:v>
                </c:pt>
                <c:pt idx="12589">
                  <c:v>1389131.2</c:v>
                </c:pt>
                <c:pt idx="12590">
                  <c:v>1387690.4</c:v>
                </c:pt>
                <c:pt idx="12591">
                  <c:v>1386070.22</c:v>
                </c:pt>
                <c:pt idx="12592">
                  <c:v>1384450.62</c:v>
                </c:pt>
                <c:pt idx="12593">
                  <c:v>1382831.7</c:v>
                </c:pt>
                <c:pt idx="12594">
                  <c:v>1381213.45</c:v>
                </c:pt>
                <c:pt idx="12595">
                  <c:v>1379595.76</c:v>
                </c:pt>
                <c:pt idx="12596">
                  <c:v>1378337.87</c:v>
                </c:pt>
                <c:pt idx="12597">
                  <c:v>1376721.2</c:v>
                </c:pt>
                <c:pt idx="12598">
                  <c:v>1375105.25</c:v>
                </c:pt>
                <c:pt idx="12599">
                  <c:v>1373489.86</c:v>
                </c:pt>
                <c:pt idx="12600">
                  <c:v>1372233.9</c:v>
                </c:pt>
                <c:pt idx="12601">
                  <c:v>1370619.58</c:v>
                </c:pt>
                <c:pt idx="12602">
                  <c:v>1369185.1</c:v>
                </c:pt>
                <c:pt idx="12603">
                  <c:v>1367751.1</c:v>
                </c:pt>
                <c:pt idx="12604">
                  <c:v>1366138.39</c:v>
                </c:pt>
                <c:pt idx="12605">
                  <c:v>1364705.43</c:v>
                </c:pt>
                <c:pt idx="12606">
                  <c:v>1363272.9</c:v>
                </c:pt>
                <c:pt idx="12607">
                  <c:v>1361661.78</c:v>
                </c:pt>
                <c:pt idx="12608">
                  <c:v>1360409.01</c:v>
                </c:pt>
                <c:pt idx="12609">
                  <c:v>1358977.89</c:v>
                </c:pt>
                <c:pt idx="12610">
                  <c:v>1357547.33</c:v>
                </c:pt>
                <c:pt idx="12611">
                  <c:v>1355938.46</c:v>
                </c:pt>
                <c:pt idx="12612">
                  <c:v>1354508.86</c:v>
                </c:pt>
                <c:pt idx="12613">
                  <c:v>1353079.72</c:v>
                </c:pt>
                <c:pt idx="12614">
                  <c:v>1351651</c:v>
                </c:pt>
                <c:pt idx="12615">
                  <c:v>1350580</c:v>
                </c:pt>
                <c:pt idx="12616">
                  <c:v>1349152.24</c:v>
                </c:pt>
                <c:pt idx="12617">
                  <c:v>1347903.24</c:v>
                </c:pt>
                <c:pt idx="12618">
                  <c:v>1346298</c:v>
                </c:pt>
                <c:pt idx="12619">
                  <c:v>1345228.26</c:v>
                </c:pt>
                <c:pt idx="12620">
                  <c:v>1343623.95</c:v>
                </c:pt>
                <c:pt idx="12621">
                  <c:v>1342376.52</c:v>
                </c:pt>
                <c:pt idx="12622">
                  <c:v>1341129.54</c:v>
                </c:pt>
                <c:pt idx="12623">
                  <c:v>1339882.92</c:v>
                </c:pt>
                <c:pt idx="12624">
                  <c:v>1338458.6000000001</c:v>
                </c:pt>
                <c:pt idx="12625">
                  <c:v>1337034.78</c:v>
                </c:pt>
                <c:pt idx="12626">
                  <c:v>1335967.32</c:v>
                </c:pt>
                <c:pt idx="12627">
                  <c:v>1334366.55</c:v>
                </c:pt>
                <c:pt idx="12628">
                  <c:v>1333121.96</c:v>
                </c:pt>
                <c:pt idx="12629">
                  <c:v>1331877.71</c:v>
                </c:pt>
                <c:pt idx="12630">
                  <c:v>1330456.19</c:v>
                </c:pt>
                <c:pt idx="12631">
                  <c:v>1329212.8400000001</c:v>
                </c:pt>
                <c:pt idx="12632">
                  <c:v>1327792.28</c:v>
                </c:pt>
                <c:pt idx="12633">
                  <c:v>1326727.1000000001</c:v>
                </c:pt>
                <c:pt idx="12634">
                  <c:v>1325662.3999999999</c:v>
                </c:pt>
                <c:pt idx="12635">
                  <c:v>1324420.46</c:v>
                </c:pt>
                <c:pt idx="12636">
                  <c:v>1323356.18</c:v>
                </c:pt>
                <c:pt idx="12637">
                  <c:v>1322469.6000000001</c:v>
                </c:pt>
                <c:pt idx="12638">
                  <c:v>1321405.8</c:v>
                </c:pt>
                <c:pt idx="12639">
                  <c:v>1320165.33</c:v>
                </c:pt>
                <c:pt idx="12640">
                  <c:v>1319279.44</c:v>
                </c:pt>
                <c:pt idx="12641">
                  <c:v>1318216.6599999999</c:v>
                </c:pt>
                <c:pt idx="12642">
                  <c:v>1317154.24</c:v>
                </c:pt>
                <c:pt idx="12643">
                  <c:v>1316269.04</c:v>
                </c:pt>
                <c:pt idx="12644">
                  <c:v>1314853.28</c:v>
                </c:pt>
                <c:pt idx="12645">
                  <c:v>1313968.6399999999</c:v>
                </c:pt>
                <c:pt idx="12646">
                  <c:v>1312730.48</c:v>
                </c:pt>
                <c:pt idx="12647">
                  <c:v>1311846.52</c:v>
                </c:pt>
                <c:pt idx="12648">
                  <c:v>1311139.44</c:v>
                </c:pt>
                <c:pt idx="12649">
                  <c:v>1310079.1399999999</c:v>
                </c:pt>
                <c:pt idx="12650">
                  <c:v>1309549.07</c:v>
                </c:pt>
                <c:pt idx="12651">
                  <c:v>1308136.2</c:v>
                </c:pt>
                <c:pt idx="12652">
                  <c:v>1307959.6399999999</c:v>
                </c:pt>
                <c:pt idx="12653">
                  <c:v>1306547.52</c:v>
                </c:pt>
                <c:pt idx="12654">
                  <c:v>1305841.6399999999</c:v>
                </c:pt>
                <c:pt idx="12655">
                  <c:v>1304959.6499999999</c:v>
                </c:pt>
                <c:pt idx="12656">
                  <c:v>1304254.25</c:v>
                </c:pt>
                <c:pt idx="12657">
                  <c:v>1303725.2</c:v>
                </c:pt>
                <c:pt idx="12658">
                  <c:v>1303372.72</c:v>
                </c:pt>
                <c:pt idx="12659">
                  <c:v>1302315.28</c:v>
                </c:pt>
                <c:pt idx="12660">
                  <c:v>1301434.44</c:v>
                </c:pt>
                <c:pt idx="12661">
                  <c:v>1300729.96</c:v>
                </c:pt>
                <c:pt idx="12662">
                  <c:v>1299849.58</c:v>
                </c:pt>
                <c:pt idx="12663">
                  <c:v>1299849.58</c:v>
                </c:pt>
                <c:pt idx="12664">
                  <c:v>1300025.5900000001</c:v>
                </c:pt>
                <c:pt idx="12665">
                  <c:v>1299497.56</c:v>
                </c:pt>
                <c:pt idx="12666">
                  <c:v>1298969.53</c:v>
                </c:pt>
                <c:pt idx="12667">
                  <c:v>1298441.5</c:v>
                </c:pt>
                <c:pt idx="12668">
                  <c:v>1298089.7</c:v>
                </c:pt>
                <c:pt idx="12669">
                  <c:v>1298089.7</c:v>
                </c:pt>
                <c:pt idx="12670">
                  <c:v>1297386.1000000001</c:v>
                </c:pt>
                <c:pt idx="12671">
                  <c:v>1297034.3</c:v>
                </c:pt>
                <c:pt idx="12672">
                  <c:v>1296330.8999999999</c:v>
                </c:pt>
                <c:pt idx="12673">
                  <c:v>1295979.3</c:v>
                </c:pt>
                <c:pt idx="12674">
                  <c:v>1295979.3</c:v>
                </c:pt>
                <c:pt idx="12675">
                  <c:v>1295627.7</c:v>
                </c:pt>
                <c:pt idx="12676">
                  <c:v>1295451.8999999999</c:v>
                </c:pt>
                <c:pt idx="12677">
                  <c:v>1295100.3</c:v>
                </c:pt>
                <c:pt idx="12678">
                  <c:v>1295100.3</c:v>
                </c:pt>
                <c:pt idx="12679">
                  <c:v>1294748.82</c:v>
                </c:pt>
                <c:pt idx="12680">
                  <c:v>1294397.46</c:v>
                </c:pt>
                <c:pt idx="12681">
                  <c:v>1294046.1000000001</c:v>
                </c:pt>
                <c:pt idx="12682">
                  <c:v>1293870.42</c:v>
                </c:pt>
                <c:pt idx="12683">
                  <c:v>1293519.06</c:v>
                </c:pt>
                <c:pt idx="12684">
                  <c:v>1293343.3799999999</c:v>
                </c:pt>
                <c:pt idx="12685">
                  <c:v>1292289.8999999999</c:v>
                </c:pt>
                <c:pt idx="12686">
                  <c:v>1292114.3400000001</c:v>
                </c:pt>
                <c:pt idx="12687">
                  <c:v>1291061.26</c:v>
                </c:pt>
                <c:pt idx="12688">
                  <c:v>1290885.8400000001</c:v>
                </c:pt>
                <c:pt idx="12689">
                  <c:v>1290535</c:v>
                </c:pt>
                <c:pt idx="12690">
                  <c:v>1290184.1599999999</c:v>
                </c:pt>
                <c:pt idx="12691">
                  <c:v>1289482.58</c:v>
                </c:pt>
                <c:pt idx="12692">
                  <c:v>1288956.6200000001</c:v>
                </c:pt>
                <c:pt idx="12693">
                  <c:v>1288781.3</c:v>
                </c:pt>
                <c:pt idx="12694">
                  <c:v>1287904.7</c:v>
                </c:pt>
                <c:pt idx="12695">
                  <c:v>1287904.7</c:v>
                </c:pt>
                <c:pt idx="12696">
                  <c:v>1288080.02</c:v>
                </c:pt>
                <c:pt idx="12697">
                  <c:v>1287904.7</c:v>
                </c:pt>
                <c:pt idx="12698">
                  <c:v>1287554.32</c:v>
                </c:pt>
                <c:pt idx="12699">
                  <c:v>1287379.1299999999</c:v>
                </c:pt>
                <c:pt idx="12700">
                  <c:v>1287203.94</c:v>
                </c:pt>
                <c:pt idx="12701">
                  <c:v>1287379.1299999999</c:v>
                </c:pt>
                <c:pt idx="12702">
                  <c:v>1287028.75</c:v>
                </c:pt>
                <c:pt idx="12703">
                  <c:v>1287203.94</c:v>
                </c:pt>
                <c:pt idx="12704">
                  <c:v>1286327.99</c:v>
                </c:pt>
                <c:pt idx="12705">
                  <c:v>1286678.3700000001</c:v>
                </c:pt>
                <c:pt idx="12706">
                  <c:v>1286678.3700000001</c:v>
                </c:pt>
                <c:pt idx="12707">
                  <c:v>1286853.56</c:v>
                </c:pt>
                <c:pt idx="12708">
                  <c:v>1285977.73</c:v>
                </c:pt>
                <c:pt idx="12709">
                  <c:v>1285977.73</c:v>
                </c:pt>
                <c:pt idx="12710">
                  <c:v>1286678.3700000001</c:v>
                </c:pt>
                <c:pt idx="12711">
                  <c:v>1286678.3700000001</c:v>
                </c:pt>
                <c:pt idx="12712">
                  <c:v>1286152.8</c:v>
                </c:pt>
                <c:pt idx="12713">
                  <c:v>1286327.99</c:v>
                </c:pt>
                <c:pt idx="12714">
                  <c:v>1286327.99</c:v>
                </c:pt>
                <c:pt idx="12715">
                  <c:v>1286327.99</c:v>
                </c:pt>
                <c:pt idx="12716">
                  <c:v>1285977.73</c:v>
                </c:pt>
                <c:pt idx="12717">
                  <c:v>1286152.8</c:v>
                </c:pt>
                <c:pt idx="12718">
                  <c:v>1286152.8</c:v>
                </c:pt>
                <c:pt idx="12719">
                  <c:v>1285452.52</c:v>
                </c:pt>
                <c:pt idx="12720">
                  <c:v>1287904.7</c:v>
                </c:pt>
                <c:pt idx="12721">
                  <c:v>1284052.2</c:v>
                </c:pt>
                <c:pt idx="12722">
                  <c:v>1283877.25</c:v>
                </c:pt>
                <c:pt idx="12723">
                  <c:v>1282477.76</c:v>
                </c:pt>
                <c:pt idx="12724">
                  <c:v>1282652.6000000001</c:v>
                </c:pt>
                <c:pt idx="12725">
                  <c:v>1281778.3999999999</c:v>
                </c:pt>
                <c:pt idx="12726">
                  <c:v>1281603.56</c:v>
                </c:pt>
                <c:pt idx="12727">
                  <c:v>1281428.72</c:v>
                </c:pt>
                <c:pt idx="12728">
                  <c:v>1281253.8799999999</c:v>
                </c:pt>
                <c:pt idx="12729">
                  <c:v>1280904.2</c:v>
                </c:pt>
                <c:pt idx="12730">
                  <c:v>1280904.2</c:v>
                </c:pt>
                <c:pt idx="12731">
                  <c:v>1280205.32</c:v>
                </c:pt>
                <c:pt idx="12732">
                  <c:v>1280554.76</c:v>
                </c:pt>
                <c:pt idx="12733">
                  <c:v>1280380.04</c:v>
                </c:pt>
                <c:pt idx="12734">
                  <c:v>1280205.32</c:v>
                </c:pt>
                <c:pt idx="12735">
                  <c:v>1280030.6000000001</c:v>
                </c:pt>
                <c:pt idx="12736">
                  <c:v>1280030.6000000001</c:v>
                </c:pt>
                <c:pt idx="12737">
                  <c:v>1279506.44</c:v>
                </c:pt>
                <c:pt idx="12738">
                  <c:v>1279855.8799999999</c:v>
                </c:pt>
                <c:pt idx="12739">
                  <c:v>1278807.78</c:v>
                </c:pt>
                <c:pt idx="12740">
                  <c:v>1278458.56</c:v>
                </c:pt>
                <c:pt idx="12741">
                  <c:v>1278109.3400000001</c:v>
                </c:pt>
                <c:pt idx="12742">
                  <c:v>1277934.73</c:v>
                </c:pt>
                <c:pt idx="12743">
                  <c:v>1277585.51</c:v>
                </c:pt>
                <c:pt idx="12744">
                  <c:v>1277236.4099999999</c:v>
                </c:pt>
                <c:pt idx="12745">
                  <c:v>1277236.4099999999</c:v>
                </c:pt>
                <c:pt idx="12746">
                  <c:v>1277236.4099999999</c:v>
                </c:pt>
                <c:pt idx="12747">
                  <c:v>1276712.94</c:v>
                </c:pt>
                <c:pt idx="12748">
                  <c:v>1276363.96</c:v>
                </c:pt>
                <c:pt idx="12749">
                  <c:v>1276712.94</c:v>
                </c:pt>
                <c:pt idx="12750">
                  <c:v>1276712.94</c:v>
                </c:pt>
                <c:pt idx="12751">
                  <c:v>1276014.98</c:v>
                </c:pt>
                <c:pt idx="12752">
                  <c:v>1275840.49</c:v>
                </c:pt>
                <c:pt idx="12753">
                  <c:v>1276014.98</c:v>
                </c:pt>
                <c:pt idx="12754">
                  <c:v>1276014.98</c:v>
                </c:pt>
                <c:pt idx="12755">
                  <c:v>1275491.6299999999</c:v>
                </c:pt>
                <c:pt idx="12756">
                  <c:v>1275666</c:v>
                </c:pt>
                <c:pt idx="12757">
                  <c:v>1275491.6299999999</c:v>
                </c:pt>
                <c:pt idx="12758">
                  <c:v>1274968.52</c:v>
                </c:pt>
                <c:pt idx="12759">
                  <c:v>1274794.1499999999</c:v>
                </c:pt>
                <c:pt idx="12760">
                  <c:v>1274968.52</c:v>
                </c:pt>
                <c:pt idx="12761">
                  <c:v>1274794.1499999999</c:v>
                </c:pt>
                <c:pt idx="12762">
                  <c:v>1274271.04</c:v>
                </c:pt>
                <c:pt idx="12763">
                  <c:v>1273748.06</c:v>
                </c:pt>
                <c:pt idx="12764">
                  <c:v>1273573.82</c:v>
                </c:pt>
                <c:pt idx="12765">
                  <c:v>1273225.3400000001</c:v>
                </c:pt>
                <c:pt idx="12766">
                  <c:v>1273225.3400000001</c:v>
                </c:pt>
                <c:pt idx="12767">
                  <c:v>1272702.6200000001</c:v>
                </c:pt>
                <c:pt idx="12768">
                  <c:v>1272354.1399999999</c:v>
                </c:pt>
                <c:pt idx="12769">
                  <c:v>1272354.1399999999</c:v>
                </c:pt>
                <c:pt idx="12770">
                  <c:v>1272005.77</c:v>
                </c:pt>
                <c:pt idx="12771">
                  <c:v>1274096.67</c:v>
                </c:pt>
                <c:pt idx="12772">
                  <c:v>1277585.51</c:v>
                </c:pt>
                <c:pt idx="12773">
                  <c:v>1278109.3400000001</c:v>
                </c:pt>
                <c:pt idx="12774">
                  <c:v>1287904.7</c:v>
                </c:pt>
                <c:pt idx="12775">
                  <c:v>1288255.3400000001</c:v>
                </c:pt>
                <c:pt idx="12776">
                  <c:v>1289131.94</c:v>
                </c:pt>
                <c:pt idx="12777">
                  <c:v>1289307.26</c:v>
                </c:pt>
                <c:pt idx="12778">
                  <c:v>1289482.58</c:v>
                </c:pt>
                <c:pt idx="12779">
                  <c:v>1289131.94</c:v>
                </c:pt>
                <c:pt idx="12780">
                  <c:v>1288956.6200000001</c:v>
                </c:pt>
                <c:pt idx="12781">
                  <c:v>1288956.6200000001</c:v>
                </c:pt>
                <c:pt idx="12782">
                  <c:v>1289131.94</c:v>
                </c:pt>
                <c:pt idx="12783">
                  <c:v>1288956.6200000001</c:v>
                </c:pt>
                <c:pt idx="12784">
                  <c:v>1288956.6200000001</c:v>
                </c:pt>
                <c:pt idx="12785">
                  <c:v>1288605.98</c:v>
                </c:pt>
                <c:pt idx="12786">
                  <c:v>1288430.6599999999</c:v>
                </c:pt>
                <c:pt idx="12787">
                  <c:v>1288255.3400000001</c:v>
                </c:pt>
                <c:pt idx="12788">
                  <c:v>1288255.3400000001</c:v>
                </c:pt>
                <c:pt idx="12789">
                  <c:v>1288956.6200000001</c:v>
                </c:pt>
                <c:pt idx="12790">
                  <c:v>1288781.3</c:v>
                </c:pt>
                <c:pt idx="12791">
                  <c:v>1289131.94</c:v>
                </c:pt>
                <c:pt idx="12792">
                  <c:v>1288956.6200000001</c:v>
                </c:pt>
                <c:pt idx="12793">
                  <c:v>1289131.94</c:v>
                </c:pt>
                <c:pt idx="12794">
                  <c:v>1288430.6599999999</c:v>
                </c:pt>
                <c:pt idx="12795">
                  <c:v>1288956.6200000001</c:v>
                </c:pt>
                <c:pt idx="12796">
                  <c:v>1289307.26</c:v>
                </c:pt>
                <c:pt idx="12797">
                  <c:v>1288781.3</c:v>
                </c:pt>
                <c:pt idx="12798">
                  <c:v>1288430.6599999999</c:v>
                </c:pt>
                <c:pt idx="12799">
                  <c:v>1287904.7</c:v>
                </c:pt>
                <c:pt idx="12800">
                  <c:v>1287554.32</c:v>
                </c:pt>
                <c:pt idx="12801">
                  <c:v>1286853.56</c:v>
                </c:pt>
                <c:pt idx="12802">
                  <c:v>1287203.94</c:v>
                </c:pt>
                <c:pt idx="12803">
                  <c:v>1287203.94</c:v>
                </c:pt>
                <c:pt idx="12804">
                  <c:v>1287203.94</c:v>
                </c:pt>
                <c:pt idx="12805">
                  <c:v>1287028.75</c:v>
                </c:pt>
                <c:pt idx="12806">
                  <c:v>1287554.32</c:v>
                </c:pt>
                <c:pt idx="12807">
                  <c:v>1286327.99</c:v>
                </c:pt>
                <c:pt idx="12808">
                  <c:v>1285627.5900000001</c:v>
                </c:pt>
                <c:pt idx="12809">
                  <c:v>1285627.5900000001</c:v>
                </c:pt>
                <c:pt idx="12810">
                  <c:v>1284577.17</c:v>
                </c:pt>
                <c:pt idx="12811">
                  <c:v>1286327.99</c:v>
                </c:pt>
                <c:pt idx="12812">
                  <c:v>1286678.3700000001</c:v>
                </c:pt>
                <c:pt idx="12813">
                  <c:v>1286853.56</c:v>
                </c:pt>
                <c:pt idx="12814">
                  <c:v>1286678.3700000001</c:v>
                </c:pt>
                <c:pt idx="12815">
                  <c:v>1286853.56</c:v>
                </c:pt>
                <c:pt idx="12816">
                  <c:v>1286853.56</c:v>
                </c:pt>
                <c:pt idx="12817">
                  <c:v>1285977.73</c:v>
                </c:pt>
                <c:pt idx="12818">
                  <c:v>1284927.31</c:v>
                </c:pt>
                <c:pt idx="12819">
                  <c:v>1285102.3799999999</c:v>
                </c:pt>
                <c:pt idx="12820">
                  <c:v>1284402.1000000001</c:v>
                </c:pt>
                <c:pt idx="12821">
                  <c:v>1284577.17</c:v>
                </c:pt>
                <c:pt idx="12822">
                  <c:v>1283527.3500000001</c:v>
                </c:pt>
                <c:pt idx="12823">
                  <c:v>1282827.55</c:v>
                </c:pt>
                <c:pt idx="12824">
                  <c:v>1288255.3400000001</c:v>
                </c:pt>
                <c:pt idx="12825">
                  <c:v>1304783.3</c:v>
                </c:pt>
                <c:pt idx="12826">
                  <c:v>1308842.44</c:v>
                </c:pt>
                <c:pt idx="12827">
                  <c:v>1317508.32</c:v>
                </c:pt>
                <c:pt idx="12828">
                  <c:v>1325130.05</c:v>
                </c:pt>
                <c:pt idx="12829">
                  <c:v>1327614.75</c:v>
                </c:pt>
                <c:pt idx="12830">
                  <c:v>1328324.8700000001</c:v>
                </c:pt>
                <c:pt idx="12831">
                  <c:v>1329035.23</c:v>
                </c:pt>
                <c:pt idx="12832">
                  <c:v>1329568.06</c:v>
                </c:pt>
                <c:pt idx="12833">
                  <c:v>1330278.5</c:v>
                </c:pt>
                <c:pt idx="12834">
                  <c:v>1329923.28</c:v>
                </c:pt>
                <c:pt idx="12835">
                  <c:v>1332055.3999999999</c:v>
                </c:pt>
                <c:pt idx="12836">
                  <c:v>1334366.55</c:v>
                </c:pt>
                <c:pt idx="12837">
                  <c:v>1335255.8</c:v>
                </c:pt>
                <c:pt idx="12838">
                  <c:v>1342376.52</c:v>
                </c:pt>
                <c:pt idx="12839">
                  <c:v>1356653.42</c:v>
                </c:pt>
                <c:pt idx="12840">
                  <c:v>1359693.45</c:v>
                </c:pt>
                <c:pt idx="12841">
                  <c:v>1361840.76</c:v>
                </c:pt>
                <c:pt idx="12842">
                  <c:v>1366496.77</c:v>
                </c:pt>
                <c:pt idx="12843">
                  <c:v>1370440.25</c:v>
                </c:pt>
                <c:pt idx="12844">
                  <c:v>1372233.9</c:v>
                </c:pt>
                <c:pt idx="12845">
                  <c:v>1374028.3</c:v>
                </c:pt>
                <c:pt idx="12846">
                  <c:v>1374566.74</c:v>
                </c:pt>
                <c:pt idx="12847">
                  <c:v>1375284.8</c:v>
                </c:pt>
                <c:pt idx="12848">
                  <c:v>1375643.9</c:v>
                </c:pt>
                <c:pt idx="12849">
                  <c:v>1375823.45</c:v>
                </c:pt>
                <c:pt idx="12850">
                  <c:v>1376003</c:v>
                </c:pt>
                <c:pt idx="12851">
                  <c:v>1376721.2</c:v>
                </c:pt>
                <c:pt idx="12852">
                  <c:v>1377619.35</c:v>
                </c:pt>
                <c:pt idx="12853">
                  <c:v>1378158.24</c:v>
                </c:pt>
                <c:pt idx="12854">
                  <c:v>1381393.22</c:v>
                </c:pt>
                <c:pt idx="12855">
                  <c:v>1386970.27</c:v>
                </c:pt>
                <c:pt idx="12856">
                  <c:v>1389851.75</c:v>
                </c:pt>
                <c:pt idx="12857">
                  <c:v>1391112.8</c:v>
                </c:pt>
                <c:pt idx="12858">
                  <c:v>1392194.18</c:v>
                </c:pt>
                <c:pt idx="12859">
                  <c:v>1392734.87</c:v>
                </c:pt>
                <c:pt idx="12860">
                  <c:v>1393275.7</c:v>
                </c:pt>
                <c:pt idx="12861">
                  <c:v>1393636.3</c:v>
                </c:pt>
                <c:pt idx="12862">
                  <c:v>1394357.5</c:v>
                </c:pt>
                <c:pt idx="12863">
                  <c:v>1394537.8</c:v>
                </c:pt>
                <c:pt idx="12864">
                  <c:v>1394718.1</c:v>
                </c:pt>
                <c:pt idx="12865">
                  <c:v>1395439.62</c:v>
                </c:pt>
                <c:pt idx="12866">
                  <c:v>1394898.48</c:v>
                </c:pt>
                <c:pt idx="12867">
                  <c:v>1394718.1</c:v>
                </c:pt>
                <c:pt idx="12868">
                  <c:v>1394718.1</c:v>
                </c:pt>
                <c:pt idx="12869">
                  <c:v>1394357.5</c:v>
                </c:pt>
                <c:pt idx="12870">
                  <c:v>1393996.9</c:v>
                </c:pt>
                <c:pt idx="12871">
                  <c:v>1393816.6</c:v>
                </c:pt>
                <c:pt idx="12872">
                  <c:v>1393275.7</c:v>
                </c:pt>
                <c:pt idx="12873">
                  <c:v>1393095.4</c:v>
                </c:pt>
                <c:pt idx="12874">
                  <c:v>1392554.64</c:v>
                </c:pt>
                <c:pt idx="12875">
                  <c:v>1391653.49</c:v>
                </c:pt>
                <c:pt idx="12876">
                  <c:v>1391293.03</c:v>
                </c:pt>
                <c:pt idx="12877">
                  <c:v>1390392.2</c:v>
                </c:pt>
                <c:pt idx="12878">
                  <c:v>1389311.3</c:v>
                </c:pt>
                <c:pt idx="12879">
                  <c:v>1388951.1</c:v>
                </c:pt>
                <c:pt idx="12880">
                  <c:v>1388050.6</c:v>
                </c:pt>
                <c:pt idx="12881">
                  <c:v>1387150.28</c:v>
                </c:pt>
                <c:pt idx="12882">
                  <c:v>1386070.22</c:v>
                </c:pt>
                <c:pt idx="12883">
                  <c:v>1384990.44</c:v>
                </c:pt>
                <c:pt idx="12884">
                  <c:v>1383910.8</c:v>
                </c:pt>
                <c:pt idx="12885">
                  <c:v>1383011.55</c:v>
                </c:pt>
                <c:pt idx="12886">
                  <c:v>1381393.22</c:v>
                </c:pt>
                <c:pt idx="12887">
                  <c:v>1380314.6</c:v>
                </c:pt>
                <c:pt idx="12888">
                  <c:v>1379595.76</c:v>
                </c:pt>
                <c:pt idx="12889">
                  <c:v>1378517.5</c:v>
                </c:pt>
                <c:pt idx="12890">
                  <c:v>1376900.83</c:v>
                </c:pt>
                <c:pt idx="12891">
                  <c:v>1375823.45</c:v>
                </c:pt>
                <c:pt idx="12892">
                  <c:v>1374566.74</c:v>
                </c:pt>
                <c:pt idx="12893">
                  <c:v>1373310.38</c:v>
                </c:pt>
                <c:pt idx="12894">
                  <c:v>1372233.9</c:v>
                </c:pt>
                <c:pt idx="12895">
                  <c:v>1370440.25</c:v>
                </c:pt>
                <c:pt idx="12896">
                  <c:v>1369543.6</c:v>
                </c:pt>
                <c:pt idx="12897">
                  <c:v>1367213.53</c:v>
                </c:pt>
                <c:pt idx="12898">
                  <c:v>1366317.58</c:v>
                </c:pt>
                <c:pt idx="12899">
                  <c:v>1365063.65</c:v>
                </c:pt>
                <c:pt idx="12900">
                  <c:v>1364168.1</c:v>
                </c:pt>
                <c:pt idx="12901">
                  <c:v>1362377.7</c:v>
                </c:pt>
                <c:pt idx="12902">
                  <c:v>1361303.82</c:v>
                </c:pt>
                <c:pt idx="12903">
                  <c:v>1360409.01</c:v>
                </c:pt>
                <c:pt idx="12904">
                  <c:v>1359156.78</c:v>
                </c:pt>
                <c:pt idx="12905">
                  <c:v>1357904.95</c:v>
                </c:pt>
                <c:pt idx="12906">
                  <c:v>1356653.42</c:v>
                </c:pt>
                <c:pt idx="12907">
                  <c:v>1355402.24</c:v>
                </c:pt>
                <c:pt idx="12908">
                  <c:v>1354151.54</c:v>
                </c:pt>
                <c:pt idx="12909">
                  <c:v>1352186.77</c:v>
                </c:pt>
                <c:pt idx="12910">
                  <c:v>1351294</c:v>
                </c:pt>
                <c:pt idx="12911">
                  <c:v>1349687.56</c:v>
                </c:pt>
                <c:pt idx="12912">
                  <c:v>1347368.16</c:v>
                </c:pt>
                <c:pt idx="12913">
                  <c:v>1346119.71</c:v>
                </c:pt>
                <c:pt idx="12914">
                  <c:v>1345049.97</c:v>
                </c:pt>
                <c:pt idx="12915">
                  <c:v>1343623.95</c:v>
                </c:pt>
                <c:pt idx="12916">
                  <c:v>1342198.38</c:v>
                </c:pt>
                <c:pt idx="12917">
                  <c:v>1340951.3999999999</c:v>
                </c:pt>
                <c:pt idx="12918">
                  <c:v>1339704.8400000001</c:v>
                </c:pt>
                <c:pt idx="12919">
                  <c:v>1337924.6000000001</c:v>
                </c:pt>
                <c:pt idx="12920">
                  <c:v>1336501.05</c:v>
                </c:pt>
                <c:pt idx="12921">
                  <c:v>1334722.25</c:v>
                </c:pt>
                <c:pt idx="12922">
                  <c:v>1332944.2</c:v>
                </c:pt>
                <c:pt idx="12923">
                  <c:v>1331344.6399999999</c:v>
                </c:pt>
                <c:pt idx="12924">
                  <c:v>1329745.67</c:v>
                </c:pt>
                <c:pt idx="12925">
                  <c:v>1327792.28</c:v>
                </c:pt>
                <c:pt idx="12926">
                  <c:v>1326372.2</c:v>
                </c:pt>
                <c:pt idx="12927">
                  <c:v>1324243.08</c:v>
                </c:pt>
                <c:pt idx="12928">
                  <c:v>1323178.8</c:v>
                </c:pt>
                <c:pt idx="12929">
                  <c:v>1321405.8</c:v>
                </c:pt>
                <c:pt idx="12930">
                  <c:v>1319810.9099999999</c:v>
                </c:pt>
                <c:pt idx="12931">
                  <c:v>1318393.79</c:v>
                </c:pt>
                <c:pt idx="12932">
                  <c:v>1316977.2</c:v>
                </c:pt>
                <c:pt idx="12933">
                  <c:v>1315561.1200000001</c:v>
                </c:pt>
                <c:pt idx="12934">
                  <c:v>1314145.52</c:v>
                </c:pt>
                <c:pt idx="12935">
                  <c:v>1312730.48</c:v>
                </c:pt>
                <c:pt idx="12936">
                  <c:v>1311316.21</c:v>
                </c:pt>
                <c:pt idx="12937">
                  <c:v>1309902.45</c:v>
                </c:pt>
                <c:pt idx="12938">
                  <c:v>1308312.76</c:v>
                </c:pt>
                <c:pt idx="12939">
                  <c:v>1306723.99</c:v>
                </c:pt>
                <c:pt idx="12940">
                  <c:v>1305312.3500000001</c:v>
                </c:pt>
                <c:pt idx="12941">
                  <c:v>1303725.2</c:v>
                </c:pt>
                <c:pt idx="12942">
                  <c:v>1302315.28</c:v>
                </c:pt>
                <c:pt idx="12943">
                  <c:v>1300729.96</c:v>
                </c:pt>
                <c:pt idx="12944">
                  <c:v>1299321.55</c:v>
                </c:pt>
                <c:pt idx="12945">
                  <c:v>1297737.8999999999</c:v>
                </c:pt>
                <c:pt idx="12946">
                  <c:v>1295979.3</c:v>
                </c:pt>
                <c:pt idx="12947">
                  <c:v>1294221.78</c:v>
                </c:pt>
                <c:pt idx="12948">
                  <c:v>1292289.8999999999</c:v>
                </c:pt>
                <c:pt idx="12949">
                  <c:v>1290710.42</c:v>
                </c:pt>
                <c:pt idx="12950">
                  <c:v>1288781.3</c:v>
                </c:pt>
                <c:pt idx="12951">
                  <c:v>1287203.94</c:v>
                </c:pt>
                <c:pt idx="12952">
                  <c:v>1285977.73</c:v>
                </c:pt>
                <c:pt idx="12953">
                  <c:v>1284227.1499999999</c:v>
                </c:pt>
                <c:pt idx="12954">
                  <c:v>1283177.45</c:v>
                </c:pt>
                <c:pt idx="12955">
                  <c:v>1281428.72</c:v>
                </c:pt>
                <c:pt idx="12956">
                  <c:v>1280205.32</c:v>
                </c:pt>
                <c:pt idx="12957">
                  <c:v>1278283.95</c:v>
                </c:pt>
                <c:pt idx="12958">
                  <c:v>1276712.94</c:v>
                </c:pt>
                <c:pt idx="12959">
                  <c:v>1275317.26</c:v>
                </c:pt>
                <c:pt idx="12960">
                  <c:v>1273573.82</c:v>
                </c:pt>
                <c:pt idx="12961">
                  <c:v>1272179.8999999999</c:v>
                </c:pt>
                <c:pt idx="12962">
                  <c:v>1270786.8600000001</c:v>
                </c:pt>
                <c:pt idx="12963">
                  <c:v>1269394.48</c:v>
                </c:pt>
                <c:pt idx="12964">
                  <c:v>1267828.8999999999</c:v>
                </c:pt>
                <c:pt idx="12965">
                  <c:v>1266611.8400000001</c:v>
                </c:pt>
                <c:pt idx="12966">
                  <c:v>1264874.3</c:v>
                </c:pt>
                <c:pt idx="12967">
                  <c:v>1263485.1000000001</c:v>
                </c:pt>
                <c:pt idx="12968">
                  <c:v>1261055.92</c:v>
                </c:pt>
                <c:pt idx="12969">
                  <c:v>1260362.24</c:v>
                </c:pt>
                <c:pt idx="12970">
                  <c:v>1258802.23</c:v>
                </c:pt>
                <c:pt idx="12971">
                  <c:v>1257416.3500000001</c:v>
                </c:pt>
                <c:pt idx="12972">
                  <c:v>1255858.08</c:v>
                </c:pt>
                <c:pt idx="12973">
                  <c:v>1254473.68</c:v>
                </c:pt>
                <c:pt idx="12974">
                  <c:v>1253262.96</c:v>
                </c:pt>
                <c:pt idx="12975">
                  <c:v>1251880.1200000001</c:v>
                </c:pt>
                <c:pt idx="12976">
                  <c:v>1250498</c:v>
                </c:pt>
                <c:pt idx="12977">
                  <c:v>1249289.1599999999</c:v>
                </c:pt>
                <c:pt idx="12978">
                  <c:v>1247735.7</c:v>
                </c:pt>
                <c:pt idx="12979">
                  <c:v>1246355.7</c:v>
                </c:pt>
                <c:pt idx="12980">
                  <c:v>1244804.08</c:v>
                </c:pt>
                <c:pt idx="12981">
                  <c:v>1243253.4099999999</c:v>
                </c:pt>
                <c:pt idx="12982">
                  <c:v>1241875.75</c:v>
                </c:pt>
                <c:pt idx="12983">
                  <c:v>1240326.7</c:v>
                </c:pt>
                <c:pt idx="12984">
                  <c:v>1238778.58</c:v>
                </c:pt>
                <c:pt idx="12985">
                  <c:v>1237403.1599999999</c:v>
                </c:pt>
                <c:pt idx="12986">
                  <c:v>1236028.44</c:v>
                </c:pt>
                <c:pt idx="12987">
                  <c:v>1234654.49</c:v>
                </c:pt>
                <c:pt idx="12988">
                  <c:v>1233281.2</c:v>
                </c:pt>
                <c:pt idx="12989">
                  <c:v>1231908.57</c:v>
                </c:pt>
                <c:pt idx="12990">
                  <c:v>1230193.77</c:v>
                </c:pt>
                <c:pt idx="12991">
                  <c:v>1228993.8999999999</c:v>
                </c:pt>
                <c:pt idx="12992">
                  <c:v>1227794.8700000001</c:v>
                </c:pt>
                <c:pt idx="12993">
                  <c:v>1226596.28</c:v>
                </c:pt>
                <c:pt idx="12994">
                  <c:v>1225398.1200000001</c:v>
                </c:pt>
                <c:pt idx="12995">
                  <c:v>1224029.48</c:v>
                </c:pt>
                <c:pt idx="12996">
                  <c:v>1222832.6399999999</c:v>
                </c:pt>
                <c:pt idx="12997">
                  <c:v>1221636.22</c:v>
                </c:pt>
                <c:pt idx="12998">
                  <c:v>1220611.06</c:v>
                </c:pt>
                <c:pt idx="12999">
                  <c:v>1219586.5</c:v>
                </c:pt>
                <c:pt idx="13000">
                  <c:v>1218562.1599999999</c:v>
                </c:pt>
                <c:pt idx="13001">
                  <c:v>1217538.32</c:v>
                </c:pt>
                <c:pt idx="13002">
                  <c:v>1216344.28</c:v>
                </c:pt>
                <c:pt idx="13003">
                  <c:v>1215321.1000000001</c:v>
                </c:pt>
                <c:pt idx="13004">
                  <c:v>1214128.1599999999</c:v>
                </c:pt>
                <c:pt idx="13005">
                  <c:v>1213106.03</c:v>
                </c:pt>
                <c:pt idx="13006">
                  <c:v>1211914</c:v>
                </c:pt>
                <c:pt idx="13007">
                  <c:v>1211063.1499999999</c:v>
                </c:pt>
                <c:pt idx="13008">
                  <c:v>1210212.3</c:v>
                </c:pt>
                <c:pt idx="13009">
                  <c:v>1209021.8799999999</c:v>
                </c:pt>
                <c:pt idx="13010">
                  <c:v>1208171.82</c:v>
                </c:pt>
                <c:pt idx="13011">
                  <c:v>1206982.24</c:v>
                </c:pt>
                <c:pt idx="13012">
                  <c:v>1206302.81</c:v>
                </c:pt>
                <c:pt idx="13013">
                  <c:v>1205114</c:v>
                </c:pt>
                <c:pt idx="13014">
                  <c:v>1204265.5</c:v>
                </c:pt>
                <c:pt idx="13015">
                  <c:v>1203247.4099999999</c:v>
                </c:pt>
                <c:pt idx="13016">
                  <c:v>1202229.8700000001</c:v>
                </c:pt>
                <c:pt idx="13017">
                  <c:v>1201212.6599999999</c:v>
                </c:pt>
                <c:pt idx="13018">
                  <c:v>1200195.78</c:v>
                </c:pt>
                <c:pt idx="13019">
                  <c:v>1199348.8600000001</c:v>
                </c:pt>
                <c:pt idx="13020">
                  <c:v>1198502.06</c:v>
                </c:pt>
                <c:pt idx="13021">
                  <c:v>1197655.7</c:v>
                </c:pt>
                <c:pt idx="13022">
                  <c:v>1196640.2</c:v>
                </c:pt>
                <c:pt idx="13023">
                  <c:v>1195963.72</c:v>
                </c:pt>
                <c:pt idx="13024">
                  <c:v>1195118.1200000001</c:v>
                </c:pt>
                <c:pt idx="13025">
                  <c:v>1194272.92</c:v>
                </c:pt>
                <c:pt idx="13026">
                  <c:v>1193427.82</c:v>
                </c:pt>
                <c:pt idx="13027">
                  <c:v>1192245.3400000001</c:v>
                </c:pt>
                <c:pt idx="13028">
                  <c:v>1191738.6100000001</c:v>
                </c:pt>
                <c:pt idx="13029">
                  <c:v>1190725.75</c:v>
                </c:pt>
                <c:pt idx="13030">
                  <c:v>1189881.8</c:v>
                </c:pt>
                <c:pt idx="13031">
                  <c:v>1189207</c:v>
                </c:pt>
                <c:pt idx="13032">
                  <c:v>1188363.5</c:v>
                </c:pt>
                <c:pt idx="13033">
                  <c:v>1187520.48</c:v>
                </c:pt>
                <c:pt idx="13034">
                  <c:v>1186846.1599999999</c:v>
                </c:pt>
                <c:pt idx="13035">
                  <c:v>1186172.06</c:v>
                </c:pt>
                <c:pt idx="13036">
                  <c:v>1185498.18</c:v>
                </c:pt>
                <c:pt idx="13037">
                  <c:v>1184655.94</c:v>
                </c:pt>
                <c:pt idx="13038">
                  <c:v>1183982.5</c:v>
                </c:pt>
                <c:pt idx="13039">
                  <c:v>1183645.78</c:v>
                </c:pt>
                <c:pt idx="13040">
                  <c:v>1182804.2</c:v>
                </c:pt>
                <c:pt idx="13041">
                  <c:v>1182299.45</c:v>
                </c:pt>
                <c:pt idx="13042">
                  <c:v>1181626.45</c:v>
                </c:pt>
                <c:pt idx="13043">
                  <c:v>1181290.05</c:v>
                </c:pt>
                <c:pt idx="13044">
                  <c:v>1180953.75</c:v>
                </c:pt>
                <c:pt idx="13045">
                  <c:v>1180449.3</c:v>
                </c:pt>
                <c:pt idx="13046">
                  <c:v>1179608.67</c:v>
                </c:pt>
                <c:pt idx="13047">
                  <c:v>1180449.3</c:v>
                </c:pt>
                <c:pt idx="13048">
                  <c:v>1179104.58</c:v>
                </c:pt>
                <c:pt idx="13049">
                  <c:v>1178936.55</c:v>
                </c:pt>
                <c:pt idx="13050">
                  <c:v>1178768.52</c:v>
                </c:pt>
                <c:pt idx="13051">
                  <c:v>1178096.3999999999</c:v>
                </c:pt>
                <c:pt idx="13052">
                  <c:v>1178264.43</c:v>
                </c:pt>
                <c:pt idx="13053">
                  <c:v>1177928.46</c:v>
                </c:pt>
                <c:pt idx="13054">
                  <c:v>1177928.46</c:v>
                </c:pt>
                <c:pt idx="13055">
                  <c:v>1177592.58</c:v>
                </c:pt>
                <c:pt idx="13056">
                  <c:v>1177928.46</c:v>
                </c:pt>
                <c:pt idx="13057">
                  <c:v>1177592.58</c:v>
                </c:pt>
                <c:pt idx="13058">
                  <c:v>1177760.52</c:v>
                </c:pt>
                <c:pt idx="13059">
                  <c:v>1177256.7</c:v>
                </c:pt>
                <c:pt idx="13060">
                  <c:v>1176920.82</c:v>
                </c:pt>
                <c:pt idx="13061">
                  <c:v>1176920.82</c:v>
                </c:pt>
                <c:pt idx="13062">
                  <c:v>1176584.94</c:v>
                </c:pt>
                <c:pt idx="13063">
                  <c:v>1176417</c:v>
                </c:pt>
                <c:pt idx="13064">
                  <c:v>1175913.54</c:v>
                </c:pt>
                <c:pt idx="13065">
                  <c:v>1175745.72</c:v>
                </c:pt>
                <c:pt idx="13066">
                  <c:v>1175410.08</c:v>
                </c:pt>
                <c:pt idx="13067">
                  <c:v>1174906.6200000001</c:v>
                </c:pt>
                <c:pt idx="13068">
                  <c:v>1174738.8</c:v>
                </c:pt>
                <c:pt idx="13069">
                  <c:v>1174571.1000000001</c:v>
                </c:pt>
                <c:pt idx="13070">
                  <c:v>1174403.3999999999</c:v>
                </c:pt>
                <c:pt idx="13071">
                  <c:v>1174068</c:v>
                </c:pt>
                <c:pt idx="13072">
                  <c:v>1174403.3999999999</c:v>
                </c:pt>
                <c:pt idx="13073">
                  <c:v>1175913.54</c:v>
                </c:pt>
                <c:pt idx="13074">
                  <c:v>1175745.72</c:v>
                </c:pt>
                <c:pt idx="13075">
                  <c:v>1175745.72</c:v>
                </c:pt>
                <c:pt idx="13076">
                  <c:v>1176584.94</c:v>
                </c:pt>
                <c:pt idx="13077">
                  <c:v>1177928.46</c:v>
                </c:pt>
                <c:pt idx="13078">
                  <c:v>1177928.46</c:v>
                </c:pt>
                <c:pt idx="13079">
                  <c:v>1177928.46</c:v>
                </c:pt>
                <c:pt idx="13080">
                  <c:v>1177928.46</c:v>
                </c:pt>
                <c:pt idx="13081">
                  <c:v>1177760.52</c:v>
                </c:pt>
                <c:pt idx="13082">
                  <c:v>1177760.52</c:v>
                </c:pt>
                <c:pt idx="13083">
                  <c:v>1177424.6399999999</c:v>
                </c:pt>
                <c:pt idx="13084">
                  <c:v>1178936.55</c:v>
                </c:pt>
                <c:pt idx="13085">
                  <c:v>1180785.6000000001</c:v>
                </c:pt>
                <c:pt idx="13086">
                  <c:v>1209362</c:v>
                </c:pt>
                <c:pt idx="13087">
                  <c:v>1218050.24</c:v>
                </c:pt>
                <c:pt idx="13088">
                  <c:v>1251880.1200000001</c:v>
                </c:pt>
                <c:pt idx="13089">
                  <c:v>1257416.3500000001</c:v>
                </c:pt>
                <c:pt idx="13090">
                  <c:v>1258975.54</c:v>
                </c:pt>
                <c:pt idx="13091">
                  <c:v>1262443.8</c:v>
                </c:pt>
                <c:pt idx="13092">
                  <c:v>1264353.3500000001</c:v>
                </c:pt>
                <c:pt idx="13093">
                  <c:v>1265047.95</c:v>
                </c:pt>
                <c:pt idx="13094">
                  <c:v>1266264.28</c:v>
                </c:pt>
                <c:pt idx="13095">
                  <c:v>1266264.28</c:v>
                </c:pt>
                <c:pt idx="13096">
                  <c:v>1266611.8400000001</c:v>
                </c:pt>
                <c:pt idx="13097">
                  <c:v>1267133.3</c:v>
                </c:pt>
                <c:pt idx="13098">
                  <c:v>1267307.2</c:v>
                </c:pt>
                <c:pt idx="13099">
                  <c:v>1267307.2</c:v>
                </c:pt>
                <c:pt idx="13100">
                  <c:v>1267307.2</c:v>
                </c:pt>
                <c:pt idx="13101">
                  <c:v>1268176.7</c:v>
                </c:pt>
                <c:pt idx="13102">
                  <c:v>1268176.7</c:v>
                </c:pt>
                <c:pt idx="13103">
                  <c:v>1269394.48</c:v>
                </c:pt>
                <c:pt idx="13104">
                  <c:v>1269916.54</c:v>
                </c:pt>
                <c:pt idx="13105">
                  <c:v>1269394.48</c:v>
                </c:pt>
                <c:pt idx="13106">
                  <c:v>1269742.52</c:v>
                </c:pt>
                <c:pt idx="13107">
                  <c:v>1279506.44</c:v>
                </c:pt>
                <c:pt idx="13108">
                  <c:v>1300729.96</c:v>
                </c:pt>
                <c:pt idx="13109">
                  <c:v>1339348.68</c:v>
                </c:pt>
                <c:pt idx="13110">
                  <c:v>1343089.26</c:v>
                </c:pt>
                <c:pt idx="13111">
                  <c:v>1349509.1200000001</c:v>
                </c:pt>
                <c:pt idx="13112">
                  <c:v>1354508.86</c:v>
                </c:pt>
                <c:pt idx="13113">
                  <c:v>1361840.76</c:v>
                </c:pt>
                <c:pt idx="13114">
                  <c:v>1364347.21</c:v>
                </c:pt>
                <c:pt idx="13115">
                  <c:v>1366317.58</c:v>
                </c:pt>
                <c:pt idx="13116">
                  <c:v>1367213.53</c:v>
                </c:pt>
                <c:pt idx="13117">
                  <c:v>1367751.1</c:v>
                </c:pt>
                <c:pt idx="13118">
                  <c:v>1369364.35</c:v>
                </c:pt>
                <c:pt idx="13119">
                  <c:v>1369902.26</c:v>
                </c:pt>
                <c:pt idx="13120">
                  <c:v>1371516.3</c:v>
                </c:pt>
                <c:pt idx="13121">
                  <c:v>1372233.9</c:v>
                </c:pt>
                <c:pt idx="13122">
                  <c:v>1374028.3</c:v>
                </c:pt>
                <c:pt idx="13123">
                  <c:v>1374925.7</c:v>
                </c:pt>
                <c:pt idx="13124">
                  <c:v>1375643.9</c:v>
                </c:pt>
                <c:pt idx="13125">
                  <c:v>1376362.1</c:v>
                </c:pt>
                <c:pt idx="13126">
                  <c:v>1376900.83</c:v>
                </c:pt>
                <c:pt idx="13127">
                  <c:v>1377080.46</c:v>
                </c:pt>
                <c:pt idx="13128">
                  <c:v>1377978.61</c:v>
                </c:pt>
                <c:pt idx="13129">
                  <c:v>1377978.61</c:v>
                </c:pt>
                <c:pt idx="13130">
                  <c:v>1377798.98</c:v>
                </c:pt>
                <c:pt idx="13131">
                  <c:v>1377798.98</c:v>
                </c:pt>
                <c:pt idx="13132">
                  <c:v>1378337.87</c:v>
                </c:pt>
                <c:pt idx="13133">
                  <c:v>1378158.24</c:v>
                </c:pt>
                <c:pt idx="13134">
                  <c:v>1378697.21</c:v>
                </c:pt>
                <c:pt idx="13135">
                  <c:v>1379056.63</c:v>
                </c:pt>
                <c:pt idx="13136">
                  <c:v>1379236.34</c:v>
                </c:pt>
                <c:pt idx="13137">
                  <c:v>1379236.34</c:v>
                </c:pt>
                <c:pt idx="13138">
                  <c:v>1379595.76</c:v>
                </c:pt>
                <c:pt idx="13139">
                  <c:v>1379775.47</c:v>
                </c:pt>
                <c:pt idx="13140">
                  <c:v>1380494.37</c:v>
                </c:pt>
                <c:pt idx="13141">
                  <c:v>1380853.91</c:v>
                </c:pt>
                <c:pt idx="13142">
                  <c:v>1380853.91</c:v>
                </c:pt>
                <c:pt idx="13143">
                  <c:v>1381393.22</c:v>
                </c:pt>
                <c:pt idx="13144">
                  <c:v>1381572.99</c:v>
                </c:pt>
                <c:pt idx="13145">
                  <c:v>1381752.76</c:v>
                </c:pt>
                <c:pt idx="13146">
                  <c:v>1382112.3</c:v>
                </c:pt>
                <c:pt idx="13147">
                  <c:v>1381932.53</c:v>
                </c:pt>
                <c:pt idx="13148">
                  <c:v>1381932.53</c:v>
                </c:pt>
                <c:pt idx="13149">
                  <c:v>1381932.53</c:v>
                </c:pt>
                <c:pt idx="13150">
                  <c:v>1382112.3</c:v>
                </c:pt>
                <c:pt idx="13151">
                  <c:v>1382472</c:v>
                </c:pt>
                <c:pt idx="13152">
                  <c:v>1382112.3</c:v>
                </c:pt>
                <c:pt idx="13153">
                  <c:v>1382472</c:v>
                </c:pt>
                <c:pt idx="13154">
                  <c:v>1382292.15</c:v>
                </c:pt>
                <c:pt idx="13155">
                  <c:v>1382831.7</c:v>
                </c:pt>
                <c:pt idx="13156">
                  <c:v>1382292.15</c:v>
                </c:pt>
                <c:pt idx="13157">
                  <c:v>1382651.85</c:v>
                </c:pt>
                <c:pt idx="13158">
                  <c:v>1382292.15</c:v>
                </c:pt>
                <c:pt idx="13159">
                  <c:v>1382112.3</c:v>
                </c:pt>
                <c:pt idx="13160">
                  <c:v>1382292.15</c:v>
                </c:pt>
                <c:pt idx="13161">
                  <c:v>1382292.15</c:v>
                </c:pt>
                <c:pt idx="13162">
                  <c:v>1381572.99</c:v>
                </c:pt>
                <c:pt idx="13163">
                  <c:v>1381752.76</c:v>
                </c:pt>
                <c:pt idx="13164">
                  <c:v>1382112.3</c:v>
                </c:pt>
                <c:pt idx="13165">
                  <c:v>1381752.76</c:v>
                </c:pt>
                <c:pt idx="13166">
                  <c:v>1381932.53</c:v>
                </c:pt>
                <c:pt idx="13167">
                  <c:v>1380853.91</c:v>
                </c:pt>
                <c:pt idx="13168">
                  <c:v>1381932.53</c:v>
                </c:pt>
                <c:pt idx="13169">
                  <c:v>1381572.99</c:v>
                </c:pt>
                <c:pt idx="13170">
                  <c:v>1381752.76</c:v>
                </c:pt>
                <c:pt idx="13171">
                  <c:v>1381213.45</c:v>
                </c:pt>
                <c:pt idx="13172">
                  <c:v>1381033.68</c:v>
                </c:pt>
                <c:pt idx="13173">
                  <c:v>1381213.45</c:v>
                </c:pt>
                <c:pt idx="13174">
                  <c:v>1380853.91</c:v>
                </c:pt>
                <c:pt idx="13175">
                  <c:v>1380674.14</c:v>
                </c:pt>
                <c:pt idx="13176">
                  <c:v>1380314.6</c:v>
                </c:pt>
                <c:pt idx="13177">
                  <c:v>1379955.18</c:v>
                </c:pt>
                <c:pt idx="13178">
                  <c:v>1379775.47</c:v>
                </c:pt>
                <c:pt idx="13179">
                  <c:v>1379775.47</c:v>
                </c:pt>
                <c:pt idx="13180">
                  <c:v>1379416.05</c:v>
                </c:pt>
                <c:pt idx="13181">
                  <c:v>1378876.92</c:v>
                </c:pt>
                <c:pt idx="13182">
                  <c:v>1378876.92</c:v>
                </c:pt>
                <c:pt idx="13183">
                  <c:v>1379416.05</c:v>
                </c:pt>
                <c:pt idx="13184">
                  <c:v>1379056.63</c:v>
                </c:pt>
                <c:pt idx="13185">
                  <c:v>1378876.92</c:v>
                </c:pt>
                <c:pt idx="13186">
                  <c:v>1378337.87</c:v>
                </c:pt>
                <c:pt idx="13187">
                  <c:v>1377619.35</c:v>
                </c:pt>
                <c:pt idx="13188">
                  <c:v>1377260.09</c:v>
                </c:pt>
                <c:pt idx="13189">
                  <c:v>1376721.2</c:v>
                </c:pt>
                <c:pt idx="13190">
                  <c:v>1375823.45</c:v>
                </c:pt>
                <c:pt idx="13191">
                  <c:v>1375284.8</c:v>
                </c:pt>
                <c:pt idx="13192">
                  <c:v>1374028.3</c:v>
                </c:pt>
                <c:pt idx="13193">
                  <c:v>1373310.38</c:v>
                </c:pt>
                <c:pt idx="13194">
                  <c:v>1372772.1</c:v>
                </c:pt>
                <c:pt idx="13195">
                  <c:v>1371157.57</c:v>
                </c:pt>
                <c:pt idx="13196">
                  <c:v>1371516.3</c:v>
                </c:pt>
                <c:pt idx="13197">
                  <c:v>1370798.91</c:v>
                </c:pt>
                <c:pt idx="13198">
                  <c:v>1369543.6</c:v>
                </c:pt>
                <c:pt idx="13199">
                  <c:v>1368647.35</c:v>
                </c:pt>
                <c:pt idx="13200">
                  <c:v>1367571.91</c:v>
                </c:pt>
                <c:pt idx="13201">
                  <c:v>1366675.96</c:v>
                </c:pt>
                <c:pt idx="13202">
                  <c:v>1365421.87</c:v>
                </c:pt>
                <c:pt idx="13203">
                  <c:v>1364347.21</c:v>
                </c:pt>
                <c:pt idx="13204">
                  <c:v>1363451.94</c:v>
                </c:pt>
                <c:pt idx="13205">
                  <c:v>1362377.7</c:v>
                </c:pt>
                <c:pt idx="13206">
                  <c:v>1363630.98</c:v>
                </c:pt>
                <c:pt idx="13207">
                  <c:v>1361124.84</c:v>
                </c:pt>
                <c:pt idx="13208">
                  <c:v>1360587.9</c:v>
                </c:pt>
                <c:pt idx="13209">
                  <c:v>1359872.34</c:v>
                </c:pt>
                <c:pt idx="13210">
                  <c:v>1359335.67</c:v>
                </c:pt>
                <c:pt idx="13211">
                  <c:v>1359156.78</c:v>
                </c:pt>
                <c:pt idx="13212">
                  <c:v>1358620.19</c:v>
                </c:pt>
                <c:pt idx="13213">
                  <c:v>1358441.38</c:v>
                </c:pt>
                <c:pt idx="13214">
                  <c:v>1357726.14</c:v>
                </c:pt>
                <c:pt idx="13215">
                  <c:v>1356832.16</c:v>
                </c:pt>
                <c:pt idx="13216">
                  <c:v>1356474.68</c:v>
                </c:pt>
                <c:pt idx="13217">
                  <c:v>1356474.68</c:v>
                </c:pt>
                <c:pt idx="13218">
                  <c:v>1355580.98</c:v>
                </c:pt>
                <c:pt idx="13219">
                  <c:v>1355044.84</c:v>
                </c:pt>
                <c:pt idx="13220">
                  <c:v>1354508.86</c:v>
                </c:pt>
                <c:pt idx="13221">
                  <c:v>1353436.9</c:v>
                </c:pt>
                <c:pt idx="13222">
                  <c:v>1352722.54</c:v>
                </c:pt>
                <c:pt idx="13223">
                  <c:v>1351115.5</c:v>
                </c:pt>
                <c:pt idx="13224">
                  <c:v>1350223</c:v>
                </c:pt>
                <c:pt idx="13225">
                  <c:v>1349509.1200000001</c:v>
                </c:pt>
                <c:pt idx="13226">
                  <c:v>1348795.36</c:v>
                </c:pt>
                <c:pt idx="13227">
                  <c:v>1348081.6</c:v>
                </c:pt>
                <c:pt idx="13228">
                  <c:v>1347546.52</c:v>
                </c:pt>
                <c:pt idx="13229">
                  <c:v>1346654.72</c:v>
                </c:pt>
                <c:pt idx="13230">
                  <c:v>1345049.97</c:v>
                </c:pt>
                <c:pt idx="13231">
                  <c:v>1344158.64</c:v>
                </c:pt>
                <c:pt idx="13232">
                  <c:v>1343089.26</c:v>
                </c:pt>
                <c:pt idx="13233">
                  <c:v>1341842.1000000001</c:v>
                </c:pt>
                <c:pt idx="13234">
                  <c:v>1340595.24</c:v>
                </c:pt>
                <c:pt idx="13235">
                  <c:v>1339348.68</c:v>
                </c:pt>
                <c:pt idx="13236">
                  <c:v>1337746.6000000001</c:v>
                </c:pt>
                <c:pt idx="13237">
                  <c:v>1336145.23</c:v>
                </c:pt>
                <c:pt idx="13238">
                  <c:v>1334010.8500000001</c:v>
                </c:pt>
                <c:pt idx="13239">
                  <c:v>1333121.96</c:v>
                </c:pt>
                <c:pt idx="13240">
                  <c:v>1332233.1599999999</c:v>
                </c:pt>
                <c:pt idx="13241">
                  <c:v>1330278.5</c:v>
                </c:pt>
                <c:pt idx="13242">
                  <c:v>1329035.23</c:v>
                </c:pt>
                <c:pt idx="13243">
                  <c:v>1328324.8700000001</c:v>
                </c:pt>
                <c:pt idx="13244">
                  <c:v>1327437.22</c:v>
                </c:pt>
                <c:pt idx="13245">
                  <c:v>1326194.75</c:v>
                </c:pt>
                <c:pt idx="13246">
                  <c:v>1324952.6000000001</c:v>
                </c:pt>
                <c:pt idx="13247">
                  <c:v>1323888.32</c:v>
                </c:pt>
                <c:pt idx="13248">
                  <c:v>1322824.2</c:v>
                </c:pt>
                <c:pt idx="13249">
                  <c:v>1321937.7</c:v>
                </c:pt>
                <c:pt idx="13250">
                  <c:v>1320874.17</c:v>
                </c:pt>
                <c:pt idx="13251">
                  <c:v>1319810.9099999999</c:v>
                </c:pt>
                <c:pt idx="13252">
                  <c:v>1318748.05</c:v>
                </c:pt>
                <c:pt idx="13253">
                  <c:v>1316977.2</c:v>
                </c:pt>
                <c:pt idx="13254">
                  <c:v>1315561.1200000001</c:v>
                </c:pt>
                <c:pt idx="13255">
                  <c:v>1314499.3600000001</c:v>
                </c:pt>
                <c:pt idx="13256">
                  <c:v>1312553.6000000001</c:v>
                </c:pt>
                <c:pt idx="13257">
                  <c:v>1311492.98</c:v>
                </c:pt>
                <c:pt idx="13258">
                  <c:v>1310785.8999999999</c:v>
                </c:pt>
                <c:pt idx="13259">
                  <c:v>1308665.8799999999</c:v>
                </c:pt>
                <c:pt idx="13260">
                  <c:v>1307253.3999999999</c:v>
                </c:pt>
                <c:pt idx="13261">
                  <c:v>1306018.1100000001</c:v>
                </c:pt>
                <c:pt idx="13262">
                  <c:v>1304783.3</c:v>
                </c:pt>
                <c:pt idx="13263">
                  <c:v>1303020.24</c:v>
                </c:pt>
                <c:pt idx="13264">
                  <c:v>1301786.68</c:v>
                </c:pt>
                <c:pt idx="13265">
                  <c:v>1300201.6000000001</c:v>
                </c:pt>
                <c:pt idx="13266">
                  <c:v>1299497.56</c:v>
                </c:pt>
                <c:pt idx="13267">
                  <c:v>1297913.8</c:v>
                </c:pt>
                <c:pt idx="13268">
                  <c:v>1296506.7</c:v>
                </c:pt>
                <c:pt idx="13269">
                  <c:v>1295276.1000000001</c:v>
                </c:pt>
                <c:pt idx="13270">
                  <c:v>1293870.42</c:v>
                </c:pt>
                <c:pt idx="13271">
                  <c:v>1292465.46</c:v>
                </c:pt>
                <c:pt idx="13272">
                  <c:v>1290710.42</c:v>
                </c:pt>
                <c:pt idx="13273">
                  <c:v>1289131.94</c:v>
                </c:pt>
                <c:pt idx="13274">
                  <c:v>1287729.51</c:v>
                </c:pt>
                <c:pt idx="13275">
                  <c:v>1286327.99</c:v>
                </c:pt>
                <c:pt idx="13276">
                  <c:v>1285102.3799999999</c:v>
                </c:pt>
                <c:pt idx="13277">
                  <c:v>1283177.45</c:v>
                </c:pt>
                <c:pt idx="13278">
                  <c:v>1281253.8799999999</c:v>
                </c:pt>
                <c:pt idx="13279">
                  <c:v>1280030.6000000001</c:v>
                </c:pt>
                <c:pt idx="13280">
                  <c:v>1278283.95</c:v>
                </c:pt>
                <c:pt idx="13281">
                  <c:v>1276887.43</c:v>
                </c:pt>
                <c:pt idx="13282">
                  <c:v>1275142.8899999999</c:v>
                </c:pt>
                <c:pt idx="13283">
                  <c:v>1273573.82</c:v>
                </c:pt>
                <c:pt idx="13284">
                  <c:v>1272179.8999999999</c:v>
                </c:pt>
                <c:pt idx="13285">
                  <c:v>1270438.6000000001</c:v>
                </c:pt>
                <c:pt idx="13286">
                  <c:v>1268872.42</c:v>
                </c:pt>
                <c:pt idx="13287">
                  <c:v>1267307.2</c:v>
                </c:pt>
                <c:pt idx="13288">
                  <c:v>1265395.3799999999</c:v>
                </c:pt>
                <c:pt idx="13289">
                  <c:v>1264179.7</c:v>
                </c:pt>
                <c:pt idx="13290">
                  <c:v>1262617.3500000001</c:v>
                </c:pt>
                <c:pt idx="13291">
                  <c:v>1261055.92</c:v>
                </c:pt>
                <c:pt idx="13292">
                  <c:v>1259842.0900000001</c:v>
                </c:pt>
                <c:pt idx="13293">
                  <c:v>1258975.54</c:v>
                </c:pt>
                <c:pt idx="13294">
                  <c:v>1257762.73</c:v>
                </c:pt>
                <c:pt idx="13295">
                  <c:v>1256204.24</c:v>
                </c:pt>
                <c:pt idx="13296">
                  <c:v>1255165.76</c:v>
                </c:pt>
                <c:pt idx="13297">
                  <c:v>1253608.8799999999</c:v>
                </c:pt>
                <c:pt idx="13298">
                  <c:v>1251880.1200000001</c:v>
                </c:pt>
                <c:pt idx="13299">
                  <c:v>1250498</c:v>
                </c:pt>
                <c:pt idx="13300">
                  <c:v>1248943.92</c:v>
                </c:pt>
                <c:pt idx="13301">
                  <c:v>1247218.2</c:v>
                </c:pt>
                <c:pt idx="13302">
                  <c:v>1245838.42</c:v>
                </c:pt>
                <c:pt idx="13303">
                  <c:v>1243942.49</c:v>
                </c:pt>
                <c:pt idx="13304">
                  <c:v>1242047.92</c:v>
                </c:pt>
                <c:pt idx="13305">
                  <c:v>1240326.7</c:v>
                </c:pt>
                <c:pt idx="13306">
                  <c:v>1238606.6399999999</c:v>
                </c:pt>
                <c:pt idx="13307">
                  <c:v>1236887.6399999999</c:v>
                </c:pt>
                <c:pt idx="13308">
                  <c:v>1234997.95</c:v>
                </c:pt>
                <c:pt idx="13309">
                  <c:v>1233452.82</c:v>
                </c:pt>
                <c:pt idx="13310">
                  <c:v>1231737.06</c:v>
                </c:pt>
                <c:pt idx="13311">
                  <c:v>1230022.3600000001</c:v>
                </c:pt>
                <c:pt idx="13312">
                  <c:v>1228308.74</c:v>
                </c:pt>
                <c:pt idx="13313">
                  <c:v>1226767.46</c:v>
                </c:pt>
                <c:pt idx="13314">
                  <c:v>1225055.96</c:v>
                </c:pt>
                <c:pt idx="13315">
                  <c:v>1223516.48</c:v>
                </c:pt>
                <c:pt idx="13316">
                  <c:v>1221977.94</c:v>
                </c:pt>
                <c:pt idx="13317">
                  <c:v>1220611.06</c:v>
                </c:pt>
                <c:pt idx="13318">
                  <c:v>1219074.28</c:v>
                </c:pt>
                <c:pt idx="13319">
                  <c:v>1217367.68</c:v>
                </c:pt>
                <c:pt idx="13320">
                  <c:v>1215832.69</c:v>
                </c:pt>
                <c:pt idx="13321">
                  <c:v>1214298.58</c:v>
                </c:pt>
                <c:pt idx="13322">
                  <c:v>1212765.45</c:v>
                </c:pt>
                <c:pt idx="13323">
                  <c:v>1211233.32</c:v>
                </c:pt>
                <c:pt idx="13324">
                  <c:v>1209532.06</c:v>
                </c:pt>
                <c:pt idx="13325">
                  <c:v>1208001.8799999999</c:v>
                </c:pt>
                <c:pt idx="13326">
                  <c:v>1206302.81</c:v>
                </c:pt>
                <c:pt idx="13327">
                  <c:v>1204604.8999999999</c:v>
                </c:pt>
                <c:pt idx="13328">
                  <c:v>1203247.4099999999</c:v>
                </c:pt>
                <c:pt idx="13329">
                  <c:v>1201890.69</c:v>
                </c:pt>
                <c:pt idx="13330">
                  <c:v>1200873.7</c:v>
                </c:pt>
                <c:pt idx="13331">
                  <c:v>1199348.8600000001</c:v>
                </c:pt>
                <c:pt idx="13332">
                  <c:v>1197994.2</c:v>
                </c:pt>
                <c:pt idx="13333">
                  <c:v>1196471.08</c:v>
                </c:pt>
                <c:pt idx="13334">
                  <c:v>1195118.1200000001</c:v>
                </c:pt>
                <c:pt idx="13335">
                  <c:v>1193427.82</c:v>
                </c:pt>
                <c:pt idx="13336">
                  <c:v>1192245.3400000001</c:v>
                </c:pt>
                <c:pt idx="13337">
                  <c:v>1190894.54</c:v>
                </c:pt>
                <c:pt idx="13338">
                  <c:v>1189544.3999999999</c:v>
                </c:pt>
                <c:pt idx="13339">
                  <c:v>1188026.22</c:v>
                </c:pt>
                <c:pt idx="13340">
                  <c:v>1187014.74</c:v>
                </c:pt>
                <c:pt idx="13341">
                  <c:v>1185835.1200000001</c:v>
                </c:pt>
                <c:pt idx="13342">
                  <c:v>1184655.94</c:v>
                </c:pt>
                <c:pt idx="13343">
                  <c:v>1183477.42</c:v>
                </c:pt>
                <c:pt idx="13344">
                  <c:v>1182131.2</c:v>
                </c:pt>
                <c:pt idx="13345">
                  <c:v>1181121.8999999999</c:v>
                </c:pt>
                <c:pt idx="13346">
                  <c:v>1179608.67</c:v>
                </c:pt>
                <c:pt idx="13347">
                  <c:v>1178432.46</c:v>
                </c:pt>
                <c:pt idx="13348">
                  <c:v>1177424.6399999999</c:v>
                </c:pt>
                <c:pt idx="13349">
                  <c:v>1176417</c:v>
                </c:pt>
                <c:pt idx="13350">
                  <c:v>1175074.44</c:v>
                </c:pt>
                <c:pt idx="13351">
                  <c:v>1173732.6000000001</c:v>
                </c:pt>
                <c:pt idx="13352">
                  <c:v>1173061.8</c:v>
                </c:pt>
                <c:pt idx="13353">
                  <c:v>1171385.8</c:v>
                </c:pt>
                <c:pt idx="13354">
                  <c:v>1170548.3</c:v>
                </c:pt>
                <c:pt idx="13355">
                  <c:v>1169376.04</c:v>
                </c:pt>
                <c:pt idx="13356">
                  <c:v>1168037</c:v>
                </c:pt>
                <c:pt idx="13357">
                  <c:v>1167033.44</c:v>
                </c:pt>
                <c:pt idx="13358">
                  <c:v>1166030.08</c:v>
                </c:pt>
                <c:pt idx="13359">
                  <c:v>1164859.96</c:v>
                </c:pt>
                <c:pt idx="13360">
                  <c:v>1163857.55</c:v>
                </c:pt>
                <c:pt idx="13361">
                  <c:v>1162688.44</c:v>
                </c:pt>
                <c:pt idx="13362">
                  <c:v>1161186.19</c:v>
                </c:pt>
                <c:pt idx="13363">
                  <c:v>1160018.52</c:v>
                </c:pt>
                <c:pt idx="13364">
                  <c:v>1159184.8</c:v>
                </c:pt>
                <c:pt idx="13365">
                  <c:v>1158184.6000000001</c:v>
                </c:pt>
                <c:pt idx="13366">
                  <c:v>1157018.42</c:v>
                </c:pt>
                <c:pt idx="13367">
                  <c:v>1156185.6299999999</c:v>
                </c:pt>
                <c:pt idx="13368">
                  <c:v>1155186.81</c:v>
                </c:pt>
                <c:pt idx="13369">
                  <c:v>1154188.29</c:v>
                </c:pt>
                <c:pt idx="13370">
                  <c:v>1153190.07</c:v>
                </c:pt>
                <c:pt idx="13371">
                  <c:v>1151859.95</c:v>
                </c:pt>
                <c:pt idx="13372">
                  <c:v>1151028.8999999999</c:v>
                </c:pt>
                <c:pt idx="13373">
                  <c:v>1150032</c:v>
                </c:pt>
                <c:pt idx="13374">
                  <c:v>1149201.58</c:v>
                </c:pt>
                <c:pt idx="13375">
                  <c:v>1148205.3400000001</c:v>
                </c:pt>
                <c:pt idx="13376">
                  <c:v>1147541.51</c:v>
                </c:pt>
                <c:pt idx="13377">
                  <c:v>1146380</c:v>
                </c:pt>
                <c:pt idx="13378">
                  <c:v>1145385.08</c:v>
                </c:pt>
                <c:pt idx="13379">
                  <c:v>1144556.08</c:v>
                </c:pt>
                <c:pt idx="13380">
                  <c:v>1143396.04</c:v>
                </c:pt>
                <c:pt idx="13381">
                  <c:v>1143230.32</c:v>
                </c:pt>
                <c:pt idx="13382">
                  <c:v>1142402.24</c:v>
                </c:pt>
                <c:pt idx="13383">
                  <c:v>1141905.47</c:v>
                </c:pt>
                <c:pt idx="13384">
                  <c:v>1141408.7</c:v>
                </c:pt>
                <c:pt idx="13385">
                  <c:v>1140415.7</c:v>
                </c:pt>
                <c:pt idx="13386">
                  <c:v>1140084.7</c:v>
                </c:pt>
                <c:pt idx="13387">
                  <c:v>1139092.18</c:v>
                </c:pt>
                <c:pt idx="13388">
                  <c:v>1138099.8999999999</c:v>
                </c:pt>
                <c:pt idx="13389">
                  <c:v>1137769.3400000001</c:v>
                </c:pt>
                <c:pt idx="13390">
                  <c:v>1137273.5</c:v>
                </c:pt>
                <c:pt idx="13391">
                  <c:v>1136612.3799999999</c:v>
                </c:pt>
                <c:pt idx="13392">
                  <c:v>1135786.42</c:v>
                </c:pt>
                <c:pt idx="13393">
                  <c:v>1134795.3999999999</c:v>
                </c:pt>
                <c:pt idx="13394">
                  <c:v>1133309.8600000001</c:v>
                </c:pt>
                <c:pt idx="13395">
                  <c:v>1132979.8400000001</c:v>
                </c:pt>
                <c:pt idx="13396">
                  <c:v>1132484.96</c:v>
                </c:pt>
                <c:pt idx="13397">
                  <c:v>1131825.1200000001</c:v>
                </c:pt>
                <c:pt idx="13398">
                  <c:v>1131330.3500000001</c:v>
                </c:pt>
                <c:pt idx="13399">
                  <c:v>1129846.7</c:v>
                </c:pt>
                <c:pt idx="13400">
                  <c:v>1129517.22</c:v>
                </c:pt>
                <c:pt idx="13401">
                  <c:v>1128693.52</c:v>
                </c:pt>
                <c:pt idx="13402">
                  <c:v>1128034.6499999999</c:v>
                </c:pt>
                <c:pt idx="13403">
                  <c:v>1127376.05</c:v>
                </c:pt>
                <c:pt idx="13404">
                  <c:v>1126882.1000000001</c:v>
                </c:pt>
                <c:pt idx="13405">
                  <c:v>1126223.7</c:v>
                </c:pt>
                <c:pt idx="13406">
                  <c:v>1125565.5</c:v>
                </c:pt>
                <c:pt idx="13407">
                  <c:v>1125236.3999999999</c:v>
                </c:pt>
                <c:pt idx="13408">
                  <c:v>1124742.8500000001</c:v>
                </c:pt>
                <c:pt idx="13409">
                  <c:v>1124413.95</c:v>
                </c:pt>
                <c:pt idx="13410">
                  <c:v>1124249.5</c:v>
                </c:pt>
                <c:pt idx="13411">
                  <c:v>1123756.1499999999</c:v>
                </c:pt>
                <c:pt idx="13412">
                  <c:v>1123591.7</c:v>
                </c:pt>
                <c:pt idx="13413">
                  <c:v>1123427.25</c:v>
                </c:pt>
                <c:pt idx="13414">
                  <c:v>1123098.46</c:v>
                </c:pt>
                <c:pt idx="13415">
                  <c:v>1122276.76</c:v>
                </c:pt>
                <c:pt idx="13416">
                  <c:v>1122112.42</c:v>
                </c:pt>
                <c:pt idx="13417">
                  <c:v>1122112.42</c:v>
                </c:pt>
                <c:pt idx="13418">
                  <c:v>1121455.1599999999</c:v>
                </c:pt>
                <c:pt idx="13419">
                  <c:v>1120962.44</c:v>
                </c:pt>
                <c:pt idx="13420">
                  <c:v>1120798.2</c:v>
                </c:pt>
                <c:pt idx="13421">
                  <c:v>1119977</c:v>
                </c:pt>
                <c:pt idx="13422">
                  <c:v>1119648.7</c:v>
                </c:pt>
                <c:pt idx="13423">
                  <c:v>1119484.55</c:v>
                </c:pt>
                <c:pt idx="13424">
                  <c:v>1118663.8</c:v>
                </c:pt>
                <c:pt idx="13425">
                  <c:v>1118171.46</c:v>
                </c:pt>
                <c:pt idx="13426">
                  <c:v>1118007.42</c:v>
                </c:pt>
                <c:pt idx="13427">
                  <c:v>1117351.26</c:v>
                </c:pt>
                <c:pt idx="13428">
                  <c:v>1117187.22</c:v>
                </c:pt>
                <c:pt idx="13429">
                  <c:v>1117023.18</c:v>
                </c:pt>
                <c:pt idx="13430">
                  <c:v>1116695.1000000001</c:v>
                </c:pt>
                <c:pt idx="13431">
                  <c:v>1116367.2</c:v>
                </c:pt>
                <c:pt idx="13432">
                  <c:v>1116039.3</c:v>
                </c:pt>
                <c:pt idx="13433">
                  <c:v>1115711.3999999999</c:v>
                </c:pt>
                <c:pt idx="13434">
                  <c:v>1115383.5</c:v>
                </c:pt>
                <c:pt idx="13435">
                  <c:v>1115055.6000000001</c:v>
                </c:pt>
                <c:pt idx="13436">
                  <c:v>1114891.75</c:v>
                </c:pt>
                <c:pt idx="13437">
                  <c:v>1113744.8</c:v>
                </c:pt>
                <c:pt idx="13438">
                  <c:v>1113580.95</c:v>
                </c:pt>
                <c:pt idx="13439">
                  <c:v>1113580.95</c:v>
                </c:pt>
                <c:pt idx="13440">
                  <c:v>1113744.8</c:v>
                </c:pt>
                <c:pt idx="13441">
                  <c:v>1113580.95</c:v>
                </c:pt>
                <c:pt idx="13442">
                  <c:v>1113417.1000000001</c:v>
                </c:pt>
                <c:pt idx="13443">
                  <c:v>1112598.3500000001</c:v>
                </c:pt>
                <c:pt idx="13444">
                  <c:v>1111779.6000000001</c:v>
                </c:pt>
                <c:pt idx="13445">
                  <c:v>1111779.6000000001</c:v>
                </c:pt>
                <c:pt idx="13446">
                  <c:v>1111452.3</c:v>
                </c:pt>
                <c:pt idx="13447">
                  <c:v>1111125</c:v>
                </c:pt>
                <c:pt idx="13448">
                  <c:v>1110797.7</c:v>
                </c:pt>
                <c:pt idx="13449">
                  <c:v>1110470.3999999999</c:v>
                </c:pt>
                <c:pt idx="13450">
                  <c:v>1110306.75</c:v>
                </c:pt>
                <c:pt idx="13451">
                  <c:v>1110143.1000000001</c:v>
                </c:pt>
                <c:pt idx="13452">
                  <c:v>1109979.55</c:v>
                </c:pt>
                <c:pt idx="13453">
                  <c:v>1109979.55</c:v>
                </c:pt>
                <c:pt idx="13454">
                  <c:v>1109161.8</c:v>
                </c:pt>
                <c:pt idx="13455">
                  <c:v>1108344.1299999999</c:v>
                </c:pt>
                <c:pt idx="13456">
                  <c:v>1108180.6599999999</c:v>
                </c:pt>
                <c:pt idx="13457">
                  <c:v>1107526.78</c:v>
                </c:pt>
                <c:pt idx="13458">
                  <c:v>1106872.8999999999</c:v>
                </c:pt>
                <c:pt idx="13459">
                  <c:v>1106709.53</c:v>
                </c:pt>
                <c:pt idx="13460">
                  <c:v>1106709.53</c:v>
                </c:pt>
                <c:pt idx="13461">
                  <c:v>1106546.1599999999</c:v>
                </c:pt>
                <c:pt idx="13462">
                  <c:v>1106382.79</c:v>
                </c:pt>
                <c:pt idx="13463">
                  <c:v>1105402.57</c:v>
                </c:pt>
                <c:pt idx="13464">
                  <c:v>1106056.05</c:v>
                </c:pt>
                <c:pt idx="13465">
                  <c:v>1105239.2</c:v>
                </c:pt>
                <c:pt idx="13466">
                  <c:v>1105239.2</c:v>
                </c:pt>
                <c:pt idx="13467">
                  <c:v>1104912.6599999999</c:v>
                </c:pt>
                <c:pt idx="13468">
                  <c:v>1104912.6599999999</c:v>
                </c:pt>
                <c:pt idx="13469">
                  <c:v>1104749.3899999999</c:v>
                </c:pt>
                <c:pt idx="13470">
                  <c:v>1104422.8500000001</c:v>
                </c:pt>
                <c:pt idx="13471">
                  <c:v>1103606.5</c:v>
                </c:pt>
                <c:pt idx="13472">
                  <c:v>1103443.33</c:v>
                </c:pt>
                <c:pt idx="13473">
                  <c:v>1103116.99</c:v>
                </c:pt>
                <c:pt idx="13474">
                  <c:v>1103116.99</c:v>
                </c:pt>
                <c:pt idx="13475">
                  <c:v>1102790.6499999999</c:v>
                </c:pt>
                <c:pt idx="13476">
                  <c:v>1102627.48</c:v>
                </c:pt>
                <c:pt idx="13477">
                  <c:v>1102301.1399999999</c:v>
                </c:pt>
                <c:pt idx="13478">
                  <c:v>1101974.8</c:v>
                </c:pt>
                <c:pt idx="13479">
                  <c:v>1101974.8</c:v>
                </c:pt>
                <c:pt idx="13480">
                  <c:v>1101648.6599999999</c:v>
                </c:pt>
                <c:pt idx="13481">
                  <c:v>1101159.45</c:v>
                </c:pt>
                <c:pt idx="13482">
                  <c:v>1100833.31</c:v>
                </c:pt>
                <c:pt idx="13483">
                  <c:v>1100507.17</c:v>
                </c:pt>
                <c:pt idx="13484">
                  <c:v>1100181.1200000001</c:v>
                </c:pt>
                <c:pt idx="13485">
                  <c:v>1099855.1599999999</c:v>
                </c:pt>
                <c:pt idx="13486">
                  <c:v>1099692.18</c:v>
                </c:pt>
                <c:pt idx="13487">
                  <c:v>1099040.26</c:v>
                </c:pt>
                <c:pt idx="13488">
                  <c:v>1098551.42</c:v>
                </c:pt>
                <c:pt idx="13489">
                  <c:v>1098225.6599999999</c:v>
                </c:pt>
                <c:pt idx="13490">
                  <c:v>1097737.02</c:v>
                </c:pt>
                <c:pt idx="13491">
                  <c:v>1097737.02</c:v>
                </c:pt>
                <c:pt idx="13492">
                  <c:v>1097411.26</c:v>
                </c:pt>
                <c:pt idx="13493">
                  <c:v>1096759.94</c:v>
                </c:pt>
                <c:pt idx="13494">
                  <c:v>1096271.6000000001</c:v>
                </c:pt>
                <c:pt idx="13495">
                  <c:v>1096108.82</c:v>
                </c:pt>
                <c:pt idx="13496">
                  <c:v>1096108.82</c:v>
                </c:pt>
                <c:pt idx="13497">
                  <c:v>1095620.48</c:v>
                </c:pt>
                <c:pt idx="13498">
                  <c:v>1095132.3400000001</c:v>
                </c:pt>
                <c:pt idx="13499">
                  <c:v>1094806.98</c:v>
                </c:pt>
                <c:pt idx="13500">
                  <c:v>1093993.58</c:v>
                </c:pt>
                <c:pt idx="13501">
                  <c:v>1093830.8999999999</c:v>
                </c:pt>
                <c:pt idx="13502">
                  <c:v>1093343.19</c:v>
                </c:pt>
                <c:pt idx="13503">
                  <c:v>1092692.9099999999</c:v>
                </c:pt>
                <c:pt idx="13504">
                  <c:v>1091880.22</c:v>
                </c:pt>
                <c:pt idx="13505">
                  <c:v>1091392.75</c:v>
                </c:pt>
                <c:pt idx="13506">
                  <c:v>1090742.79</c:v>
                </c:pt>
                <c:pt idx="13507">
                  <c:v>1090093.1599999999</c:v>
                </c:pt>
                <c:pt idx="13508">
                  <c:v>1089443.6399999999</c:v>
                </c:pt>
                <c:pt idx="13509">
                  <c:v>1088307.3799999999</c:v>
                </c:pt>
                <c:pt idx="13510">
                  <c:v>1087495.98</c:v>
                </c:pt>
                <c:pt idx="13511">
                  <c:v>1086684.94</c:v>
                </c:pt>
                <c:pt idx="13512">
                  <c:v>1085873.99</c:v>
                </c:pt>
                <c:pt idx="13513">
                  <c:v>1085549.72</c:v>
                </c:pt>
                <c:pt idx="13514">
                  <c:v>1084901.3999999999</c:v>
                </c:pt>
                <c:pt idx="13515">
                  <c:v>1084739.32</c:v>
                </c:pt>
                <c:pt idx="13516">
                  <c:v>1084415.1599999999</c:v>
                </c:pt>
                <c:pt idx="13517">
                  <c:v>1083767.02</c:v>
                </c:pt>
                <c:pt idx="13518">
                  <c:v>1083281.05</c:v>
                </c:pt>
                <c:pt idx="13519">
                  <c:v>1083443.04</c:v>
                </c:pt>
                <c:pt idx="13520">
                  <c:v>1083605.03</c:v>
                </c:pt>
                <c:pt idx="13521">
                  <c:v>1088307.3799999999</c:v>
                </c:pt>
                <c:pt idx="13522">
                  <c:v>1095783.26</c:v>
                </c:pt>
                <c:pt idx="13523">
                  <c:v>1098551.42</c:v>
                </c:pt>
                <c:pt idx="13524">
                  <c:v>1099203.24</c:v>
                </c:pt>
                <c:pt idx="13525">
                  <c:v>1099529.2</c:v>
                </c:pt>
                <c:pt idx="13526">
                  <c:v>1099040.26</c:v>
                </c:pt>
                <c:pt idx="13527">
                  <c:v>1099040.26</c:v>
                </c:pt>
                <c:pt idx="13528">
                  <c:v>1098877.28</c:v>
                </c:pt>
                <c:pt idx="13529">
                  <c:v>1098877.28</c:v>
                </c:pt>
                <c:pt idx="13530">
                  <c:v>1099040.26</c:v>
                </c:pt>
                <c:pt idx="13531">
                  <c:v>1098714.3</c:v>
                </c:pt>
                <c:pt idx="13532">
                  <c:v>1098714.3</c:v>
                </c:pt>
                <c:pt idx="13533">
                  <c:v>1098714.3</c:v>
                </c:pt>
                <c:pt idx="13534">
                  <c:v>1098388.54</c:v>
                </c:pt>
                <c:pt idx="13535">
                  <c:v>1098388.54</c:v>
                </c:pt>
                <c:pt idx="13536">
                  <c:v>1098062.78</c:v>
                </c:pt>
                <c:pt idx="13537">
                  <c:v>1097899.8999999999</c:v>
                </c:pt>
                <c:pt idx="13538">
                  <c:v>1097737.02</c:v>
                </c:pt>
                <c:pt idx="13539">
                  <c:v>1098877.28</c:v>
                </c:pt>
                <c:pt idx="13540">
                  <c:v>1100507.17</c:v>
                </c:pt>
                <c:pt idx="13541">
                  <c:v>1105402.57</c:v>
                </c:pt>
                <c:pt idx="13542">
                  <c:v>1108344.1299999999</c:v>
                </c:pt>
                <c:pt idx="13543">
                  <c:v>1109488.8999999999</c:v>
                </c:pt>
                <c:pt idx="13544">
                  <c:v>1110797.7</c:v>
                </c:pt>
                <c:pt idx="13545">
                  <c:v>1110634.05</c:v>
                </c:pt>
                <c:pt idx="13546">
                  <c:v>1111779.6000000001</c:v>
                </c:pt>
                <c:pt idx="13547">
                  <c:v>1112107.1000000001</c:v>
                </c:pt>
                <c:pt idx="13548">
                  <c:v>1112925.8500000001</c:v>
                </c:pt>
                <c:pt idx="13549">
                  <c:v>1113580.95</c:v>
                </c:pt>
                <c:pt idx="13550">
                  <c:v>1113253.3500000001</c:v>
                </c:pt>
                <c:pt idx="13551">
                  <c:v>1113417.1000000001</c:v>
                </c:pt>
                <c:pt idx="13552">
                  <c:v>1113253.3500000001</c:v>
                </c:pt>
                <c:pt idx="13553">
                  <c:v>1112762.1000000001</c:v>
                </c:pt>
                <c:pt idx="13554">
                  <c:v>1112598.3500000001</c:v>
                </c:pt>
                <c:pt idx="13555">
                  <c:v>1113089.6000000001</c:v>
                </c:pt>
                <c:pt idx="13556">
                  <c:v>1112434.6000000001</c:v>
                </c:pt>
                <c:pt idx="13557">
                  <c:v>1112762.1000000001</c:v>
                </c:pt>
                <c:pt idx="13558">
                  <c:v>1112270.8500000001</c:v>
                </c:pt>
                <c:pt idx="13559">
                  <c:v>1111943.3500000001</c:v>
                </c:pt>
                <c:pt idx="13560">
                  <c:v>1111779.6000000001</c:v>
                </c:pt>
                <c:pt idx="13561">
                  <c:v>1111452.3</c:v>
                </c:pt>
                <c:pt idx="13562">
                  <c:v>1111452.3</c:v>
                </c:pt>
                <c:pt idx="13563">
                  <c:v>1110961.3500000001</c:v>
                </c:pt>
                <c:pt idx="13564">
                  <c:v>1110961.3500000001</c:v>
                </c:pt>
                <c:pt idx="13565">
                  <c:v>1110143.1000000001</c:v>
                </c:pt>
                <c:pt idx="13566">
                  <c:v>1109816</c:v>
                </c:pt>
                <c:pt idx="13567">
                  <c:v>1109979.55</c:v>
                </c:pt>
                <c:pt idx="13568">
                  <c:v>1109652.45</c:v>
                </c:pt>
                <c:pt idx="13569">
                  <c:v>1109488.8999999999</c:v>
                </c:pt>
                <c:pt idx="13570">
                  <c:v>1110634.05</c:v>
                </c:pt>
                <c:pt idx="13571">
                  <c:v>1111452.3</c:v>
                </c:pt>
                <c:pt idx="13572">
                  <c:v>1111779.6000000001</c:v>
                </c:pt>
                <c:pt idx="13573">
                  <c:v>1115875.3500000001</c:v>
                </c:pt>
                <c:pt idx="13574">
                  <c:v>1118827.95</c:v>
                </c:pt>
                <c:pt idx="13575">
                  <c:v>1120141.24</c:v>
                </c:pt>
                <c:pt idx="13576">
                  <c:v>1120469.72</c:v>
                </c:pt>
                <c:pt idx="13577">
                  <c:v>1120962.44</c:v>
                </c:pt>
                <c:pt idx="13578">
                  <c:v>1121619.3999999999</c:v>
                </c:pt>
                <c:pt idx="13579">
                  <c:v>1121619.3999999999</c:v>
                </c:pt>
                <c:pt idx="13580">
                  <c:v>1121783.74</c:v>
                </c:pt>
                <c:pt idx="13581">
                  <c:v>1121783.74</c:v>
                </c:pt>
                <c:pt idx="13582">
                  <c:v>1121455.1599999999</c:v>
                </c:pt>
                <c:pt idx="13583">
                  <c:v>1121619.3999999999</c:v>
                </c:pt>
                <c:pt idx="13584">
                  <c:v>1121126.68</c:v>
                </c:pt>
                <c:pt idx="13585">
                  <c:v>1120798.2</c:v>
                </c:pt>
                <c:pt idx="13586">
                  <c:v>1120305.48</c:v>
                </c:pt>
                <c:pt idx="13587">
                  <c:v>1120141.24</c:v>
                </c:pt>
                <c:pt idx="13588">
                  <c:v>1119812.8500000001</c:v>
                </c:pt>
                <c:pt idx="13589">
                  <c:v>1118827.95</c:v>
                </c:pt>
                <c:pt idx="13590">
                  <c:v>1118663.8</c:v>
                </c:pt>
                <c:pt idx="13591">
                  <c:v>1117843.3799999999</c:v>
                </c:pt>
                <c:pt idx="13592">
                  <c:v>1117023.18</c:v>
                </c:pt>
                <c:pt idx="13593">
                  <c:v>1116531.1499999999</c:v>
                </c:pt>
                <c:pt idx="13594">
                  <c:v>1115383.5</c:v>
                </c:pt>
                <c:pt idx="13595">
                  <c:v>1114564.05</c:v>
                </c:pt>
                <c:pt idx="13596">
                  <c:v>1113908.6499999999</c:v>
                </c:pt>
                <c:pt idx="13597">
                  <c:v>1113089.6000000001</c:v>
                </c:pt>
                <c:pt idx="13598">
                  <c:v>1112762.1000000001</c:v>
                </c:pt>
                <c:pt idx="13599">
                  <c:v>1112107.1000000001</c:v>
                </c:pt>
                <c:pt idx="13600">
                  <c:v>1111288.6499999999</c:v>
                </c:pt>
                <c:pt idx="13601">
                  <c:v>1110470.3999999999</c:v>
                </c:pt>
                <c:pt idx="13602">
                  <c:v>1110143.1000000001</c:v>
                </c:pt>
                <c:pt idx="13603">
                  <c:v>1109488.8999999999</c:v>
                </c:pt>
                <c:pt idx="13604">
                  <c:v>1108671.1499999999</c:v>
                </c:pt>
                <c:pt idx="13605">
                  <c:v>1108180.6599999999</c:v>
                </c:pt>
                <c:pt idx="13606">
                  <c:v>1107036.3700000001</c:v>
                </c:pt>
                <c:pt idx="13607">
                  <c:v>1106056.05</c:v>
                </c:pt>
                <c:pt idx="13608">
                  <c:v>1104749.3899999999</c:v>
                </c:pt>
                <c:pt idx="13609">
                  <c:v>1103769.77</c:v>
                </c:pt>
                <c:pt idx="13610">
                  <c:v>1102790.6499999999</c:v>
                </c:pt>
                <c:pt idx="13611">
                  <c:v>1101322.52</c:v>
                </c:pt>
                <c:pt idx="13612">
                  <c:v>1100181.1200000001</c:v>
                </c:pt>
                <c:pt idx="13613">
                  <c:v>1098551.42</c:v>
                </c:pt>
                <c:pt idx="13614">
                  <c:v>1097899.8999999999</c:v>
                </c:pt>
                <c:pt idx="13615">
                  <c:v>1096597.1599999999</c:v>
                </c:pt>
                <c:pt idx="13616">
                  <c:v>1095457.7</c:v>
                </c:pt>
                <c:pt idx="13617">
                  <c:v>1094644.3</c:v>
                </c:pt>
                <c:pt idx="13618">
                  <c:v>1093180.6200000001</c:v>
                </c:pt>
                <c:pt idx="13619">
                  <c:v>1092367.77</c:v>
                </c:pt>
                <c:pt idx="13620">
                  <c:v>1090905.28</c:v>
                </c:pt>
                <c:pt idx="13621">
                  <c:v>1089606.02</c:v>
                </c:pt>
                <c:pt idx="13622">
                  <c:v>1088631.94</c:v>
                </c:pt>
                <c:pt idx="13623">
                  <c:v>1087333.7</c:v>
                </c:pt>
                <c:pt idx="13624">
                  <c:v>1086360.56</c:v>
                </c:pt>
                <c:pt idx="13625">
                  <c:v>1085063.48</c:v>
                </c:pt>
                <c:pt idx="13626">
                  <c:v>1083929.01</c:v>
                </c:pt>
                <c:pt idx="13627">
                  <c:v>1082795.08</c:v>
                </c:pt>
                <c:pt idx="13628">
                  <c:v>1081499.76</c:v>
                </c:pt>
                <c:pt idx="13629">
                  <c:v>1080366.8</c:v>
                </c:pt>
                <c:pt idx="13630">
                  <c:v>1078264.06</c:v>
                </c:pt>
                <c:pt idx="13631">
                  <c:v>1076809.3999999999</c:v>
                </c:pt>
                <c:pt idx="13632">
                  <c:v>1075355.58</c:v>
                </c:pt>
                <c:pt idx="13633">
                  <c:v>1073902.53</c:v>
                </c:pt>
                <c:pt idx="13634">
                  <c:v>1072934.19</c:v>
                </c:pt>
                <c:pt idx="13635">
                  <c:v>1071482.48</c:v>
                </c:pt>
                <c:pt idx="13636">
                  <c:v>1069870.3799999999</c:v>
                </c:pt>
                <c:pt idx="13637">
                  <c:v>1068742.6000000001</c:v>
                </c:pt>
                <c:pt idx="13638">
                  <c:v>1067132.3</c:v>
                </c:pt>
                <c:pt idx="13639">
                  <c:v>1066005.6399999999</c:v>
                </c:pt>
                <c:pt idx="13640">
                  <c:v>1063914.6499999999</c:v>
                </c:pt>
                <c:pt idx="13641">
                  <c:v>1062467.98</c:v>
                </c:pt>
                <c:pt idx="13642">
                  <c:v>1061022.1599999999</c:v>
                </c:pt>
                <c:pt idx="13643">
                  <c:v>1059577.1399999999</c:v>
                </c:pt>
                <c:pt idx="13644">
                  <c:v>1057812.1599999999</c:v>
                </c:pt>
                <c:pt idx="13645">
                  <c:v>1055888.1499999999</c:v>
                </c:pt>
                <c:pt idx="13646">
                  <c:v>1054125.8400000001</c:v>
                </c:pt>
                <c:pt idx="13647">
                  <c:v>1052524.78</c:v>
                </c:pt>
                <c:pt idx="13648">
                  <c:v>1050764.78</c:v>
                </c:pt>
                <c:pt idx="13649">
                  <c:v>1049325.8</c:v>
                </c:pt>
                <c:pt idx="13650">
                  <c:v>1047248.74</c:v>
                </c:pt>
                <c:pt idx="13651">
                  <c:v>1045652.33</c:v>
                </c:pt>
                <c:pt idx="13652">
                  <c:v>1044216.38</c:v>
                </c:pt>
                <c:pt idx="13653">
                  <c:v>1042462.43</c:v>
                </c:pt>
                <c:pt idx="13654">
                  <c:v>1040869.12</c:v>
                </c:pt>
                <c:pt idx="13655">
                  <c:v>1039117.5</c:v>
                </c:pt>
                <c:pt idx="13656">
                  <c:v>1039117.5</c:v>
                </c:pt>
                <c:pt idx="13657">
                  <c:v>1037685.42</c:v>
                </c:pt>
                <c:pt idx="13658">
                  <c:v>1036095.3</c:v>
                </c:pt>
                <c:pt idx="13659">
                  <c:v>1034347.2</c:v>
                </c:pt>
                <c:pt idx="13660">
                  <c:v>1032124.26</c:v>
                </c:pt>
                <c:pt idx="13661">
                  <c:v>1029110.37</c:v>
                </c:pt>
                <c:pt idx="13662">
                  <c:v>1027525.63</c:v>
                </c:pt>
                <c:pt idx="13663">
                  <c:v>1025942.06</c:v>
                </c:pt>
                <c:pt idx="13664">
                  <c:v>1024043.15</c:v>
                </c:pt>
                <c:pt idx="13665">
                  <c:v>1022145.64</c:v>
                </c:pt>
                <c:pt idx="13666">
                  <c:v>1020565.54</c:v>
                </c:pt>
                <c:pt idx="13667">
                  <c:v>1018986.51</c:v>
                </c:pt>
                <c:pt idx="13668">
                  <c:v>1017250.74</c:v>
                </c:pt>
                <c:pt idx="13669">
                  <c:v>1015516.26</c:v>
                </c:pt>
                <c:pt idx="13670">
                  <c:v>1013468.1</c:v>
                </c:pt>
                <c:pt idx="13671">
                  <c:v>1012208.5</c:v>
                </c:pt>
                <c:pt idx="13672">
                  <c:v>1009062.7</c:v>
                </c:pt>
                <c:pt idx="13673">
                  <c:v>1008748.42</c:v>
                </c:pt>
                <c:pt idx="13674">
                  <c:v>1007177.24</c:v>
                </c:pt>
                <c:pt idx="13675">
                  <c:v>1005450.21</c:v>
                </c:pt>
                <c:pt idx="13676">
                  <c:v>1003724.46</c:v>
                </c:pt>
                <c:pt idx="13677">
                  <c:v>1002313.38</c:v>
                </c:pt>
                <c:pt idx="13678">
                  <c:v>1000589.72</c:v>
                </c:pt>
                <c:pt idx="13679">
                  <c:v>998554.36</c:v>
                </c:pt>
                <c:pt idx="13680">
                  <c:v>996989.93</c:v>
                </c:pt>
                <c:pt idx="13681">
                  <c:v>995426.46</c:v>
                </c:pt>
                <c:pt idx="13682">
                  <c:v>993707.66000000096</c:v>
                </c:pt>
                <c:pt idx="13683">
                  <c:v>991833.8</c:v>
                </c:pt>
                <c:pt idx="13684">
                  <c:v>990117.57</c:v>
                </c:pt>
                <c:pt idx="13685">
                  <c:v>989337.92</c:v>
                </c:pt>
                <c:pt idx="13686">
                  <c:v>987311.82</c:v>
                </c:pt>
                <c:pt idx="13687">
                  <c:v>986533.16</c:v>
                </c:pt>
                <c:pt idx="13688">
                  <c:v>984665.18</c:v>
                </c:pt>
                <c:pt idx="13689">
                  <c:v>983109.58</c:v>
                </c:pt>
                <c:pt idx="13690">
                  <c:v>981865.86</c:v>
                </c:pt>
                <c:pt idx="13691">
                  <c:v>980467.44</c:v>
                </c:pt>
                <c:pt idx="13692">
                  <c:v>979069.77999999898</c:v>
                </c:pt>
                <c:pt idx="13693">
                  <c:v>977362.74</c:v>
                </c:pt>
                <c:pt idx="13694">
                  <c:v>976121.90999999898</c:v>
                </c:pt>
                <c:pt idx="13695">
                  <c:v>974262.33000000101</c:v>
                </c:pt>
                <c:pt idx="13696">
                  <c:v>973023.31</c:v>
                </c:pt>
                <c:pt idx="13697">
                  <c:v>971475.52</c:v>
                </c:pt>
                <c:pt idx="13698">
                  <c:v>970083.4</c:v>
                </c:pt>
                <c:pt idx="13699">
                  <c:v>968846.76</c:v>
                </c:pt>
                <c:pt idx="13700">
                  <c:v>967610.66</c:v>
                </c:pt>
                <c:pt idx="13701">
                  <c:v>966375.18</c:v>
                </c:pt>
                <c:pt idx="13702">
                  <c:v>964986.09</c:v>
                </c:pt>
                <c:pt idx="13703">
                  <c:v>964060.47</c:v>
                </c:pt>
                <c:pt idx="13704">
                  <c:v>962364.6</c:v>
                </c:pt>
                <c:pt idx="13705">
                  <c:v>961440.18</c:v>
                </c:pt>
                <c:pt idx="13706">
                  <c:v>959746.179999999</c:v>
                </c:pt>
                <c:pt idx="13707">
                  <c:v>958822.72000000102</c:v>
                </c:pt>
                <c:pt idx="13708">
                  <c:v>957284.48</c:v>
                </c:pt>
                <c:pt idx="13709">
                  <c:v>956208.3</c:v>
                </c:pt>
                <c:pt idx="13710">
                  <c:v>955132.82</c:v>
                </c:pt>
                <c:pt idx="13711">
                  <c:v>953750.72</c:v>
                </c:pt>
                <c:pt idx="13712">
                  <c:v>952369.45</c:v>
                </c:pt>
                <c:pt idx="13713">
                  <c:v>950988.98</c:v>
                </c:pt>
                <c:pt idx="13714">
                  <c:v>949915.79</c:v>
                </c:pt>
                <c:pt idx="13715">
                  <c:v>948690.11</c:v>
                </c:pt>
                <c:pt idx="13716">
                  <c:v>947771.3</c:v>
                </c:pt>
                <c:pt idx="13717">
                  <c:v>946240.75</c:v>
                </c:pt>
                <c:pt idx="13718">
                  <c:v>945322.91999999899</c:v>
                </c:pt>
                <c:pt idx="13719">
                  <c:v>943947</c:v>
                </c:pt>
                <c:pt idx="13720">
                  <c:v>942724.92000000097</c:v>
                </c:pt>
                <c:pt idx="13721">
                  <c:v>941656.1</c:v>
                </c:pt>
                <c:pt idx="13722">
                  <c:v>940892.8</c:v>
                </c:pt>
                <c:pt idx="13723">
                  <c:v>939519.76</c:v>
                </c:pt>
                <c:pt idx="13724">
                  <c:v>938605</c:v>
                </c:pt>
                <c:pt idx="13725">
                  <c:v>937842.8</c:v>
                </c:pt>
                <c:pt idx="13726">
                  <c:v>936471.74</c:v>
                </c:pt>
                <c:pt idx="13727">
                  <c:v>935710.44</c:v>
                </c:pt>
                <c:pt idx="13728">
                  <c:v>934492.74</c:v>
                </c:pt>
                <c:pt idx="13729">
                  <c:v>933427.83</c:v>
                </c:pt>
                <c:pt idx="13730">
                  <c:v>932363.58</c:v>
                </c:pt>
                <c:pt idx="13731">
                  <c:v>931299.77</c:v>
                </c:pt>
                <c:pt idx="13732">
                  <c:v>930236.4</c:v>
                </c:pt>
                <c:pt idx="13733">
                  <c:v>929173.799999999</c:v>
                </c:pt>
                <c:pt idx="13734">
                  <c:v>928111.64</c:v>
                </c:pt>
                <c:pt idx="13735">
                  <c:v>927049.91</c:v>
                </c:pt>
                <c:pt idx="13736">
                  <c:v>925988.78</c:v>
                </c:pt>
                <c:pt idx="13737">
                  <c:v>924928.2</c:v>
                </c:pt>
                <c:pt idx="13738">
                  <c:v>923716.72</c:v>
                </c:pt>
                <c:pt idx="13739">
                  <c:v>922808.56</c:v>
                </c:pt>
                <c:pt idx="13740">
                  <c:v>921900.95</c:v>
                </c:pt>
                <c:pt idx="13741">
                  <c:v>920842.42</c:v>
                </c:pt>
                <c:pt idx="13742">
                  <c:v>919784.44000000099</c:v>
                </c:pt>
                <c:pt idx="13743">
                  <c:v>918878.15</c:v>
                </c:pt>
                <c:pt idx="13744">
                  <c:v>918123</c:v>
                </c:pt>
                <c:pt idx="13745">
                  <c:v>917519.35999999999</c:v>
                </c:pt>
                <c:pt idx="13746">
                  <c:v>916161.53</c:v>
                </c:pt>
                <c:pt idx="13747">
                  <c:v>914955.30999999901</c:v>
                </c:pt>
                <c:pt idx="13748">
                  <c:v>914051.16999999899</c:v>
                </c:pt>
                <c:pt idx="13749">
                  <c:v>913298</c:v>
                </c:pt>
                <c:pt idx="13750">
                  <c:v>912695.8</c:v>
                </c:pt>
                <c:pt idx="13751">
                  <c:v>912093.6</c:v>
                </c:pt>
                <c:pt idx="13752">
                  <c:v>911642.28</c:v>
                </c:pt>
                <c:pt idx="13753">
                  <c:v>910438.89</c:v>
                </c:pt>
                <c:pt idx="13754">
                  <c:v>910138.27</c:v>
                </c:pt>
                <c:pt idx="13755">
                  <c:v>908935.89</c:v>
                </c:pt>
                <c:pt idx="13756">
                  <c:v>908184.84</c:v>
                </c:pt>
                <c:pt idx="13757">
                  <c:v>907734.21</c:v>
                </c:pt>
                <c:pt idx="13758">
                  <c:v>906833.55</c:v>
                </c:pt>
                <c:pt idx="13759">
                  <c:v>906233.19</c:v>
                </c:pt>
                <c:pt idx="13760">
                  <c:v>905483.18</c:v>
                </c:pt>
                <c:pt idx="13761">
                  <c:v>904583.3</c:v>
                </c:pt>
                <c:pt idx="13762">
                  <c:v>903983.9</c:v>
                </c:pt>
                <c:pt idx="13763">
                  <c:v>903384.5</c:v>
                </c:pt>
                <c:pt idx="13764">
                  <c:v>902635.55</c:v>
                </c:pt>
                <c:pt idx="13765">
                  <c:v>901437.68</c:v>
                </c:pt>
                <c:pt idx="13766">
                  <c:v>900689.58</c:v>
                </c:pt>
                <c:pt idx="13767">
                  <c:v>899493.06</c:v>
                </c:pt>
                <c:pt idx="13768">
                  <c:v>898895.02</c:v>
                </c:pt>
                <c:pt idx="13769">
                  <c:v>897849.05</c:v>
                </c:pt>
                <c:pt idx="13770">
                  <c:v>897699.66</c:v>
                </c:pt>
                <c:pt idx="13771">
                  <c:v>897102.1</c:v>
                </c:pt>
                <c:pt idx="13772">
                  <c:v>896952.82</c:v>
                </c:pt>
                <c:pt idx="13773">
                  <c:v>896803.54</c:v>
                </c:pt>
                <c:pt idx="13774">
                  <c:v>896355.7</c:v>
                </c:pt>
                <c:pt idx="13775">
                  <c:v>896206.42</c:v>
                </c:pt>
                <c:pt idx="13776">
                  <c:v>895907.86</c:v>
                </c:pt>
                <c:pt idx="13777">
                  <c:v>895161.79</c:v>
                </c:pt>
                <c:pt idx="13778">
                  <c:v>894863.45</c:v>
                </c:pt>
                <c:pt idx="13779">
                  <c:v>894714.28</c:v>
                </c:pt>
                <c:pt idx="13780">
                  <c:v>894415.94</c:v>
                </c:pt>
                <c:pt idx="13781">
                  <c:v>893968.55</c:v>
                </c:pt>
                <c:pt idx="13782">
                  <c:v>893968.55</c:v>
                </c:pt>
                <c:pt idx="13783">
                  <c:v>893521.4</c:v>
                </c:pt>
                <c:pt idx="13784">
                  <c:v>892776.15</c:v>
                </c:pt>
                <c:pt idx="13785">
                  <c:v>892776.15</c:v>
                </c:pt>
                <c:pt idx="13786">
                  <c:v>892329.22</c:v>
                </c:pt>
                <c:pt idx="13787">
                  <c:v>892627.1</c:v>
                </c:pt>
                <c:pt idx="13788">
                  <c:v>891882.4</c:v>
                </c:pt>
                <c:pt idx="13789">
                  <c:v>891435.58</c:v>
                </c:pt>
                <c:pt idx="13790">
                  <c:v>891286.64</c:v>
                </c:pt>
                <c:pt idx="13791">
                  <c:v>891137.7</c:v>
                </c:pt>
                <c:pt idx="13792">
                  <c:v>890542.42</c:v>
                </c:pt>
                <c:pt idx="13793">
                  <c:v>890095.96</c:v>
                </c:pt>
                <c:pt idx="13794">
                  <c:v>889947.14</c:v>
                </c:pt>
                <c:pt idx="13795">
                  <c:v>889352.06</c:v>
                </c:pt>
                <c:pt idx="13796">
                  <c:v>889054.62</c:v>
                </c:pt>
                <c:pt idx="13797">
                  <c:v>888162.3</c:v>
                </c:pt>
                <c:pt idx="13798">
                  <c:v>888757.18</c:v>
                </c:pt>
                <c:pt idx="13799">
                  <c:v>888162.3</c:v>
                </c:pt>
                <c:pt idx="13800">
                  <c:v>887865.1</c:v>
                </c:pt>
                <c:pt idx="13801">
                  <c:v>887419.3</c:v>
                </c:pt>
                <c:pt idx="13802">
                  <c:v>886527.81</c:v>
                </c:pt>
                <c:pt idx="13803">
                  <c:v>886230.83</c:v>
                </c:pt>
                <c:pt idx="13804">
                  <c:v>886527.81</c:v>
                </c:pt>
                <c:pt idx="13805">
                  <c:v>886973.5</c:v>
                </c:pt>
                <c:pt idx="13806">
                  <c:v>885636.87</c:v>
                </c:pt>
                <c:pt idx="13807">
                  <c:v>886230.83</c:v>
                </c:pt>
                <c:pt idx="13808">
                  <c:v>885933.85</c:v>
                </c:pt>
                <c:pt idx="13809">
                  <c:v>885933.85</c:v>
                </c:pt>
                <c:pt idx="13810">
                  <c:v>885191.4</c:v>
                </c:pt>
                <c:pt idx="13811">
                  <c:v>885043.01</c:v>
                </c:pt>
                <c:pt idx="13812">
                  <c:v>884597.84</c:v>
                </c:pt>
                <c:pt idx="13813">
                  <c:v>884449.45</c:v>
                </c:pt>
                <c:pt idx="13814">
                  <c:v>884152.67</c:v>
                </c:pt>
                <c:pt idx="13815">
                  <c:v>884894.62</c:v>
                </c:pt>
                <c:pt idx="13816">
                  <c:v>884152.67</c:v>
                </c:pt>
                <c:pt idx="13817">
                  <c:v>885933.85</c:v>
                </c:pt>
                <c:pt idx="13818">
                  <c:v>889947.14</c:v>
                </c:pt>
                <c:pt idx="13819">
                  <c:v>891882.4</c:v>
                </c:pt>
                <c:pt idx="13820">
                  <c:v>892329.22</c:v>
                </c:pt>
                <c:pt idx="13821">
                  <c:v>894863.45</c:v>
                </c:pt>
                <c:pt idx="13822">
                  <c:v>895161.79</c:v>
                </c:pt>
                <c:pt idx="13823">
                  <c:v>895609.3</c:v>
                </c:pt>
                <c:pt idx="13824">
                  <c:v>895907.86</c:v>
                </c:pt>
                <c:pt idx="13825">
                  <c:v>896355.7</c:v>
                </c:pt>
                <c:pt idx="13826">
                  <c:v>937842.8</c:v>
                </c:pt>
                <c:pt idx="13827">
                  <c:v>949456.16</c:v>
                </c:pt>
                <c:pt idx="13828">
                  <c:v>951602.3</c:v>
                </c:pt>
                <c:pt idx="13829">
                  <c:v>953136.6</c:v>
                </c:pt>
                <c:pt idx="13830">
                  <c:v>964677.55</c:v>
                </c:pt>
                <c:pt idx="13831">
                  <c:v>971939.78</c:v>
                </c:pt>
                <c:pt idx="13832">
                  <c:v>979380.2</c:v>
                </c:pt>
                <c:pt idx="13833">
                  <c:v>983265.1</c:v>
                </c:pt>
                <c:pt idx="13834">
                  <c:v>990117.57</c:v>
                </c:pt>
                <c:pt idx="13835">
                  <c:v>993863.89</c:v>
                </c:pt>
                <c:pt idx="13836">
                  <c:v>996520.7</c:v>
                </c:pt>
                <c:pt idx="13837">
                  <c:v>998084.8</c:v>
                </c:pt>
                <c:pt idx="13838">
                  <c:v>999180.44</c:v>
                </c:pt>
                <c:pt idx="13839">
                  <c:v>1000433.1</c:v>
                </c:pt>
                <c:pt idx="13840">
                  <c:v>1000589.72</c:v>
                </c:pt>
                <c:pt idx="13841">
                  <c:v>1000746.34</c:v>
                </c:pt>
                <c:pt idx="13842">
                  <c:v>1000902.96</c:v>
                </c:pt>
                <c:pt idx="13843">
                  <c:v>1001529.68</c:v>
                </c:pt>
                <c:pt idx="13844">
                  <c:v>1001843.16</c:v>
                </c:pt>
                <c:pt idx="13845">
                  <c:v>1001843.16</c:v>
                </c:pt>
                <c:pt idx="13846">
                  <c:v>1001216.2</c:v>
                </c:pt>
                <c:pt idx="13847">
                  <c:v>1000902.96</c:v>
                </c:pt>
                <c:pt idx="13848">
                  <c:v>1001843.16</c:v>
                </c:pt>
                <c:pt idx="13849">
                  <c:v>1001686.42</c:v>
                </c:pt>
                <c:pt idx="13850">
                  <c:v>1001843.16</c:v>
                </c:pt>
                <c:pt idx="13851">
                  <c:v>1001686.42</c:v>
                </c:pt>
                <c:pt idx="13852">
                  <c:v>1002156.64</c:v>
                </c:pt>
                <c:pt idx="13853">
                  <c:v>1002156.64</c:v>
                </c:pt>
                <c:pt idx="13854">
                  <c:v>1002626.86</c:v>
                </c:pt>
                <c:pt idx="13855">
                  <c:v>1001686.42</c:v>
                </c:pt>
                <c:pt idx="13856">
                  <c:v>1002470.12</c:v>
                </c:pt>
                <c:pt idx="13857">
                  <c:v>1002156.64</c:v>
                </c:pt>
                <c:pt idx="13858">
                  <c:v>1002156.64</c:v>
                </c:pt>
                <c:pt idx="13859">
                  <c:v>1001999.9</c:v>
                </c:pt>
                <c:pt idx="13860">
                  <c:v>1001686.42</c:v>
                </c:pt>
                <c:pt idx="13861">
                  <c:v>1002626.86</c:v>
                </c:pt>
                <c:pt idx="13862">
                  <c:v>1002313.38</c:v>
                </c:pt>
                <c:pt idx="13863">
                  <c:v>1001999.9</c:v>
                </c:pt>
                <c:pt idx="13864">
                  <c:v>1001216.2</c:v>
                </c:pt>
                <c:pt idx="13865">
                  <c:v>1001999.9</c:v>
                </c:pt>
                <c:pt idx="13866">
                  <c:v>1001999.9</c:v>
                </c:pt>
                <c:pt idx="13867">
                  <c:v>1001843.16</c:v>
                </c:pt>
                <c:pt idx="13868">
                  <c:v>1001059.58</c:v>
                </c:pt>
                <c:pt idx="13869">
                  <c:v>1001059.58</c:v>
                </c:pt>
                <c:pt idx="13870">
                  <c:v>1000433.1</c:v>
                </c:pt>
                <c:pt idx="13871">
                  <c:v>1000433.1</c:v>
                </c:pt>
                <c:pt idx="13872">
                  <c:v>1000433.1</c:v>
                </c:pt>
                <c:pt idx="13873">
                  <c:v>1000902.96</c:v>
                </c:pt>
                <c:pt idx="13874">
                  <c:v>1000746.34</c:v>
                </c:pt>
                <c:pt idx="13875">
                  <c:v>1000746.34</c:v>
                </c:pt>
                <c:pt idx="13876">
                  <c:v>1000746.34</c:v>
                </c:pt>
                <c:pt idx="13877">
                  <c:v>1000276.48</c:v>
                </c:pt>
                <c:pt idx="13878">
                  <c:v>1000433.1</c:v>
                </c:pt>
                <c:pt idx="13879">
                  <c:v>999806.62</c:v>
                </c:pt>
                <c:pt idx="13880">
                  <c:v>999806.62</c:v>
                </c:pt>
                <c:pt idx="13881">
                  <c:v>999180.44</c:v>
                </c:pt>
                <c:pt idx="13882">
                  <c:v>998710.88</c:v>
                </c:pt>
                <c:pt idx="13883">
                  <c:v>1007177.24</c:v>
                </c:pt>
                <c:pt idx="13884">
                  <c:v>1027208.85</c:v>
                </c:pt>
                <c:pt idx="13885">
                  <c:v>1036890.3</c:v>
                </c:pt>
                <c:pt idx="13886">
                  <c:v>1048366.92</c:v>
                </c:pt>
                <c:pt idx="13887">
                  <c:v>1052684.8500000001</c:v>
                </c:pt>
                <c:pt idx="13888">
                  <c:v>1054606.32</c:v>
                </c:pt>
                <c:pt idx="13889">
                  <c:v>1056048.42</c:v>
                </c:pt>
                <c:pt idx="13890">
                  <c:v>1057331.02</c:v>
                </c:pt>
                <c:pt idx="13891">
                  <c:v>1058132.92</c:v>
                </c:pt>
                <c:pt idx="13892">
                  <c:v>1058935.22</c:v>
                </c:pt>
                <c:pt idx="13893">
                  <c:v>1059416.6599999999</c:v>
                </c:pt>
                <c:pt idx="13894">
                  <c:v>1060219.26</c:v>
                </c:pt>
                <c:pt idx="13895">
                  <c:v>1060219.26</c:v>
                </c:pt>
                <c:pt idx="13896">
                  <c:v>1060701</c:v>
                </c:pt>
                <c:pt idx="13897">
                  <c:v>1061022.1599999999</c:v>
                </c:pt>
                <c:pt idx="13898">
                  <c:v>1060862</c:v>
                </c:pt>
                <c:pt idx="13899">
                  <c:v>1062628.6599999999</c:v>
                </c:pt>
                <c:pt idx="13900">
                  <c:v>1060861.58</c:v>
                </c:pt>
                <c:pt idx="13901">
                  <c:v>1061343.32</c:v>
                </c:pt>
                <c:pt idx="13902">
                  <c:v>1061343.32</c:v>
                </c:pt>
                <c:pt idx="13903">
                  <c:v>1062146.6200000001</c:v>
                </c:pt>
                <c:pt idx="13904">
                  <c:v>1061503.8999999999</c:v>
                </c:pt>
                <c:pt idx="13905">
                  <c:v>1061664.58</c:v>
                </c:pt>
                <c:pt idx="13906">
                  <c:v>1061664.58</c:v>
                </c:pt>
                <c:pt idx="13907">
                  <c:v>1061664.58</c:v>
                </c:pt>
                <c:pt idx="13908">
                  <c:v>1061664.58</c:v>
                </c:pt>
                <c:pt idx="13909">
                  <c:v>1061664.58</c:v>
                </c:pt>
                <c:pt idx="13910">
                  <c:v>1061664.58</c:v>
                </c:pt>
                <c:pt idx="13911">
                  <c:v>1061664.58</c:v>
                </c:pt>
                <c:pt idx="13912">
                  <c:v>1061664.58</c:v>
                </c:pt>
                <c:pt idx="13913">
                  <c:v>1061503.8999999999</c:v>
                </c:pt>
                <c:pt idx="13914">
                  <c:v>1061503.8999999999</c:v>
                </c:pt>
                <c:pt idx="13915">
                  <c:v>1061343.32</c:v>
                </c:pt>
                <c:pt idx="13916">
                  <c:v>1061022.1599999999</c:v>
                </c:pt>
                <c:pt idx="13917">
                  <c:v>1061182.74</c:v>
                </c:pt>
                <c:pt idx="13918">
                  <c:v>1061182.74</c:v>
                </c:pt>
                <c:pt idx="13919">
                  <c:v>1061343.32</c:v>
                </c:pt>
                <c:pt idx="13920">
                  <c:v>1060861.58</c:v>
                </c:pt>
                <c:pt idx="13921">
                  <c:v>1060861.58</c:v>
                </c:pt>
                <c:pt idx="13922">
                  <c:v>1060861.58</c:v>
                </c:pt>
                <c:pt idx="13923">
                  <c:v>1060540.42</c:v>
                </c:pt>
                <c:pt idx="13924">
                  <c:v>1060379.8400000001</c:v>
                </c:pt>
                <c:pt idx="13925">
                  <c:v>1060058.68</c:v>
                </c:pt>
                <c:pt idx="13926">
                  <c:v>1059577.1399999999</c:v>
                </c:pt>
                <c:pt idx="13927">
                  <c:v>1058935.22</c:v>
                </c:pt>
                <c:pt idx="13928">
                  <c:v>1058132.92</c:v>
                </c:pt>
                <c:pt idx="13929">
                  <c:v>1057170.6399999999</c:v>
                </c:pt>
                <c:pt idx="13930">
                  <c:v>1056208.69</c:v>
                </c:pt>
                <c:pt idx="13931">
                  <c:v>1055567.6100000001</c:v>
                </c:pt>
                <c:pt idx="13932">
                  <c:v>1054766.48</c:v>
                </c:pt>
                <c:pt idx="13933">
                  <c:v>1053805.52</c:v>
                </c:pt>
                <c:pt idx="13934">
                  <c:v>1053165.06</c:v>
                </c:pt>
                <c:pt idx="13935">
                  <c:v>1052524.78</c:v>
                </c:pt>
                <c:pt idx="13936">
                  <c:v>1051084.7</c:v>
                </c:pt>
                <c:pt idx="13937">
                  <c:v>1050125.05</c:v>
                </c:pt>
                <c:pt idx="13938">
                  <c:v>1049006.1000000001</c:v>
                </c:pt>
                <c:pt idx="13939">
                  <c:v>1048047.44</c:v>
                </c:pt>
                <c:pt idx="13940">
                  <c:v>1047089</c:v>
                </c:pt>
                <c:pt idx="13941">
                  <c:v>1045811.96</c:v>
                </c:pt>
                <c:pt idx="13942">
                  <c:v>1044695</c:v>
                </c:pt>
                <c:pt idx="13943">
                  <c:v>1045173.62</c:v>
                </c:pt>
                <c:pt idx="13944">
                  <c:v>1044695</c:v>
                </c:pt>
                <c:pt idx="13945">
                  <c:v>1044216.38</c:v>
                </c:pt>
                <c:pt idx="13946">
                  <c:v>1043737.87</c:v>
                </c:pt>
                <c:pt idx="13947">
                  <c:v>1043100.15</c:v>
                </c:pt>
                <c:pt idx="13948">
                  <c:v>1042303</c:v>
                </c:pt>
                <c:pt idx="13949">
                  <c:v>1041825.04</c:v>
                </c:pt>
                <c:pt idx="13950">
                  <c:v>1041187.76</c:v>
                </c:pt>
                <c:pt idx="13951">
                  <c:v>1039595.19</c:v>
                </c:pt>
                <c:pt idx="13952">
                  <c:v>1038640.14</c:v>
                </c:pt>
                <c:pt idx="13953">
                  <c:v>1038003.66</c:v>
                </c:pt>
                <c:pt idx="13954">
                  <c:v>1037049.3</c:v>
                </c:pt>
                <c:pt idx="13955">
                  <c:v>1036413.3</c:v>
                </c:pt>
                <c:pt idx="13956">
                  <c:v>1035936.3</c:v>
                </c:pt>
                <c:pt idx="13957">
                  <c:v>1034823.93</c:v>
                </c:pt>
                <c:pt idx="13958">
                  <c:v>1034188.39</c:v>
                </c:pt>
                <c:pt idx="13959">
                  <c:v>1033711.96</c:v>
                </c:pt>
                <c:pt idx="13960">
                  <c:v>1032441.68</c:v>
                </c:pt>
                <c:pt idx="13961">
                  <c:v>1031965.55</c:v>
                </c:pt>
                <c:pt idx="13962">
                  <c:v>1030220.34</c:v>
                </c:pt>
                <c:pt idx="13963">
                  <c:v>1029268.88</c:v>
                </c:pt>
                <c:pt idx="13964">
                  <c:v>1028317.82</c:v>
                </c:pt>
                <c:pt idx="13965">
                  <c:v>1027367.24</c:v>
                </c:pt>
                <c:pt idx="13966">
                  <c:v>1026575.29</c:v>
                </c:pt>
                <c:pt idx="13967">
                  <c:v>1025625.5</c:v>
                </c:pt>
                <c:pt idx="13968">
                  <c:v>1024517.72</c:v>
                </c:pt>
                <c:pt idx="13969">
                  <c:v>1023410.39</c:v>
                </c:pt>
                <c:pt idx="13970">
                  <c:v>1022303.72</c:v>
                </c:pt>
                <c:pt idx="13971">
                  <c:v>1021197.46</c:v>
                </c:pt>
                <c:pt idx="13972">
                  <c:v>1020407.56</c:v>
                </c:pt>
                <c:pt idx="13973">
                  <c:v>1018670.77</c:v>
                </c:pt>
                <c:pt idx="13974">
                  <c:v>1017881.82</c:v>
                </c:pt>
                <c:pt idx="13975">
                  <c:v>1016619.88</c:v>
                </c:pt>
                <c:pt idx="13976">
                  <c:v>1015358.6</c:v>
                </c:pt>
                <c:pt idx="13977">
                  <c:v>1014413.24</c:v>
                </c:pt>
                <c:pt idx="13978">
                  <c:v>1013153.2</c:v>
                </c:pt>
                <c:pt idx="13979">
                  <c:v>1012051.15</c:v>
                </c:pt>
                <c:pt idx="13980">
                  <c:v>1011421.75</c:v>
                </c:pt>
                <c:pt idx="13981">
                  <c:v>1010006.08</c:v>
                </c:pt>
                <c:pt idx="13982">
                  <c:v>1008748.42</c:v>
                </c:pt>
                <c:pt idx="13983">
                  <c:v>1007648.44</c:v>
                </c:pt>
                <c:pt idx="13984">
                  <c:v>1006392.09</c:v>
                </c:pt>
                <c:pt idx="13985">
                  <c:v>1005293.28</c:v>
                </c:pt>
                <c:pt idx="13986">
                  <c:v>1004038.08</c:v>
                </c:pt>
                <c:pt idx="13987">
                  <c:v>1002940.41</c:v>
                </c:pt>
                <c:pt idx="13988">
                  <c:v>1001686.42</c:v>
                </c:pt>
                <c:pt idx="13989">
                  <c:v>1000589.72</c:v>
                </c:pt>
                <c:pt idx="13990">
                  <c:v>999336.95999999996</c:v>
                </c:pt>
                <c:pt idx="13991">
                  <c:v>998397.84</c:v>
                </c:pt>
                <c:pt idx="13992">
                  <c:v>997146.34</c:v>
                </c:pt>
                <c:pt idx="13993">
                  <c:v>996208.06</c:v>
                </c:pt>
                <c:pt idx="13994">
                  <c:v>995113.82</c:v>
                </c:pt>
                <c:pt idx="13995">
                  <c:v>993707.66000000096</c:v>
                </c:pt>
                <c:pt idx="13996">
                  <c:v>992458.36</c:v>
                </c:pt>
                <c:pt idx="13997">
                  <c:v>990897.62</c:v>
                </c:pt>
                <c:pt idx="13998">
                  <c:v>989805.71000000101</c:v>
                </c:pt>
                <c:pt idx="13999">
                  <c:v>988714.2</c:v>
                </c:pt>
                <c:pt idx="14000">
                  <c:v>987467.64</c:v>
                </c:pt>
                <c:pt idx="14001">
                  <c:v>986377.45</c:v>
                </c:pt>
                <c:pt idx="14002">
                  <c:v>984509.56</c:v>
                </c:pt>
                <c:pt idx="14003">
                  <c:v>983731.65999999898</c:v>
                </c:pt>
                <c:pt idx="14004">
                  <c:v>982487.5</c:v>
                </c:pt>
                <c:pt idx="14005">
                  <c:v>981088.81000000099</c:v>
                </c:pt>
                <c:pt idx="14006">
                  <c:v>979380.2</c:v>
                </c:pt>
                <c:pt idx="14007">
                  <c:v>978138.52</c:v>
                </c:pt>
                <c:pt idx="14008">
                  <c:v>977052.5</c:v>
                </c:pt>
                <c:pt idx="14009">
                  <c:v>975656.94</c:v>
                </c:pt>
                <c:pt idx="14010">
                  <c:v>974262.33000000101</c:v>
                </c:pt>
                <c:pt idx="14011">
                  <c:v>972868.52</c:v>
                </c:pt>
                <c:pt idx="14012">
                  <c:v>971630.2</c:v>
                </c:pt>
                <c:pt idx="14013">
                  <c:v>969928.82</c:v>
                </c:pt>
                <c:pt idx="14014">
                  <c:v>968846.76</c:v>
                </c:pt>
                <c:pt idx="14015">
                  <c:v>967301.68</c:v>
                </c:pt>
                <c:pt idx="14016">
                  <c:v>965912.04</c:v>
                </c:pt>
                <c:pt idx="14017">
                  <c:v>964369.01</c:v>
                </c:pt>
                <c:pt idx="14018">
                  <c:v>962672.92000000097</c:v>
                </c:pt>
                <c:pt idx="14019">
                  <c:v>961286.11</c:v>
                </c:pt>
                <c:pt idx="14020">
                  <c:v>959900.14</c:v>
                </c:pt>
                <c:pt idx="14021">
                  <c:v>958515</c:v>
                </c:pt>
                <c:pt idx="14022">
                  <c:v>956515.78</c:v>
                </c:pt>
                <c:pt idx="14023">
                  <c:v>955286.46</c:v>
                </c:pt>
                <c:pt idx="14024">
                  <c:v>953290.13</c:v>
                </c:pt>
                <c:pt idx="14025">
                  <c:v>951755.73</c:v>
                </c:pt>
                <c:pt idx="14026">
                  <c:v>950375.66000000096</c:v>
                </c:pt>
                <c:pt idx="14027">
                  <c:v>948996.53</c:v>
                </c:pt>
                <c:pt idx="14028">
                  <c:v>947618.18</c:v>
                </c:pt>
                <c:pt idx="14029">
                  <c:v>946087.76</c:v>
                </c:pt>
                <c:pt idx="14030">
                  <c:v>944405.64</c:v>
                </c:pt>
                <c:pt idx="14031">
                  <c:v>943030.44</c:v>
                </c:pt>
                <c:pt idx="14032">
                  <c:v>941503.44</c:v>
                </c:pt>
                <c:pt idx="14033">
                  <c:v>939672.320000001</c:v>
                </c:pt>
                <c:pt idx="14034">
                  <c:v>938452.56</c:v>
                </c:pt>
                <c:pt idx="14035">
                  <c:v>936471.74</c:v>
                </c:pt>
                <c:pt idx="14036">
                  <c:v>935253.72</c:v>
                </c:pt>
                <c:pt idx="14037">
                  <c:v>934036.35</c:v>
                </c:pt>
                <c:pt idx="14038">
                  <c:v>932363.58</c:v>
                </c:pt>
                <c:pt idx="14039">
                  <c:v>931147.86</c:v>
                </c:pt>
                <c:pt idx="14040">
                  <c:v>929781</c:v>
                </c:pt>
                <c:pt idx="14041">
                  <c:v>928263.33000000101</c:v>
                </c:pt>
                <c:pt idx="14042">
                  <c:v>926595.14</c:v>
                </c:pt>
                <c:pt idx="14043">
                  <c:v>925231.16</c:v>
                </c:pt>
                <c:pt idx="14044">
                  <c:v>923414</c:v>
                </c:pt>
                <c:pt idx="14045">
                  <c:v>921900.95</c:v>
                </c:pt>
                <c:pt idx="14046">
                  <c:v>919935.58000000101</c:v>
                </c:pt>
                <c:pt idx="14047">
                  <c:v>919029.18</c:v>
                </c:pt>
                <c:pt idx="14048">
                  <c:v>917368.45</c:v>
                </c:pt>
                <c:pt idx="14049">
                  <c:v>915859.95</c:v>
                </c:pt>
                <c:pt idx="14050">
                  <c:v>914352.55</c:v>
                </c:pt>
                <c:pt idx="14051">
                  <c:v>913147.450000001</c:v>
                </c:pt>
                <c:pt idx="14052">
                  <c:v>911792.72</c:v>
                </c:pt>
                <c:pt idx="14053">
                  <c:v>910589.2</c:v>
                </c:pt>
                <c:pt idx="14054">
                  <c:v>908785.68</c:v>
                </c:pt>
                <c:pt idx="14055">
                  <c:v>907433.90999999898</c:v>
                </c:pt>
                <c:pt idx="14056">
                  <c:v>906083.1</c:v>
                </c:pt>
                <c:pt idx="14057">
                  <c:v>904733.28000000096</c:v>
                </c:pt>
                <c:pt idx="14058">
                  <c:v>903384.5</c:v>
                </c:pt>
                <c:pt idx="14059">
                  <c:v>901587.3</c:v>
                </c:pt>
                <c:pt idx="14060">
                  <c:v>900689.58</c:v>
                </c:pt>
                <c:pt idx="14061">
                  <c:v>899194.04</c:v>
                </c:pt>
                <c:pt idx="14062">
                  <c:v>898147.83000000101</c:v>
                </c:pt>
                <c:pt idx="14063">
                  <c:v>896803.54</c:v>
                </c:pt>
                <c:pt idx="14064">
                  <c:v>896206.42</c:v>
                </c:pt>
                <c:pt idx="14065">
                  <c:v>894415.94000000099</c:v>
                </c:pt>
                <c:pt idx="14066">
                  <c:v>893372.35</c:v>
                </c:pt>
                <c:pt idx="14067">
                  <c:v>892180.28</c:v>
                </c:pt>
                <c:pt idx="14068">
                  <c:v>890988.88</c:v>
                </c:pt>
                <c:pt idx="14069">
                  <c:v>889500.78</c:v>
                </c:pt>
                <c:pt idx="14070">
                  <c:v>888459.74</c:v>
                </c:pt>
                <c:pt idx="14071">
                  <c:v>887270.7</c:v>
                </c:pt>
                <c:pt idx="14072">
                  <c:v>885785.36</c:v>
                </c:pt>
                <c:pt idx="14073">
                  <c:v>884746.23</c:v>
                </c:pt>
                <c:pt idx="14074">
                  <c:v>883707.5</c:v>
                </c:pt>
                <c:pt idx="14075">
                  <c:v>882521.34000000102</c:v>
                </c:pt>
                <c:pt idx="14076">
                  <c:v>881335.78</c:v>
                </c:pt>
                <c:pt idx="14077">
                  <c:v>879854.86</c:v>
                </c:pt>
                <c:pt idx="14078">
                  <c:v>878818.85</c:v>
                </c:pt>
                <c:pt idx="14079">
                  <c:v>877487.51999999897</c:v>
                </c:pt>
                <c:pt idx="14080">
                  <c:v>876452.64</c:v>
                </c:pt>
                <c:pt idx="14081">
                  <c:v>875418.48</c:v>
                </c:pt>
                <c:pt idx="14082">
                  <c:v>874384.77</c:v>
                </c:pt>
                <c:pt idx="14083">
                  <c:v>873646.72</c:v>
                </c:pt>
                <c:pt idx="14084">
                  <c:v>872171.5</c:v>
                </c:pt>
                <c:pt idx="14085">
                  <c:v>871286.94</c:v>
                </c:pt>
                <c:pt idx="14086">
                  <c:v>870108.03999999899</c:v>
                </c:pt>
                <c:pt idx="14087">
                  <c:v>869077.08</c:v>
                </c:pt>
                <c:pt idx="14088">
                  <c:v>867899.61</c:v>
                </c:pt>
                <c:pt idx="14089">
                  <c:v>867016.95</c:v>
                </c:pt>
                <c:pt idx="14090">
                  <c:v>865840.66</c:v>
                </c:pt>
                <c:pt idx="14091">
                  <c:v>864812.08</c:v>
                </c:pt>
                <c:pt idx="14092">
                  <c:v>863784.1</c:v>
                </c:pt>
                <c:pt idx="14093">
                  <c:v>862609.9</c:v>
                </c:pt>
                <c:pt idx="14094">
                  <c:v>861436.41</c:v>
                </c:pt>
                <c:pt idx="14095">
                  <c:v>860703.46</c:v>
                </c:pt>
                <c:pt idx="14096">
                  <c:v>859531.22</c:v>
                </c:pt>
                <c:pt idx="14097">
                  <c:v>858798.87</c:v>
                </c:pt>
                <c:pt idx="14098">
                  <c:v>857481.60000000102</c:v>
                </c:pt>
                <c:pt idx="14099">
                  <c:v>856603.94</c:v>
                </c:pt>
                <c:pt idx="14100">
                  <c:v>855434.299999999</c:v>
                </c:pt>
                <c:pt idx="14101">
                  <c:v>853827.56000000099</c:v>
                </c:pt>
                <c:pt idx="14102">
                  <c:v>853097.66000000096</c:v>
                </c:pt>
                <c:pt idx="14103">
                  <c:v>852222.26</c:v>
                </c:pt>
                <c:pt idx="14104">
                  <c:v>851492.96</c:v>
                </c:pt>
                <c:pt idx="14105">
                  <c:v>850035.44</c:v>
                </c:pt>
                <c:pt idx="14106">
                  <c:v>849016.04</c:v>
                </c:pt>
                <c:pt idx="14107">
                  <c:v>848288.10999999905</c:v>
                </c:pt>
                <c:pt idx="14108">
                  <c:v>847560.66</c:v>
                </c:pt>
                <c:pt idx="14109">
                  <c:v>846833.33</c:v>
                </c:pt>
                <c:pt idx="14110">
                  <c:v>846106.48</c:v>
                </c:pt>
                <c:pt idx="14111">
                  <c:v>845525</c:v>
                </c:pt>
                <c:pt idx="14112">
                  <c:v>844363.08</c:v>
                </c:pt>
                <c:pt idx="14113">
                  <c:v>843201.88</c:v>
                </c:pt>
                <c:pt idx="14114">
                  <c:v>842621.4</c:v>
                </c:pt>
                <c:pt idx="14115">
                  <c:v>841896.35</c:v>
                </c:pt>
                <c:pt idx="14116">
                  <c:v>840881.54</c:v>
                </c:pt>
                <c:pt idx="14117">
                  <c:v>840157.14</c:v>
                </c:pt>
                <c:pt idx="14118">
                  <c:v>839722.5</c:v>
                </c:pt>
                <c:pt idx="14119">
                  <c:v>838709.11</c:v>
                </c:pt>
                <c:pt idx="14120">
                  <c:v>838419.570000001</c:v>
                </c:pt>
                <c:pt idx="14121">
                  <c:v>837840.88</c:v>
                </c:pt>
                <c:pt idx="14122">
                  <c:v>837840.88</c:v>
                </c:pt>
                <c:pt idx="14123">
                  <c:v>835961.28</c:v>
                </c:pt>
                <c:pt idx="14124">
                  <c:v>835816.76</c:v>
                </c:pt>
                <c:pt idx="14125">
                  <c:v>834950</c:v>
                </c:pt>
                <c:pt idx="14126">
                  <c:v>834372.4</c:v>
                </c:pt>
                <c:pt idx="14127">
                  <c:v>833794.90999999898</c:v>
                </c:pt>
                <c:pt idx="14128">
                  <c:v>833217.75</c:v>
                </c:pt>
                <c:pt idx="14129">
                  <c:v>832640.59</c:v>
                </c:pt>
                <c:pt idx="14130">
                  <c:v>831775.45</c:v>
                </c:pt>
                <c:pt idx="14131">
                  <c:v>831342.94000000099</c:v>
                </c:pt>
                <c:pt idx="14132">
                  <c:v>830622.42</c:v>
                </c:pt>
                <c:pt idx="14133">
                  <c:v>830190.24</c:v>
                </c:pt>
                <c:pt idx="14134">
                  <c:v>829902.12</c:v>
                </c:pt>
                <c:pt idx="14135">
                  <c:v>829758.06</c:v>
                </c:pt>
                <c:pt idx="14136">
                  <c:v>828894.3</c:v>
                </c:pt>
                <c:pt idx="14137">
                  <c:v>829326.12</c:v>
                </c:pt>
                <c:pt idx="14138">
                  <c:v>828462.48</c:v>
                </c:pt>
                <c:pt idx="14139">
                  <c:v>828318.54</c:v>
                </c:pt>
                <c:pt idx="14140">
                  <c:v>828174.6</c:v>
                </c:pt>
                <c:pt idx="14141">
                  <c:v>827886.96</c:v>
                </c:pt>
                <c:pt idx="14142">
                  <c:v>827743.14</c:v>
                </c:pt>
                <c:pt idx="14143">
                  <c:v>827311.68</c:v>
                </c:pt>
                <c:pt idx="14144">
                  <c:v>827024.04</c:v>
                </c:pt>
                <c:pt idx="14145">
                  <c:v>826880.22</c:v>
                </c:pt>
                <c:pt idx="14146">
                  <c:v>826736.4</c:v>
                </c:pt>
                <c:pt idx="14147">
                  <c:v>826017.85</c:v>
                </c:pt>
                <c:pt idx="14148">
                  <c:v>825874.14</c:v>
                </c:pt>
                <c:pt idx="14149">
                  <c:v>825299.3</c:v>
                </c:pt>
                <c:pt idx="14150">
                  <c:v>824437.76000000001</c:v>
                </c:pt>
                <c:pt idx="14151">
                  <c:v>825012.12</c:v>
                </c:pt>
                <c:pt idx="14152">
                  <c:v>825586.72</c:v>
                </c:pt>
                <c:pt idx="14153">
                  <c:v>824724.94</c:v>
                </c:pt>
                <c:pt idx="14154">
                  <c:v>824724.94</c:v>
                </c:pt>
                <c:pt idx="14155">
                  <c:v>824437.76000000001</c:v>
                </c:pt>
                <c:pt idx="14156">
                  <c:v>824150.58000000101</c:v>
                </c:pt>
                <c:pt idx="14157">
                  <c:v>823863.4</c:v>
                </c:pt>
                <c:pt idx="14158">
                  <c:v>823863.4</c:v>
                </c:pt>
                <c:pt idx="14159">
                  <c:v>823719.93</c:v>
                </c:pt>
                <c:pt idx="14160">
                  <c:v>823146.05</c:v>
                </c:pt>
                <c:pt idx="14161">
                  <c:v>822859.11</c:v>
                </c:pt>
                <c:pt idx="14162">
                  <c:v>822859.11</c:v>
                </c:pt>
                <c:pt idx="14163">
                  <c:v>822428.7</c:v>
                </c:pt>
                <c:pt idx="14164">
                  <c:v>822141.98</c:v>
                </c:pt>
                <c:pt idx="14165">
                  <c:v>821998.62</c:v>
                </c:pt>
                <c:pt idx="14166">
                  <c:v>820995.1</c:v>
                </c:pt>
                <c:pt idx="14167">
                  <c:v>820708.62</c:v>
                </c:pt>
                <c:pt idx="14168">
                  <c:v>820995.1</c:v>
                </c:pt>
                <c:pt idx="14169">
                  <c:v>820851.86</c:v>
                </c:pt>
                <c:pt idx="14170">
                  <c:v>820565.38</c:v>
                </c:pt>
                <c:pt idx="14171">
                  <c:v>820278.9</c:v>
                </c:pt>
                <c:pt idx="14172">
                  <c:v>819849.18</c:v>
                </c:pt>
                <c:pt idx="14173">
                  <c:v>819562.7</c:v>
                </c:pt>
                <c:pt idx="14174">
                  <c:v>819419.57999999903</c:v>
                </c:pt>
                <c:pt idx="14175">
                  <c:v>818847.1</c:v>
                </c:pt>
                <c:pt idx="14176">
                  <c:v>818990.22</c:v>
                </c:pt>
                <c:pt idx="14177">
                  <c:v>817988.49</c:v>
                </c:pt>
                <c:pt idx="14178">
                  <c:v>817845.48</c:v>
                </c:pt>
                <c:pt idx="14179">
                  <c:v>817130.43</c:v>
                </c:pt>
                <c:pt idx="14180">
                  <c:v>816987.42000000097</c:v>
                </c:pt>
                <c:pt idx="14181">
                  <c:v>816272.79</c:v>
                </c:pt>
                <c:pt idx="14182">
                  <c:v>816415.66</c:v>
                </c:pt>
                <c:pt idx="14183">
                  <c:v>816272.79</c:v>
                </c:pt>
                <c:pt idx="14184">
                  <c:v>816558.53</c:v>
                </c:pt>
                <c:pt idx="14185">
                  <c:v>816272.79</c:v>
                </c:pt>
                <c:pt idx="14186">
                  <c:v>816129.92</c:v>
                </c:pt>
                <c:pt idx="14187">
                  <c:v>815844.18</c:v>
                </c:pt>
                <c:pt idx="14188">
                  <c:v>815129.94</c:v>
                </c:pt>
                <c:pt idx="14189">
                  <c:v>814987.179999999</c:v>
                </c:pt>
                <c:pt idx="14190">
                  <c:v>816701.4</c:v>
                </c:pt>
                <c:pt idx="14191">
                  <c:v>815987.05</c:v>
                </c:pt>
                <c:pt idx="14192">
                  <c:v>815272.7</c:v>
                </c:pt>
                <c:pt idx="14193">
                  <c:v>817559.46</c:v>
                </c:pt>
                <c:pt idx="14194">
                  <c:v>817988.49</c:v>
                </c:pt>
                <c:pt idx="14195">
                  <c:v>817988.49</c:v>
                </c:pt>
                <c:pt idx="14196">
                  <c:v>817845.48</c:v>
                </c:pt>
                <c:pt idx="14197">
                  <c:v>817559.46</c:v>
                </c:pt>
                <c:pt idx="14198">
                  <c:v>818417.74</c:v>
                </c:pt>
                <c:pt idx="14199">
                  <c:v>818131.5</c:v>
                </c:pt>
                <c:pt idx="14200">
                  <c:v>817988.49</c:v>
                </c:pt>
                <c:pt idx="14201">
                  <c:v>820995.1</c:v>
                </c:pt>
                <c:pt idx="14202">
                  <c:v>822715.64</c:v>
                </c:pt>
                <c:pt idx="14203">
                  <c:v>823719.93</c:v>
                </c:pt>
                <c:pt idx="14204">
                  <c:v>823576.46</c:v>
                </c:pt>
                <c:pt idx="14205">
                  <c:v>824006.99000000104</c:v>
                </c:pt>
                <c:pt idx="14206">
                  <c:v>823576.46</c:v>
                </c:pt>
                <c:pt idx="14207">
                  <c:v>822715.64</c:v>
                </c:pt>
                <c:pt idx="14208">
                  <c:v>823719.93</c:v>
                </c:pt>
                <c:pt idx="14209">
                  <c:v>823289.52</c:v>
                </c:pt>
                <c:pt idx="14210">
                  <c:v>821425.18</c:v>
                </c:pt>
                <c:pt idx="14211">
                  <c:v>821568.54</c:v>
                </c:pt>
                <c:pt idx="14212">
                  <c:v>820851.86</c:v>
                </c:pt>
                <c:pt idx="14213">
                  <c:v>820565.38</c:v>
                </c:pt>
                <c:pt idx="14214">
                  <c:v>820708.62</c:v>
                </c:pt>
                <c:pt idx="14215">
                  <c:v>819992.42</c:v>
                </c:pt>
                <c:pt idx="14216">
                  <c:v>823146.05</c:v>
                </c:pt>
                <c:pt idx="14217">
                  <c:v>828894.3</c:v>
                </c:pt>
                <c:pt idx="14218">
                  <c:v>832063.79000000097</c:v>
                </c:pt>
                <c:pt idx="14219">
                  <c:v>832496.3</c:v>
                </c:pt>
                <c:pt idx="14220">
                  <c:v>833217.75</c:v>
                </c:pt>
                <c:pt idx="14221">
                  <c:v>833794.90999999898</c:v>
                </c:pt>
                <c:pt idx="14222">
                  <c:v>834372.4</c:v>
                </c:pt>
                <c:pt idx="14223">
                  <c:v>834372.4</c:v>
                </c:pt>
                <c:pt idx="14224">
                  <c:v>837262.32</c:v>
                </c:pt>
                <c:pt idx="14225">
                  <c:v>837840.88</c:v>
                </c:pt>
                <c:pt idx="14226">
                  <c:v>840736.66</c:v>
                </c:pt>
                <c:pt idx="14227">
                  <c:v>842766.52</c:v>
                </c:pt>
                <c:pt idx="14228">
                  <c:v>848288.10999999905</c:v>
                </c:pt>
                <c:pt idx="14229">
                  <c:v>858798.87</c:v>
                </c:pt>
                <c:pt idx="14230">
                  <c:v>868635.46</c:v>
                </c:pt>
                <c:pt idx="14231">
                  <c:v>873351.5</c:v>
                </c:pt>
                <c:pt idx="14232">
                  <c:v>875418.48</c:v>
                </c:pt>
                <c:pt idx="14233">
                  <c:v>877487.51999999897</c:v>
                </c:pt>
                <c:pt idx="14234">
                  <c:v>882076.63</c:v>
                </c:pt>
                <c:pt idx="14235">
                  <c:v>884152.66999999899</c:v>
                </c:pt>
                <c:pt idx="14236">
                  <c:v>885785.36</c:v>
                </c:pt>
                <c:pt idx="14237">
                  <c:v>886527.81</c:v>
                </c:pt>
                <c:pt idx="14238">
                  <c:v>887716.5</c:v>
                </c:pt>
                <c:pt idx="14239">
                  <c:v>888459.74</c:v>
                </c:pt>
                <c:pt idx="14240">
                  <c:v>889798.320000001</c:v>
                </c:pt>
                <c:pt idx="14241">
                  <c:v>890691.24</c:v>
                </c:pt>
                <c:pt idx="14242">
                  <c:v>891733.46</c:v>
                </c:pt>
                <c:pt idx="14243">
                  <c:v>891584.51999999897</c:v>
                </c:pt>
                <c:pt idx="14244">
                  <c:v>891733.46</c:v>
                </c:pt>
                <c:pt idx="14245">
                  <c:v>891733.46</c:v>
                </c:pt>
                <c:pt idx="14246">
                  <c:v>892478.15999999898</c:v>
                </c:pt>
                <c:pt idx="14247">
                  <c:v>892627.1</c:v>
                </c:pt>
                <c:pt idx="14248">
                  <c:v>892925.2</c:v>
                </c:pt>
                <c:pt idx="14249">
                  <c:v>892478.15999999898</c:v>
                </c:pt>
                <c:pt idx="14250">
                  <c:v>893074.25</c:v>
                </c:pt>
                <c:pt idx="14251">
                  <c:v>893074.25</c:v>
                </c:pt>
                <c:pt idx="14252">
                  <c:v>893521.4</c:v>
                </c:pt>
                <c:pt idx="14253">
                  <c:v>893372.35</c:v>
                </c:pt>
                <c:pt idx="14254">
                  <c:v>893521.4</c:v>
                </c:pt>
                <c:pt idx="14255">
                  <c:v>893521.4</c:v>
                </c:pt>
                <c:pt idx="14256">
                  <c:v>893670.45</c:v>
                </c:pt>
                <c:pt idx="14257">
                  <c:v>893819.5</c:v>
                </c:pt>
                <c:pt idx="14258">
                  <c:v>893968.55</c:v>
                </c:pt>
                <c:pt idx="14259">
                  <c:v>895758.58</c:v>
                </c:pt>
                <c:pt idx="14260">
                  <c:v>895161.79</c:v>
                </c:pt>
                <c:pt idx="14261">
                  <c:v>895609.3</c:v>
                </c:pt>
                <c:pt idx="14262">
                  <c:v>896803.54</c:v>
                </c:pt>
                <c:pt idx="14263">
                  <c:v>897400.88</c:v>
                </c:pt>
                <c:pt idx="14264">
                  <c:v>897699.66</c:v>
                </c:pt>
                <c:pt idx="14265">
                  <c:v>897849.05</c:v>
                </c:pt>
                <c:pt idx="14266">
                  <c:v>897998.44</c:v>
                </c:pt>
                <c:pt idx="14267">
                  <c:v>897998.44</c:v>
                </c:pt>
                <c:pt idx="14268">
                  <c:v>897998.44</c:v>
                </c:pt>
                <c:pt idx="14269">
                  <c:v>898147.83000000101</c:v>
                </c:pt>
                <c:pt idx="14270">
                  <c:v>898297.22</c:v>
                </c:pt>
                <c:pt idx="14271">
                  <c:v>897998.44</c:v>
                </c:pt>
                <c:pt idx="14272">
                  <c:v>897998.44</c:v>
                </c:pt>
                <c:pt idx="14273">
                  <c:v>897998.44</c:v>
                </c:pt>
                <c:pt idx="14274">
                  <c:v>898297.22</c:v>
                </c:pt>
                <c:pt idx="14275">
                  <c:v>898147.83000000101</c:v>
                </c:pt>
                <c:pt idx="14276">
                  <c:v>907133.73</c:v>
                </c:pt>
                <c:pt idx="14277">
                  <c:v>923716.72</c:v>
                </c:pt>
                <c:pt idx="14278">
                  <c:v>935253.72</c:v>
                </c:pt>
                <c:pt idx="14279">
                  <c:v>938757.44</c:v>
                </c:pt>
                <c:pt idx="14280">
                  <c:v>940587.679999999</c:v>
                </c:pt>
                <c:pt idx="14281">
                  <c:v>953136.6</c:v>
                </c:pt>
                <c:pt idx="14282">
                  <c:v>973178.1</c:v>
                </c:pt>
                <c:pt idx="14283">
                  <c:v>986533.16</c:v>
                </c:pt>
                <c:pt idx="14284">
                  <c:v>1002313.38</c:v>
                </c:pt>
                <c:pt idx="14285">
                  <c:v>1012995.75</c:v>
                </c:pt>
                <c:pt idx="14286">
                  <c:v>1018039.59</c:v>
                </c:pt>
                <c:pt idx="14287">
                  <c:v>1021197.46</c:v>
                </c:pt>
                <c:pt idx="14288">
                  <c:v>1024043.15</c:v>
                </c:pt>
                <c:pt idx="14289">
                  <c:v>1026258.62</c:v>
                </c:pt>
                <c:pt idx="14290">
                  <c:v>1027525.63</c:v>
                </c:pt>
                <c:pt idx="14291">
                  <c:v>1029110.37</c:v>
                </c:pt>
                <c:pt idx="14292">
                  <c:v>1033235.53</c:v>
                </c:pt>
                <c:pt idx="14293">
                  <c:v>1033235.53</c:v>
                </c:pt>
                <c:pt idx="14294">
                  <c:v>1038481.02</c:v>
                </c:pt>
                <c:pt idx="14295">
                  <c:v>1039435.96</c:v>
                </c:pt>
                <c:pt idx="14296">
                  <c:v>1041187.76</c:v>
                </c:pt>
                <c:pt idx="14297">
                  <c:v>1042143.68</c:v>
                </c:pt>
                <c:pt idx="14298">
                  <c:v>1043259.58</c:v>
                </c:pt>
                <c:pt idx="14299">
                  <c:v>1043419.01</c:v>
                </c:pt>
                <c:pt idx="14300">
                  <c:v>1043897.3</c:v>
                </c:pt>
                <c:pt idx="14301">
                  <c:v>1044216.38</c:v>
                </c:pt>
                <c:pt idx="14302">
                  <c:v>1044695</c:v>
                </c:pt>
                <c:pt idx="14303">
                  <c:v>1045014.08</c:v>
                </c:pt>
                <c:pt idx="14304">
                  <c:v>1045173.62</c:v>
                </c:pt>
                <c:pt idx="14305">
                  <c:v>1045492.7</c:v>
                </c:pt>
                <c:pt idx="14306">
                  <c:v>1045971.59</c:v>
                </c:pt>
                <c:pt idx="14307">
                  <c:v>1045971.59</c:v>
                </c:pt>
                <c:pt idx="14308">
                  <c:v>1046131.22</c:v>
                </c:pt>
                <c:pt idx="14309">
                  <c:v>1046131.22</c:v>
                </c:pt>
                <c:pt idx="14310">
                  <c:v>1046290.85</c:v>
                </c:pt>
                <c:pt idx="14311">
                  <c:v>1046450.48</c:v>
                </c:pt>
                <c:pt idx="14312">
                  <c:v>1046610.11</c:v>
                </c:pt>
                <c:pt idx="14313">
                  <c:v>1046610.11</c:v>
                </c:pt>
                <c:pt idx="14314">
                  <c:v>1046769.74</c:v>
                </c:pt>
                <c:pt idx="14315">
                  <c:v>1046131.22</c:v>
                </c:pt>
                <c:pt idx="14316">
                  <c:v>1046450.48</c:v>
                </c:pt>
                <c:pt idx="14317">
                  <c:v>1045811.96</c:v>
                </c:pt>
                <c:pt idx="14318">
                  <c:v>1045652.33</c:v>
                </c:pt>
                <c:pt idx="14319">
                  <c:v>1045333.16</c:v>
                </c:pt>
                <c:pt idx="14320">
                  <c:v>1044854.54</c:v>
                </c:pt>
                <c:pt idx="14321">
                  <c:v>1044375.92</c:v>
                </c:pt>
                <c:pt idx="14322">
                  <c:v>1043737.87</c:v>
                </c:pt>
                <c:pt idx="14323">
                  <c:v>1043578.44</c:v>
                </c:pt>
                <c:pt idx="14324">
                  <c:v>1042940.72</c:v>
                </c:pt>
                <c:pt idx="14325">
                  <c:v>1042621.86</c:v>
                </c:pt>
                <c:pt idx="14326">
                  <c:v>1042303</c:v>
                </c:pt>
                <c:pt idx="14327">
                  <c:v>1041347.08</c:v>
                </c:pt>
                <c:pt idx="14328">
                  <c:v>1040550.57</c:v>
                </c:pt>
                <c:pt idx="14329">
                  <c:v>1041825.04</c:v>
                </c:pt>
                <c:pt idx="14330">
                  <c:v>1040072.88</c:v>
                </c:pt>
                <c:pt idx="14331">
                  <c:v>1039754.42</c:v>
                </c:pt>
                <c:pt idx="14332">
                  <c:v>1038003.66</c:v>
                </c:pt>
                <c:pt idx="14333">
                  <c:v>1037685.42</c:v>
                </c:pt>
                <c:pt idx="14334">
                  <c:v>1037049.3</c:v>
                </c:pt>
                <c:pt idx="14335">
                  <c:v>1036413.3</c:v>
                </c:pt>
                <c:pt idx="14336">
                  <c:v>1035777.39</c:v>
                </c:pt>
                <c:pt idx="14337">
                  <c:v>1034982.84</c:v>
                </c:pt>
                <c:pt idx="14338">
                  <c:v>1034188.39</c:v>
                </c:pt>
                <c:pt idx="14339">
                  <c:v>1033870.77</c:v>
                </c:pt>
                <c:pt idx="14340">
                  <c:v>1033394.34</c:v>
                </c:pt>
                <c:pt idx="14341">
                  <c:v>1032600.39</c:v>
                </c:pt>
                <c:pt idx="14342">
                  <c:v>1032600.39</c:v>
                </c:pt>
                <c:pt idx="14343">
                  <c:v>1031965.55</c:v>
                </c:pt>
                <c:pt idx="14344">
                  <c:v>1031172</c:v>
                </c:pt>
                <c:pt idx="14345">
                  <c:v>1030537.56</c:v>
                </c:pt>
                <c:pt idx="14346">
                  <c:v>1029427.39</c:v>
                </c:pt>
                <c:pt idx="14347">
                  <c:v>1028476.33</c:v>
                </c:pt>
                <c:pt idx="14348">
                  <c:v>1027684.02</c:v>
                </c:pt>
                <c:pt idx="14349">
                  <c:v>1026575.29</c:v>
                </c:pt>
                <c:pt idx="14350">
                  <c:v>1025783.78</c:v>
                </c:pt>
                <c:pt idx="14351">
                  <c:v>1024517.72</c:v>
                </c:pt>
                <c:pt idx="14352">
                  <c:v>1022777.96</c:v>
                </c:pt>
                <c:pt idx="14353">
                  <c:v>1021829.48</c:v>
                </c:pt>
                <c:pt idx="14354">
                  <c:v>1021039.48</c:v>
                </c:pt>
                <c:pt idx="14355">
                  <c:v>1020091.6</c:v>
                </c:pt>
                <c:pt idx="14356">
                  <c:v>1018986.51</c:v>
                </c:pt>
                <c:pt idx="14357">
                  <c:v>1018355.13</c:v>
                </c:pt>
                <c:pt idx="14358">
                  <c:v>1017092.97</c:v>
                </c:pt>
                <c:pt idx="14359">
                  <c:v>1016146.9</c:v>
                </c:pt>
                <c:pt idx="14360">
                  <c:v>1015043.48</c:v>
                </c:pt>
                <c:pt idx="14361">
                  <c:v>1014255.68</c:v>
                </c:pt>
                <c:pt idx="14362">
                  <c:v>1013310.65</c:v>
                </c:pt>
                <c:pt idx="14363">
                  <c:v>1012208.5</c:v>
                </c:pt>
                <c:pt idx="14364">
                  <c:v>1010949.7</c:v>
                </c:pt>
                <c:pt idx="14365">
                  <c:v>1009691.62</c:v>
                </c:pt>
                <c:pt idx="14366">
                  <c:v>1008434.14</c:v>
                </c:pt>
                <c:pt idx="14367">
                  <c:v>1007020.21</c:v>
                </c:pt>
                <c:pt idx="14368">
                  <c:v>1005921</c:v>
                </c:pt>
                <c:pt idx="14369">
                  <c:v>1004351.7</c:v>
                </c:pt>
                <c:pt idx="14370">
                  <c:v>1003254.03</c:v>
                </c:pt>
                <c:pt idx="14371">
                  <c:v>1001372.94</c:v>
                </c:pt>
                <c:pt idx="14372">
                  <c:v>1000119.86</c:v>
                </c:pt>
                <c:pt idx="14373">
                  <c:v>998867.4</c:v>
                </c:pt>
                <c:pt idx="14374">
                  <c:v>997459.16</c:v>
                </c:pt>
                <c:pt idx="14375">
                  <c:v>996520.7</c:v>
                </c:pt>
                <c:pt idx="14376">
                  <c:v>995426.46</c:v>
                </c:pt>
                <c:pt idx="14377">
                  <c:v>993551.43</c:v>
                </c:pt>
                <c:pt idx="14378">
                  <c:v>991989.94</c:v>
                </c:pt>
                <c:pt idx="14379">
                  <c:v>990741.59</c:v>
                </c:pt>
                <c:pt idx="14380">
                  <c:v>990117.57</c:v>
                </c:pt>
                <c:pt idx="14381">
                  <c:v>988090.92</c:v>
                </c:pt>
                <c:pt idx="14382">
                  <c:v>987000.29</c:v>
                </c:pt>
                <c:pt idx="14383">
                  <c:v>985443.28</c:v>
                </c:pt>
                <c:pt idx="14384">
                  <c:v>983887.179999999</c:v>
                </c:pt>
                <c:pt idx="14385">
                  <c:v>983109.58</c:v>
                </c:pt>
                <c:pt idx="14386">
                  <c:v>982176.68</c:v>
                </c:pt>
                <c:pt idx="14387">
                  <c:v>980467.44</c:v>
                </c:pt>
                <c:pt idx="14388">
                  <c:v>979380.2</c:v>
                </c:pt>
                <c:pt idx="14389">
                  <c:v>977983.31</c:v>
                </c:pt>
                <c:pt idx="14390">
                  <c:v>976587.14</c:v>
                </c:pt>
                <c:pt idx="14391">
                  <c:v>975191.97</c:v>
                </c:pt>
                <c:pt idx="14392">
                  <c:v>973952.55</c:v>
                </c:pt>
                <c:pt idx="14393">
                  <c:v>972404.15</c:v>
                </c:pt>
                <c:pt idx="14394">
                  <c:v>971166.16</c:v>
                </c:pt>
                <c:pt idx="14395">
                  <c:v>969465.08</c:v>
                </c:pt>
                <c:pt idx="14396">
                  <c:v>967765.15</c:v>
                </c:pt>
                <c:pt idx="14397">
                  <c:v>966375.18</c:v>
                </c:pt>
                <c:pt idx="14398">
                  <c:v>964986.09</c:v>
                </c:pt>
                <c:pt idx="14399">
                  <c:v>963443.72</c:v>
                </c:pt>
                <c:pt idx="14400">
                  <c:v>962056.46</c:v>
                </c:pt>
                <c:pt idx="14401">
                  <c:v>960669.93999999901</c:v>
                </c:pt>
                <c:pt idx="14402">
                  <c:v>959130.44</c:v>
                </c:pt>
                <c:pt idx="14403">
                  <c:v>957745.7</c:v>
                </c:pt>
                <c:pt idx="14404">
                  <c:v>956669.52</c:v>
                </c:pt>
                <c:pt idx="14405">
                  <c:v>954979.18000000098</c:v>
                </c:pt>
                <c:pt idx="14406">
                  <c:v>953750.72</c:v>
                </c:pt>
                <c:pt idx="14407">
                  <c:v>952522.88</c:v>
                </c:pt>
                <c:pt idx="14408">
                  <c:v>950988.98</c:v>
                </c:pt>
                <c:pt idx="14409">
                  <c:v>949609.37</c:v>
                </c:pt>
                <c:pt idx="14410">
                  <c:v>947924.42</c:v>
                </c:pt>
                <c:pt idx="14411">
                  <c:v>946546.73</c:v>
                </c:pt>
                <c:pt idx="14412">
                  <c:v>945170.04</c:v>
                </c:pt>
                <c:pt idx="14413">
                  <c:v>943947</c:v>
                </c:pt>
                <c:pt idx="14414">
                  <c:v>942419.4</c:v>
                </c:pt>
                <c:pt idx="14415">
                  <c:v>941350.78</c:v>
                </c:pt>
                <c:pt idx="14416">
                  <c:v>939824.88</c:v>
                </c:pt>
                <c:pt idx="14417">
                  <c:v>938452.56</c:v>
                </c:pt>
                <c:pt idx="14418">
                  <c:v>937081.1</c:v>
                </c:pt>
                <c:pt idx="14419">
                  <c:v>935862.68000000098</c:v>
                </c:pt>
                <c:pt idx="14420">
                  <c:v>934492.74</c:v>
                </c:pt>
                <c:pt idx="14421">
                  <c:v>933275.7</c:v>
                </c:pt>
                <c:pt idx="14422">
                  <c:v>931907.52</c:v>
                </c:pt>
                <c:pt idx="14423">
                  <c:v>930388.31</c:v>
                </c:pt>
                <c:pt idx="14424">
                  <c:v>929173.799999999</c:v>
                </c:pt>
                <c:pt idx="14425">
                  <c:v>927959.95</c:v>
                </c:pt>
                <c:pt idx="14426">
                  <c:v>926746.73</c:v>
                </c:pt>
                <c:pt idx="14427">
                  <c:v>925534.12</c:v>
                </c:pt>
                <c:pt idx="14428">
                  <c:v>924019.44</c:v>
                </c:pt>
                <c:pt idx="14429">
                  <c:v>922505.94999999902</c:v>
                </c:pt>
                <c:pt idx="14430">
                  <c:v>921295.95</c:v>
                </c:pt>
                <c:pt idx="14431">
                  <c:v>920389</c:v>
                </c:pt>
                <c:pt idx="14432">
                  <c:v>919331.24</c:v>
                </c:pt>
                <c:pt idx="14433">
                  <c:v>918123</c:v>
                </c:pt>
                <c:pt idx="14434">
                  <c:v>916613.9</c:v>
                </c:pt>
                <c:pt idx="14435">
                  <c:v>915558.37</c:v>
                </c:pt>
                <c:pt idx="14436">
                  <c:v>914201.86</c:v>
                </c:pt>
                <c:pt idx="14437">
                  <c:v>912846.35</c:v>
                </c:pt>
                <c:pt idx="14438">
                  <c:v>911792.72</c:v>
                </c:pt>
                <c:pt idx="14439">
                  <c:v>910739.64</c:v>
                </c:pt>
                <c:pt idx="14440">
                  <c:v>909236.41</c:v>
                </c:pt>
                <c:pt idx="14441">
                  <c:v>908034.63</c:v>
                </c:pt>
                <c:pt idx="14442">
                  <c:v>906683.46</c:v>
                </c:pt>
                <c:pt idx="14443">
                  <c:v>905633.16000000096</c:v>
                </c:pt>
                <c:pt idx="14444">
                  <c:v>904283.6</c:v>
                </c:pt>
                <c:pt idx="14445">
                  <c:v>903234.65</c:v>
                </c:pt>
                <c:pt idx="14446">
                  <c:v>901886.80000000098</c:v>
                </c:pt>
                <c:pt idx="14447">
                  <c:v>900390.34</c:v>
                </c:pt>
                <c:pt idx="14448">
                  <c:v>899493.06</c:v>
                </c:pt>
                <c:pt idx="14449">
                  <c:v>898446.61</c:v>
                </c:pt>
                <c:pt idx="14450">
                  <c:v>897251.49000000104</c:v>
                </c:pt>
                <c:pt idx="14451">
                  <c:v>896206.42</c:v>
                </c:pt>
                <c:pt idx="14452">
                  <c:v>894863.45</c:v>
                </c:pt>
                <c:pt idx="14453">
                  <c:v>893968.55</c:v>
                </c:pt>
                <c:pt idx="14454">
                  <c:v>892627.1</c:v>
                </c:pt>
                <c:pt idx="14455">
                  <c:v>891882.4</c:v>
                </c:pt>
                <c:pt idx="14456">
                  <c:v>891137.7</c:v>
                </c:pt>
                <c:pt idx="14457">
                  <c:v>890244.78</c:v>
                </c:pt>
                <c:pt idx="14458">
                  <c:v>889352.06</c:v>
                </c:pt>
                <c:pt idx="14459">
                  <c:v>888459.74</c:v>
                </c:pt>
                <c:pt idx="14460">
                  <c:v>887270.7</c:v>
                </c:pt>
                <c:pt idx="14461">
                  <c:v>886379.32</c:v>
                </c:pt>
                <c:pt idx="14462">
                  <c:v>885339.89</c:v>
                </c:pt>
                <c:pt idx="14463">
                  <c:v>884449.45</c:v>
                </c:pt>
                <c:pt idx="14464">
                  <c:v>883410.96</c:v>
                </c:pt>
                <c:pt idx="14465">
                  <c:v>882373.070000001</c:v>
                </c:pt>
                <c:pt idx="14466">
                  <c:v>881632.12</c:v>
                </c:pt>
                <c:pt idx="14467">
                  <c:v>880298.98</c:v>
                </c:pt>
                <c:pt idx="14468">
                  <c:v>879410.74</c:v>
                </c:pt>
                <c:pt idx="14469">
                  <c:v>878522.94999999902</c:v>
                </c:pt>
                <c:pt idx="14470">
                  <c:v>877635.35999999905</c:v>
                </c:pt>
                <c:pt idx="14471">
                  <c:v>876748.31999999902</c:v>
                </c:pt>
                <c:pt idx="14472">
                  <c:v>875861.64</c:v>
                </c:pt>
                <c:pt idx="14473">
                  <c:v>875270.76</c:v>
                </c:pt>
                <c:pt idx="14474">
                  <c:v>874384.77</c:v>
                </c:pt>
                <c:pt idx="14475">
                  <c:v>873646.72</c:v>
                </c:pt>
                <c:pt idx="14476">
                  <c:v>872319</c:v>
                </c:pt>
                <c:pt idx="14477">
                  <c:v>871434.33</c:v>
                </c:pt>
                <c:pt idx="14478">
                  <c:v>870402.6</c:v>
                </c:pt>
                <c:pt idx="14479">
                  <c:v>869518.92</c:v>
                </c:pt>
                <c:pt idx="14480">
                  <c:v>868635.46</c:v>
                </c:pt>
                <c:pt idx="14481">
                  <c:v>868046.78</c:v>
                </c:pt>
                <c:pt idx="14482">
                  <c:v>867311.05</c:v>
                </c:pt>
                <c:pt idx="14483">
                  <c:v>866575.8</c:v>
                </c:pt>
                <c:pt idx="14484">
                  <c:v>865546.78</c:v>
                </c:pt>
                <c:pt idx="14485">
                  <c:v>864518.2</c:v>
                </c:pt>
                <c:pt idx="14486">
                  <c:v>863930.92</c:v>
                </c:pt>
                <c:pt idx="14487">
                  <c:v>863050</c:v>
                </c:pt>
                <c:pt idx="14488">
                  <c:v>862316.5</c:v>
                </c:pt>
                <c:pt idx="14489">
                  <c:v>861729.7</c:v>
                </c:pt>
                <c:pt idx="14490">
                  <c:v>861143.23</c:v>
                </c:pt>
                <c:pt idx="14491">
                  <c:v>860410.28</c:v>
                </c:pt>
                <c:pt idx="14492">
                  <c:v>859824.16</c:v>
                </c:pt>
                <c:pt idx="14493">
                  <c:v>859238.28</c:v>
                </c:pt>
                <c:pt idx="14494">
                  <c:v>858506.05</c:v>
                </c:pt>
                <c:pt idx="14495">
                  <c:v>857774.3</c:v>
                </c:pt>
                <c:pt idx="14496">
                  <c:v>856896.42</c:v>
                </c:pt>
                <c:pt idx="14497">
                  <c:v>856165.22</c:v>
                </c:pt>
                <c:pt idx="14498">
                  <c:v>856018.98</c:v>
                </c:pt>
                <c:pt idx="14499">
                  <c:v>855872.74</c:v>
                </c:pt>
                <c:pt idx="14500">
                  <c:v>856457.7</c:v>
                </c:pt>
                <c:pt idx="14501">
                  <c:v>855726.5</c:v>
                </c:pt>
                <c:pt idx="14502">
                  <c:v>856457.7</c:v>
                </c:pt>
                <c:pt idx="14503">
                  <c:v>856311.46</c:v>
                </c:pt>
                <c:pt idx="14504">
                  <c:v>856165.22</c:v>
                </c:pt>
                <c:pt idx="14505">
                  <c:v>856018.98</c:v>
                </c:pt>
                <c:pt idx="14506">
                  <c:v>855872.74</c:v>
                </c:pt>
                <c:pt idx="14507">
                  <c:v>855580.39999999898</c:v>
                </c:pt>
                <c:pt idx="14508">
                  <c:v>855434.299999999</c:v>
                </c:pt>
                <c:pt idx="14509">
                  <c:v>855580.39999999898</c:v>
                </c:pt>
                <c:pt idx="14510">
                  <c:v>857042.66</c:v>
                </c:pt>
                <c:pt idx="14511">
                  <c:v>857627.95</c:v>
                </c:pt>
                <c:pt idx="14512">
                  <c:v>857774.3</c:v>
                </c:pt>
                <c:pt idx="14513">
                  <c:v>859384.75</c:v>
                </c:pt>
                <c:pt idx="14514">
                  <c:v>860703.46</c:v>
                </c:pt>
                <c:pt idx="14515">
                  <c:v>862169.8</c:v>
                </c:pt>
                <c:pt idx="14516">
                  <c:v>863930.92</c:v>
                </c:pt>
                <c:pt idx="14517">
                  <c:v>865252.9</c:v>
                </c:pt>
                <c:pt idx="14518">
                  <c:v>866134.65</c:v>
                </c:pt>
                <c:pt idx="14519">
                  <c:v>866281.7</c:v>
                </c:pt>
                <c:pt idx="14520">
                  <c:v>866575.8</c:v>
                </c:pt>
                <c:pt idx="14521">
                  <c:v>866722.85</c:v>
                </c:pt>
                <c:pt idx="14522">
                  <c:v>866575.8</c:v>
                </c:pt>
                <c:pt idx="14523">
                  <c:v>866575.8</c:v>
                </c:pt>
                <c:pt idx="14524">
                  <c:v>866575.8</c:v>
                </c:pt>
                <c:pt idx="14525">
                  <c:v>866722.85</c:v>
                </c:pt>
                <c:pt idx="14526">
                  <c:v>866575.8</c:v>
                </c:pt>
                <c:pt idx="14527">
                  <c:v>866722.85</c:v>
                </c:pt>
                <c:pt idx="14528">
                  <c:v>866575.8</c:v>
                </c:pt>
                <c:pt idx="14529">
                  <c:v>866869.9</c:v>
                </c:pt>
                <c:pt idx="14530">
                  <c:v>867016.95</c:v>
                </c:pt>
                <c:pt idx="14531">
                  <c:v>866428.75</c:v>
                </c:pt>
                <c:pt idx="14532">
                  <c:v>866134.65</c:v>
                </c:pt>
                <c:pt idx="14533">
                  <c:v>865252.9</c:v>
                </c:pt>
                <c:pt idx="14534">
                  <c:v>864959.02</c:v>
                </c:pt>
                <c:pt idx="14535">
                  <c:v>866134.65</c:v>
                </c:pt>
                <c:pt idx="14536">
                  <c:v>868193.95</c:v>
                </c:pt>
                <c:pt idx="14537">
                  <c:v>868635.46</c:v>
                </c:pt>
                <c:pt idx="14538">
                  <c:v>869371.64</c:v>
                </c:pt>
                <c:pt idx="14539">
                  <c:v>869224.36</c:v>
                </c:pt>
                <c:pt idx="14540">
                  <c:v>869666.2</c:v>
                </c:pt>
                <c:pt idx="14541">
                  <c:v>869518.92</c:v>
                </c:pt>
                <c:pt idx="14542">
                  <c:v>870108.03999999899</c:v>
                </c:pt>
                <c:pt idx="14543">
                  <c:v>869813.48</c:v>
                </c:pt>
                <c:pt idx="14544">
                  <c:v>871139.55</c:v>
                </c:pt>
                <c:pt idx="14545">
                  <c:v>871139.55</c:v>
                </c:pt>
                <c:pt idx="14546">
                  <c:v>871139.55</c:v>
                </c:pt>
                <c:pt idx="14547">
                  <c:v>871286.94</c:v>
                </c:pt>
                <c:pt idx="14548">
                  <c:v>870549.99</c:v>
                </c:pt>
                <c:pt idx="14549">
                  <c:v>870844.77</c:v>
                </c:pt>
                <c:pt idx="14550">
                  <c:v>870992.16</c:v>
                </c:pt>
                <c:pt idx="14551">
                  <c:v>870844.77</c:v>
                </c:pt>
                <c:pt idx="14552">
                  <c:v>870697.38</c:v>
                </c:pt>
                <c:pt idx="14553">
                  <c:v>871286.94</c:v>
                </c:pt>
                <c:pt idx="14554">
                  <c:v>871581.72</c:v>
                </c:pt>
                <c:pt idx="14555">
                  <c:v>872024</c:v>
                </c:pt>
                <c:pt idx="14556">
                  <c:v>877487.51999999897</c:v>
                </c:pt>
                <c:pt idx="14557">
                  <c:v>879854.86</c:v>
                </c:pt>
                <c:pt idx="14558">
                  <c:v>880743.1</c:v>
                </c:pt>
                <c:pt idx="14559">
                  <c:v>881335.78</c:v>
                </c:pt>
                <c:pt idx="14560">
                  <c:v>882224.8</c:v>
                </c:pt>
                <c:pt idx="14561">
                  <c:v>905933.12</c:v>
                </c:pt>
                <c:pt idx="14562">
                  <c:v>917972.09</c:v>
                </c:pt>
                <c:pt idx="14563">
                  <c:v>921144.7</c:v>
                </c:pt>
                <c:pt idx="14564">
                  <c:v>922657.2</c:v>
                </c:pt>
                <c:pt idx="14565">
                  <c:v>923716.72</c:v>
                </c:pt>
                <c:pt idx="14566">
                  <c:v>924625.24</c:v>
                </c:pt>
                <c:pt idx="14567">
                  <c:v>925382.63999999897</c:v>
                </c:pt>
                <c:pt idx="14568">
                  <c:v>926291.96</c:v>
                </c:pt>
                <c:pt idx="14569">
                  <c:v>927353.19000000099</c:v>
                </c:pt>
                <c:pt idx="14570">
                  <c:v>928566.71</c:v>
                </c:pt>
                <c:pt idx="14571">
                  <c:v>929477.4</c:v>
                </c:pt>
                <c:pt idx="14572">
                  <c:v>929022</c:v>
                </c:pt>
                <c:pt idx="14573">
                  <c:v>930084.59999999905</c:v>
                </c:pt>
                <c:pt idx="14574">
                  <c:v>930388.31</c:v>
                </c:pt>
                <c:pt idx="14575">
                  <c:v>930844.04</c:v>
                </c:pt>
                <c:pt idx="14576">
                  <c:v>930995.95</c:v>
                </c:pt>
                <c:pt idx="14577">
                  <c:v>930995.95</c:v>
                </c:pt>
                <c:pt idx="14578">
                  <c:v>931907.52</c:v>
                </c:pt>
                <c:pt idx="14579">
                  <c:v>931603.59</c:v>
                </c:pt>
                <c:pt idx="14580">
                  <c:v>934188.48</c:v>
                </c:pt>
                <c:pt idx="14581">
                  <c:v>952369.45</c:v>
                </c:pt>
                <c:pt idx="14582">
                  <c:v>956208.3</c:v>
                </c:pt>
                <c:pt idx="14583">
                  <c:v>958207.28</c:v>
                </c:pt>
                <c:pt idx="14584">
                  <c:v>968537.59999999998</c:v>
                </c:pt>
                <c:pt idx="14585">
                  <c:v>1047887.7</c:v>
                </c:pt>
                <c:pt idx="14586">
                  <c:v>1072611.51</c:v>
                </c:pt>
                <c:pt idx="14587">
                  <c:v>1131825.1200000001</c:v>
                </c:pt>
                <c:pt idx="14588">
                  <c:v>1160685.76</c:v>
                </c:pt>
                <c:pt idx="14589">
                  <c:v>1172726.6000000001</c:v>
                </c:pt>
                <c:pt idx="14590">
                  <c:v>1179104.58</c:v>
                </c:pt>
                <c:pt idx="14591">
                  <c:v>1183814.1399999999</c:v>
                </c:pt>
                <c:pt idx="14592">
                  <c:v>1186846.1599999999</c:v>
                </c:pt>
                <c:pt idx="14593">
                  <c:v>1189881.8</c:v>
                </c:pt>
                <c:pt idx="14594">
                  <c:v>1192583.1599999999</c:v>
                </c:pt>
                <c:pt idx="14595">
                  <c:v>1204944.3</c:v>
                </c:pt>
                <c:pt idx="14596">
                  <c:v>1224542.72</c:v>
                </c:pt>
                <c:pt idx="14597">
                  <c:v>1251880.1200000001</c:v>
                </c:pt>
                <c:pt idx="14598">
                  <c:v>1265395.3799999999</c:v>
                </c:pt>
                <c:pt idx="14599">
                  <c:v>1292816.58</c:v>
                </c:pt>
                <c:pt idx="14600">
                  <c:v>1303372.72</c:v>
                </c:pt>
                <c:pt idx="14601">
                  <c:v>1310255.83</c:v>
                </c:pt>
                <c:pt idx="14602">
                  <c:v>1315030.24</c:v>
                </c:pt>
                <c:pt idx="14603">
                  <c:v>1318925.18</c:v>
                </c:pt>
                <c:pt idx="14604">
                  <c:v>1322469.6000000001</c:v>
                </c:pt>
                <c:pt idx="14605">
                  <c:v>1324952.6000000001</c:v>
                </c:pt>
                <c:pt idx="14606">
                  <c:v>1327082.1599999999</c:v>
                </c:pt>
                <c:pt idx="14607">
                  <c:v>1329212.8400000001</c:v>
                </c:pt>
                <c:pt idx="14608">
                  <c:v>1331877.71</c:v>
                </c:pt>
                <c:pt idx="14609">
                  <c:v>1332944.2</c:v>
                </c:pt>
                <c:pt idx="14610">
                  <c:v>1338102.6000000001</c:v>
                </c:pt>
                <c:pt idx="14611">
                  <c:v>1352008.18</c:v>
                </c:pt>
                <c:pt idx="14612">
                  <c:v>1362198.72</c:v>
                </c:pt>
                <c:pt idx="14613">
                  <c:v>1369902.26</c:v>
                </c:pt>
                <c:pt idx="14614">
                  <c:v>1385170.38</c:v>
                </c:pt>
                <c:pt idx="14615">
                  <c:v>1447137.6</c:v>
                </c:pt>
                <c:pt idx="14616">
                  <c:v>1469084.46</c:v>
                </c:pt>
                <c:pt idx="14617">
                  <c:v>1503657.36</c:v>
                </c:pt>
                <c:pt idx="14618">
                  <c:v>1521772.48</c:v>
                </c:pt>
                <c:pt idx="14619">
                  <c:v>1529645.55</c:v>
                </c:pt>
                <c:pt idx="14620">
                  <c:v>1534904.34</c:v>
                </c:pt>
                <c:pt idx="14621">
                  <c:v>1538853.48</c:v>
                </c:pt>
                <c:pt idx="14622">
                  <c:v>1541676.84</c:v>
                </c:pt>
                <c:pt idx="14623">
                  <c:v>1544125.48</c:v>
                </c:pt>
                <c:pt idx="14624">
                  <c:v>1549970.79</c:v>
                </c:pt>
                <c:pt idx="14625">
                  <c:v>1565855.83</c:v>
                </c:pt>
                <c:pt idx="14626">
                  <c:v>1581997.36</c:v>
                </c:pt>
                <c:pt idx="14627">
                  <c:v>1584091.26</c:v>
                </c:pt>
                <c:pt idx="14628">
                  <c:v>1607773.35</c:v>
                </c:pt>
                <c:pt idx="14629">
                  <c:v>1619667.61</c:v>
                </c:pt>
                <c:pt idx="14630">
                  <c:v>1617170.8</c:v>
                </c:pt>
                <c:pt idx="14631">
                  <c:v>1611989.78</c:v>
                </c:pt>
                <c:pt idx="14632">
                  <c:v>1607007.15</c:v>
                </c:pt>
                <c:pt idx="14633">
                  <c:v>1601648.15</c:v>
                </c:pt>
                <c:pt idx="14634">
                  <c:v>1596487.24</c:v>
                </c:pt>
                <c:pt idx="14635">
                  <c:v>1591905.76</c:v>
                </c:pt>
                <c:pt idx="14636">
                  <c:v>1587710.62</c:v>
                </c:pt>
                <c:pt idx="14637">
                  <c:v>1583710.42</c:v>
                </c:pt>
                <c:pt idx="14638">
                  <c:v>1580475.32</c:v>
                </c:pt>
                <c:pt idx="14639">
                  <c:v>1577242.78</c:v>
                </c:pt>
                <c:pt idx="14640">
                  <c:v>1575912.5</c:v>
                </c:pt>
                <c:pt idx="14641">
                  <c:v>1573823.15</c:v>
                </c:pt>
                <c:pt idx="14642">
                  <c:v>1573633.3</c:v>
                </c:pt>
                <c:pt idx="14643">
                  <c:v>1573443.45</c:v>
                </c:pt>
                <c:pt idx="14644">
                  <c:v>1571545.19</c:v>
                </c:pt>
                <c:pt idx="14645">
                  <c:v>1570596.34</c:v>
                </c:pt>
                <c:pt idx="14646">
                  <c:v>1569647.79</c:v>
                </c:pt>
                <c:pt idx="14647">
                  <c:v>1568889.11</c:v>
                </c:pt>
                <c:pt idx="14648">
                  <c:v>1567751.36</c:v>
                </c:pt>
                <c:pt idx="14649">
                  <c:v>1566613.88</c:v>
                </c:pt>
                <c:pt idx="14650">
                  <c:v>1565666.34</c:v>
                </c:pt>
                <c:pt idx="14651">
                  <c:v>1564340.01</c:v>
                </c:pt>
                <c:pt idx="14652">
                  <c:v>1563203.67</c:v>
                </c:pt>
                <c:pt idx="14653">
                  <c:v>1562824.89</c:v>
                </c:pt>
                <c:pt idx="14654">
                  <c:v>1561310.47</c:v>
                </c:pt>
                <c:pt idx="14655">
                  <c:v>1561121.18</c:v>
                </c:pt>
                <c:pt idx="14656">
                  <c:v>1560364.2</c:v>
                </c:pt>
                <c:pt idx="14657">
                  <c:v>1562256.92</c:v>
                </c:pt>
                <c:pt idx="14658">
                  <c:v>1563771.84</c:v>
                </c:pt>
                <c:pt idx="14659">
                  <c:v>1563393.06</c:v>
                </c:pt>
                <c:pt idx="14660">
                  <c:v>1565855.83</c:v>
                </c:pt>
                <c:pt idx="14661">
                  <c:v>1567372.2</c:v>
                </c:pt>
                <c:pt idx="14662">
                  <c:v>1567751.36</c:v>
                </c:pt>
                <c:pt idx="14663">
                  <c:v>1567182.62</c:v>
                </c:pt>
                <c:pt idx="14664">
                  <c:v>1566045.32</c:v>
                </c:pt>
                <c:pt idx="14665">
                  <c:v>1564718.89</c:v>
                </c:pt>
                <c:pt idx="14666">
                  <c:v>1564150.62</c:v>
                </c:pt>
                <c:pt idx="14667">
                  <c:v>1563014.28</c:v>
                </c:pt>
                <c:pt idx="14668">
                  <c:v>1562067.63</c:v>
                </c:pt>
                <c:pt idx="14669">
                  <c:v>1561310.47</c:v>
                </c:pt>
                <c:pt idx="14670">
                  <c:v>1560364.2</c:v>
                </c:pt>
                <c:pt idx="14671">
                  <c:v>1559418.2</c:v>
                </c:pt>
                <c:pt idx="14672">
                  <c:v>1558472.38</c:v>
                </c:pt>
                <c:pt idx="14673">
                  <c:v>1560175</c:v>
                </c:pt>
                <c:pt idx="14674">
                  <c:v>1563961.23</c:v>
                </c:pt>
                <c:pt idx="14675">
                  <c:v>1566613.88</c:v>
                </c:pt>
                <c:pt idx="14676">
                  <c:v>1566424.3</c:v>
                </c:pt>
                <c:pt idx="14677">
                  <c:v>1565855.83</c:v>
                </c:pt>
                <c:pt idx="14678">
                  <c:v>1565855.83</c:v>
                </c:pt>
                <c:pt idx="14679">
                  <c:v>1563961.23</c:v>
                </c:pt>
                <c:pt idx="14680">
                  <c:v>1566613.88</c:v>
                </c:pt>
                <c:pt idx="14681">
                  <c:v>1566234.81</c:v>
                </c:pt>
                <c:pt idx="14682">
                  <c:v>1565666.34</c:v>
                </c:pt>
                <c:pt idx="14683">
                  <c:v>1565097.87</c:v>
                </c:pt>
                <c:pt idx="14684">
                  <c:v>1564340.01</c:v>
                </c:pt>
                <c:pt idx="14685">
                  <c:v>1563961.23</c:v>
                </c:pt>
                <c:pt idx="14686">
                  <c:v>1563582.45</c:v>
                </c:pt>
                <c:pt idx="14687">
                  <c:v>1563014.28</c:v>
                </c:pt>
                <c:pt idx="14688">
                  <c:v>1562256.92</c:v>
                </c:pt>
                <c:pt idx="14689">
                  <c:v>1561499.76</c:v>
                </c:pt>
                <c:pt idx="14690">
                  <c:v>1560742.6</c:v>
                </c:pt>
                <c:pt idx="14691">
                  <c:v>1559607.4</c:v>
                </c:pt>
                <c:pt idx="14692">
                  <c:v>1558661.49</c:v>
                </c:pt>
                <c:pt idx="14693">
                  <c:v>1558094.16</c:v>
                </c:pt>
                <c:pt idx="14694">
                  <c:v>1557715.94</c:v>
                </c:pt>
                <c:pt idx="14695">
                  <c:v>1556581.46</c:v>
                </c:pt>
                <c:pt idx="14696">
                  <c:v>1555825.38</c:v>
                </c:pt>
                <c:pt idx="14697">
                  <c:v>1555447.34</c:v>
                </c:pt>
                <c:pt idx="14698">
                  <c:v>1554691.44</c:v>
                </c:pt>
                <c:pt idx="14699">
                  <c:v>1554502.51</c:v>
                </c:pt>
                <c:pt idx="14700">
                  <c:v>1554124.65</c:v>
                </c:pt>
                <c:pt idx="14701">
                  <c:v>1553746.79</c:v>
                </c:pt>
                <c:pt idx="14702">
                  <c:v>1553180</c:v>
                </c:pt>
                <c:pt idx="14703">
                  <c:v>1552613.57</c:v>
                </c:pt>
                <c:pt idx="14704">
                  <c:v>1552235.95</c:v>
                </c:pt>
                <c:pt idx="14705">
                  <c:v>1551480.71</c:v>
                </c:pt>
                <c:pt idx="14706">
                  <c:v>1551669.52</c:v>
                </c:pt>
                <c:pt idx="14707">
                  <c:v>1551291.9</c:v>
                </c:pt>
                <c:pt idx="14708">
                  <c:v>1550725.71</c:v>
                </c:pt>
                <c:pt idx="14709">
                  <c:v>1550348.25</c:v>
                </c:pt>
                <c:pt idx="14710">
                  <c:v>1549215.97</c:v>
                </c:pt>
                <c:pt idx="14711">
                  <c:v>1548650.08</c:v>
                </c:pt>
                <c:pt idx="14712">
                  <c:v>1548084.19</c:v>
                </c:pt>
                <c:pt idx="14713">
                  <c:v>1547329.77</c:v>
                </c:pt>
                <c:pt idx="14714">
                  <c:v>1546764.18</c:v>
                </c:pt>
                <c:pt idx="14715">
                  <c:v>1545633</c:v>
                </c:pt>
                <c:pt idx="14716">
                  <c:v>1545067.68</c:v>
                </c:pt>
                <c:pt idx="14717">
                  <c:v>1544313.92</c:v>
                </c:pt>
                <c:pt idx="14718">
                  <c:v>1543748.6</c:v>
                </c:pt>
                <c:pt idx="14719">
                  <c:v>1542995.2</c:v>
                </c:pt>
                <c:pt idx="14720">
                  <c:v>1542053.45</c:v>
                </c:pt>
                <c:pt idx="14721">
                  <c:v>1541865.1</c:v>
                </c:pt>
                <c:pt idx="14722">
                  <c:v>1540547.28</c:v>
                </c:pt>
                <c:pt idx="14723">
                  <c:v>1539229.82</c:v>
                </c:pt>
                <c:pt idx="14724">
                  <c:v>1538288.97</c:v>
                </c:pt>
                <c:pt idx="14725">
                  <c:v>1537724.68</c:v>
                </c:pt>
                <c:pt idx="14726">
                  <c:v>1536408.26</c:v>
                </c:pt>
                <c:pt idx="14727">
                  <c:v>1535468.28</c:v>
                </c:pt>
                <c:pt idx="14728">
                  <c:v>1534716.36</c:v>
                </c:pt>
                <c:pt idx="14729">
                  <c:v>1533776.79</c:v>
                </c:pt>
                <c:pt idx="14730">
                  <c:v>1532837.44</c:v>
                </c:pt>
                <c:pt idx="14731">
                  <c:v>1532086.14</c:v>
                </c:pt>
                <c:pt idx="14732">
                  <c:v>1531147.24</c:v>
                </c:pt>
                <c:pt idx="14733">
                  <c:v>1530208.56</c:v>
                </c:pt>
                <c:pt idx="14734">
                  <c:v>1529270.21</c:v>
                </c:pt>
                <c:pt idx="14735">
                  <c:v>1527956.96</c:v>
                </c:pt>
                <c:pt idx="14736">
                  <c:v>1526456.66</c:v>
                </c:pt>
                <c:pt idx="14737">
                  <c:v>1526081.72</c:v>
                </c:pt>
                <c:pt idx="14738">
                  <c:v>1524582.18</c:v>
                </c:pt>
                <c:pt idx="14739">
                  <c:v>1523832.74</c:v>
                </c:pt>
                <c:pt idx="14740">
                  <c:v>1523083.3</c:v>
                </c:pt>
                <c:pt idx="14741">
                  <c:v>1521959.74</c:v>
                </c:pt>
                <c:pt idx="14742">
                  <c:v>1521210.7</c:v>
                </c:pt>
                <c:pt idx="14743">
                  <c:v>1520836.36</c:v>
                </c:pt>
                <c:pt idx="14744">
                  <c:v>1519713.34</c:v>
                </c:pt>
                <c:pt idx="14745">
                  <c:v>1519151.95</c:v>
                </c:pt>
                <c:pt idx="14746">
                  <c:v>1518029.65</c:v>
                </c:pt>
                <c:pt idx="14747">
                  <c:v>1517281.55</c:v>
                </c:pt>
                <c:pt idx="14748">
                  <c:v>1516159.85</c:v>
                </c:pt>
                <c:pt idx="14749">
                  <c:v>1515225.28</c:v>
                </c:pt>
                <c:pt idx="14750">
                  <c:v>1513730.4</c:v>
                </c:pt>
                <c:pt idx="14751">
                  <c:v>1512609.84</c:v>
                </c:pt>
                <c:pt idx="14752">
                  <c:v>1511489.48</c:v>
                </c:pt>
                <c:pt idx="14753">
                  <c:v>1509809.64</c:v>
                </c:pt>
                <c:pt idx="14754">
                  <c:v>1507944.14</c:v>
                </c:pt>
                <c:pt idx="14755">
                  <c:v>1506452.46</c:v>
                </c:pt>
                <c:pt idx="14756">
                  <c:v>1505147.84</c:v>
                </c:pt>
                <c:pt idx="14757">
                  <c:v>1503843.62</c:v>
                </c:pt>
                <c:pt idx="14758">
                  <c:v>1502539.8</c:v>
                </c:pt>
                <c:pt idx="14759">
                  <c:v>1501050.44</c:v>
                </c:pt>
                <c:pt idx="14760">
                  <c:v>1499561.74</c:v>
                </c:pt>
                <c:pt idx="14761">
                  <c:v>1498259.62</c:v>
                </c:pt>
                <c:pt idx="14762">
                  <c:v>1496772.05</c:v>
                </c:pt>
                <c:pt idx="14763">
                  <c:v>1495471.1</c:v>
                </c:pt>
                <c:pt idx="14764">
                  <c:v>1493985.08</c:v>
                </c:pt>
                <c:pt idx="14765">
                  <c:v>1492685.55</c:v>
                </c:pt>
                <c:pt idx="14766">
                  <c:v>1491386.7</c:v>
                </c:pt>
                <c:pt idx="14767">
                  <c:v>1489718.55</c:v>
                </c:pt>
                <c:pt idx="14768">
                  <c:v>1488421.94</c:v>
                </c:pt>
                <c:pt idx="14769">
                  <c:v>1487125.77</c:v>
                </c:pt>
                <c:pt idx="14770">
                  <c:v>1484905.05</c:v>
                </c:pt>
                <c:pt idx="14771">
                  <c:v>1483240.82</c:v>
                </c:pt>
                <c:pt idx="14772">
                  <c:v>1481947.52</c:v>
                </c:pt>
                <c:pt idx="14773">
                  <c:v>1480472.48</c:v>
                </c:pt>
                <c:pt idx="14774">
                  <c:v>1479552.22</c:v>
                </c:pt>
                <c:pt idx="14775">
                  <c:v>1477345.6</c:v>
                </c:pt>
                <c:pt idx="14776">
                  <c:v>1476242.98</c:v>
                </c:pt>
                <c:pt idx="14777">
                  <c:v>1474773.3</c:v>
                </c:pt>
                <c:pt idx="14778">
                  <c:v>1473488.03</c:v>
                </c:pt>
                <c:pt idx="14779">
                  <c:v>1472019.6</c:v>
                </c:pt>
                <c:pt idx="14780">
                  <c:v>1470735.16</c:v>
                </c:pt>
                <c:pt idx="14781">
                  <c:v>1469634.64</c:v>
                </c:pt>
                <c:pt idx="14782">
                  <c:v>1468167.76</c:v>
                </c:pt>
                <c:pt idx="14783">
                  <c:v>1466334.84</c:v>
                </c:pt>
                <c:pt idx="14784">
                  <c:v>1464869.16</c:v>
                </c:pt>
                <c:pt idx="14785">
                  <c:v>1463770.2</c:v>
                </c:pt>
                <c:pt idx="14786">
                  <c:v>1462305.4</c:v>
                </c:pt>
                <c:pt idx="14787">
                  <c:v>1460841.14</c:v>
                </c:pt>
                <c:pt idx="14788">
                  <c:v>1459560.28</c:v>
                </c:pt>
                <c:pt idx="14789">
                  <c:v>1458279.7</c:v>
                </c:pt>
                <c:pt idx="14790">
                  <c:v>1456999.75</c:v>
                </c:pt>
                <c:pt idx="14791">
                  <c:v>1455720.12</c:v>
                </c:pt>
                <c:pt idx="14792">
                  <c:v>1454440.8</c:v>
                </c:pt>
                <c:pt idx="14793">
                  <c:v>1453161.9</c:v>
                </c:pt>
                <c:pt idx="14794">
                  <c:v>1451700.78</c:v>
                </c:pt>
                <c:pt idx="14795">
                  <c:v>1450605.2</c:v>
                </c:pt>
                <c:pt idx="14796">
                  <c:v>1449509.9</c:v>
                </c:pt>
                <c:pt idx="14797">
                  <c:v>1448232.4</c:v>
                </c:pt>
                <c:pt idx="14798">
                  <c:v>1447137.6</c:v>
                </c:pt>
                <c:pt idx="14799">
                  <c:v>1446043.2</c:v>
                </c:pt>
                <c:pt idx="14800">
                  <c:v>1444584.3</c:v>
                </c:pt>
                <c:pt idx="14801">
                  <c:v>1443854.94</c:v>
                </c:pt>
                <c:pt idx="14802">
                  <c:v>1442579.1</c:v>
                </c:pt>
                <c:pt idx="14803">
                  <c:v>1440939.2</c:v>
                </c:pt>
                <c:pt idx="14804">
                  <c:v>1439664.08</c:v>
                </c:pt>
                <c:pt idx="14805">
                  <c:v>1438389.31</c:v>
                </c:pt>
                <c:pt idx="14806">
                  <c:v>1437297.05</c:v>
                </c:pt>
                <c:pt idx="14807">
                  <c:v>1436386.9</c:v>
                </c:pt>
                <c:pt idx="14808">
                  <c:v>1435295.08</c:v>
                </c:pt>
                <c:pt idx="14809">
                  <c:v>1434203.4</c:v>
                </c:pt>
                <c:pt idx="14810">
                  <c:v>1432748.2</c:v>
                </c:pt>
                <c:pt idx="14811">
                  <c:v>1432020.96</c:v>
                </c:pt>
                <c:pt idx="14812">
                  <c:v>1431111.91</c:v>
                </c:pt>
                <c:pt idx="14813">
                  <c:v>1430021.4</c:v>
                </c:pt>
                <c:pt idx="14814">
                  <c:v>1428931.02</c:v>
                </c:pt>
                <c:pt idx="14815">
                  <c:v>1428204.3</c:v>
                </c:pt>
                <c:pt idx="14816">
                  <c:v>1426932.68</c:v>
                </c:pt>
                <c:pt idx="14817">
                  <c:v>1426206.24</c:v>
                </c:pt>
                <c:pt idx="14818">
                  <c:v>1425116.74</c:v>
                </c:pt>
                <c:pt idx="14819">
                  <c:v>1424027.56</c:v>
                </c:pt>
                <c:pt idx="14820">
                  <c:v>1422575.68</c:v>
                </c:pt>
                <c:pt idx="14821">
                  <c:v>1421487.04</c:v>
                </c:pt>
                <c:pt idx="14822">
                  <c:v>1420580.14</c:v>
                </c:pt>
                <c:pt idx="14823">
                  <c:v>1419673.36</c:v>
                </c:pt>
                <c:pt idx="14824">
                  <c:v>1419129.4</c:v>
                </c:pt>
                <c:pt idx="14825">
                  <c:v>1417497.84</c:v>
                </c:pt>
                <c:pt idx="14826">
                  <c:v>1416954.12</c:v>
                </c:pt>
                <c:pt idx="14827">
                  <c:v>1415323.38</c:v>
                </c:pt>
                <c:pt idx="14828">
                  <c:v>1414961.04</c:v>
                </c:pt>
                <c:pt idx="14829">
                  <c:v>1414055.4</c:v>
                </c:pt>
                <c:pt idx="14830">
                  <c:v>1413149.9</c:v>
                </c:pt>
                <c:pt idx="14831">
                  <c:v>1411882.6</c:v>
                </c:pt>
                <c:pt idx="14832">
                  <c:v>1411520.56</c:v>
                </c:pt>
                <c:pt idx="14833">
                  <c:v>1410615.6</c:v>
                </c:pt>
                <c:pt idx="14834">
                  <c:v>1409529.9</c:v>
                </c:pt>
                <c:pt idx="14835">
                  <c:v>1408444.52</c:v>
                </c:pt>
                <c:pt idx="14836">
                  <c:v>1407721.04</c:v>
                </c:pt>
                <c:pt idx="14837">
                  <c:v>1406997.68</c:v>
                </c:pt>
                <c:pt idx="14838">
                  <c:v>1405551.2</c:v>
                </c:pt>
                <c:pt idx="14839">
                  <c:v>1400853.66</c:v>
                </c:pt>
                <c:pt idx="14840">
                  <c:v>1399770.3</c:v>
                </c:pt>
                <c:pt idx="14841">
                  <c:v>1399048.3</c:v>
                </c:pt>
                <c:pt idx="14842">
                  <c:v>1397965.42</c:v>
                </c:pt>
                <c:pt idx="14843">
                  <c:v>1397243.66</c:v>
                </c:pt>
                <c:pt idx="14844">
                  <c:v>1396521.9</c:v>
                </c:pt>
                <c:pt idx="14845">
                  <c:v>1395800.38</c:v>
                </c:pt>
                <c:pt idx="14846">
                  <c:v>1394898.48</c:v>
                </c:pt>
                <c:pt idx="14847">
                  <c:v>1394357.5</c:v>
                </c:pt>
                <c:pt idx="14848">
                  <c:v>1392915.1</c:v>
                </c:pt>
                <c:pt idx="14849">
                  <c:v>1392194.18</c:v>
                </c:pt>
                <c:pt idx="14850">
                  <c:v>1391293.03</c:v>
                </c:pt>
                <c:pt idx="14851">
                  <c:v>1390752.5</c:v>
                </c:pt>
                <c:pt idx="14852">
                  <c:v>1390212.05</c:v>
                </c:pt>
                <c:pt idx="14853">
                  <c:v>1389491.45</c:v>
                </c:pt>
                <c:pt idx="14854">
                  <c:v>1388410.8</c:v>
                </c:pt>
                <c:pt idx="14855">
                  <c:v>1387510.3</c:v>
                </c:pt>
                <c:pt idx="14856">
                  <c:v>1387150.28</c:v>
                </c:pt>
                <c:pt idx="14857">
                  <c:v>1386250.23</c:v>
                </c:pt>
                <c:pt idx="14858">
                  <c:v>1385170.38</c:v>
                </c:pt>
                <c:pt idx="14859">
                  <c:v>1384450.62</c:v>
                </c:pt>
                <c:pt idx="14860">
                  <c:v>1383371.25</c:v>
                </c:pt>
                <c:pt idx="14861">
                  <c:v>1383011.55</c:v>
                </c:pt>
                <c:pt idx="14862">
                  <c:v>1382112.3</c:v>
                </c:pt>
                <c:pt idx="14863">
                  <c:v>1381572.99</c:v>
                </c:pt>
                <c:pt idx="14864">
                  <c:v>1380853.91</c:v>
                </c:pt>
                <c:pt idx="14865">
                  <c:v>1380494.37</c:v>
                </c:pt>
                <c:pt idx="14866">
                  <c:v>1379595.76</c:v>
                </c:pt>
                <c:pt idx="14867">
                  <c:v>1379236.34</c:v>
                </c:pt>
                <c:pt idx="14868">
                  <c:v>1378697.21</c:v>
                </c:pt>
                <c:pt idx="14869">
                  <c:v>1378697.21</c:v>
                </c:pt>
                <c:pt idx="14870">
                  <c:v>1378337.87</c:v>
                </c:pt>
                <c:pt idx="14871">
                  <c:v>1378158.24</c:v>
                </c:pt>
                <c:pt idx="14872">
                  <c:v>1376721.2</c:v>
                </c:pt>
                <c:pt idx="14873">
                  <c:v>1376182.55</c:v>
                </c:pt>
                <c:pt idx="14874">
                  <c:v>1375643.9</c:v>
                </c:pt>
                <c:pt idx="14875">
                  <c:v>1375105.25</c:v>
                </c:pt>
                <c:pt idx="14876">
                  <c:v>1374925.7</c:v>
                </c:pt>
                <c:pt idx="14877">
                  <c:v>1374566.74</c:v>
                </c:pt>
                <c:pt idx="14878">
                  <c:v>1374566.74</c:v>
                </c:pt>
                <c:pt idx="14879">
                  <c:v>1374387.26</c:v>
                </c:pt>
                <c:pt idx="14880">
                  <c:v>1373848.82</c:v>
                </c:pt>
                <c:pt idx="14881">
                  <c:v>1373489.86</c:v>
                </c:pt>
                <c:pt idx="14882">
                  <c:v>1373669.34</c:v>
                </c:pt>
                <c:pt idx="14883">
                  <c:v>1373310.38</c:v>
                </c:pt>
                <c:pt idx="14884">
                  <c:v>1372772.1</c:v>
                </c:pt>
                <c:pt idx="14885">
                  <c:v>1372413.3</c:v>
                </c:pt>
                <c:pt idx="14886">
                  <c:v>1372951.5</c:v>
                </c:pt>
                <c:pt idx="14887">
                  <c:v>1372592.7</c:v>
                </c:pt>
                <c:pt idx="14888">
                  <c:v>1372772.1</c:v>
                </c:pt>
                <c:pt idx="14889">
                  <c:v>1372772.1</c:v>
                </c:pt>
                <c:pt idx="14890">
                  <c:v>1372413.3</c:v>
                </c:pt>
                <c:pt idx="14891">
                  <c:v>1372233.9</c:v>
                </c:pt>
                <c:pt idx="14892">
                  <c:v>1371875.1</c:v>
                </c:pt>
                <c:pt idx="14893">
                  <c:v>1373489.86</c:v>
                </c:pt>
                <c:pt idx="14894">
                  <c:v>1374566.74</c:v>
                </c:pt>
                <c:pt idx="14895">
                  <c:v>1374387.26</c:v>
                </c:pt>
                <c:pt idx="14896">
                  <c:v>1374387.26</c:v>
                </c:pt>
                <c:pt idx="14897">
                  <c:v>1374207.78</c:v>
                </c:pt>
                <c:pt idx="14898">
                  <c:v>1374028.3</c:v>
                </c:pt>
                <c:pt idx="14899">
                  <c:v>1374387.26</c:v>
                </c:pt>
                <c:pt idx="14900">
                  <c:v>1374746.22</c:v>
                </c:pt>
                <c:pt idx="14901">
                  <c:v>1374028.3</c:v>
                </c:pt>
                <c:pt idx="14902">
                  <c:v>1373489.86</c:v>
                </c:pt>
                <c:pt idx="14903">
                  <c:v>1373848.82</c:v>
                </c:pt>
                <c:pt idx="14904">
                  <c:v>1373848.82</c:v>
                </c:pt>
                <c:pt idx="14905">
                  <c:v>1374746.22</c:v>
                </c:pt>
                <c:pt idx="14906">
                  <c:v>1375284.8</c:v>
                </c:pt>
                <c:pt idx="14907">
                  <c:v>1374566.74</c:v>
                </c:pt>
                <c:pt idx="14908">
                  <c:v>1374566.74</c:v>
                </c:pt>
                <c:pt idx="14909">
                  <c:v>1374566.74</c:v>
                </c:pt>
                <c:pt idx="14910">
                  <c:v>1374387.26</c:v>
                </c:pt>
                <c:pt idx="14911">
                  <c:v>1374566.74</c:v>
                </c:pt>
                <c:pt idx="14912">
                  <c:v>1373848.82</c:v>
                </c:pt>
                <c:pt idx="14913">
                  <c:v>1373669.34</c:v>
                </c:pt>
                <c:pt idx="14914">
                  <c:v>1372592.7</c:v>
                </c:pt>
                <c:pt idx="14915">
                  <c:v>1372233.9</c:v>
                </c:pt>
                <c:pt idx="14916">
                  <c:v>1371875.1</c:v>
                </c:pt>
                <c:pt idx="14917">
                  <c:v>1372054.5</c:v>
                </c:pt>
                <c:pt idx="14918">
                  <c:v>1371516.3</c:v>
                </c:pt>
                <c:pt idx="14919">
                  <c:v>1370978.24</c:v>
                </c:pt>
                <c:pt idx="14920">
                  <c:v>1371336.9</c:v>
                </c:pt>
                <c:pt idx="14921">
                  <c:v>1370978.24</c:v>
                </c:pt>
                <c:pt idx="14922">
                  <c:v>1370798.91</c:v>
                </c:pt>
                <c:pt idx="14923">
                  <c:v>1370978.24</c:v>
                </c:pt>
                <c:pt idx="14924">
                  <c:v>1370978.24</c:v>
                </c:pt>
                <c:pt idx="14925">
                  <c:v>1369722.93</c:v>
                </c:pt>
                <c:pt idx="14926">
                  <c:v>1369543.6</c:v>
                </c:pt>
                <c:pt idx="14927">
                  <c:v>1369364.35</c:v>
                </c:pt>
                <c:pt idx="14928">
                  <c:v>1369364.35</c:v>
                </c:pt>
                <c:pt idx="14929">
                  <c:v>1369005.85</c:v>
                </c:pt>
                <c:pt idx="14930">
                  <c:v>1368647.35</c:v>
                </c:pt>
                <c:pt idx="14931">
                  <c:v>1368288.85</c:v>
                </c:pt>
                <c:pt idx="14932">
                  <c:v>1368826.6</c:v>
                </c:pt>
                <c:pt idx="14933">
                  <c:v>1368288.85</c:v>
                </c:pt>
                <c:pt idx="14934">
                  <c:v>1368109.6</c:v>
                </c:pt>
                <c:pt idx="14935">
                  <c:v>1368288.85</c:v>
                </c:pt>
                <c:pt idx="14936">
                  <c:v>1367930.35</c:v>
                </c:pt>
                <c:pt idx="14937">
                  <c:v>1367930.35</c:v>
                </c:pt>
                <c:pt idx="14938">
                  <c:v>1367571.91</c:v>
                </c:pt>
                <c:pt idx="14939">
                  <c:v>1367571.91</c:v>
                </c:pt>
                <c:pt idx="14940">
                  <c:v>1367571.91</c:v>
                </c:pt>
                <c:pt idx="14941">
                  <c:v>1367571.91</c:v>
                </c:pt>
                <c:pt idx="14942">
                  <c:v>1367571.91</c:v>
                </c:pt>
                <c:pt idx="14943">
                  <c:v>1367571.91</c:v>
                </c:pt>
                <c:pt idx="14944">
                  <c:v>1367930.35</c:v>
                </c:pt>
                <c:pt idx="14945">
                  <c:v>1368109.6</c:v>
                </c:pt>
                <c:pt idx="14946">
                  <c:v>1367392.72</c:v>
                </c:pt>
                <c:pt idx="14947">
                  <c:v>1372233.9</c:v>
                </c:pt>
                <c:pt idx="14948">
                  <c:v>1377619.35</c:v>
                </c:pt>
                <c:pt idx="14949">
                  <c:v>1378876.92</c:v>
                </c:pt>
                <c:pt idx="14950">
                  <c:v>1379416.05</c:v>
                </c:pt>
                <c:pt idx="14951">
                  <c:v>1379595.76</c:v>
                </c:pt>
                <c:pt idx="14952">
                  <c:v>1379595.76</c:v>
                </c:pt>
                <c:pt idx="14953">
                  <c:v>1379416.05</c:v>
                </c:pt>
                <c:pt idx="14954">
                  <c:v>1379955.18</c:v>
                </c:pt>
                <c:pt idx="14955">
                  <c:v>1379775.47</c:v>
                </c:pt>
                <c:pt idx="14956">
                  <c:v>1379955.18</c:v>
                </c:pt>
                <c:pt idx="14957">
                  <c:v>1380494.37</c:v>
                </c:pt>
                <c:pt idx="14958">
                  <c:v>1380314.6</c:v>
                </c:pt>
                <c:pt idx="14959">
                  <c:v>1380494.37</c:v>
                </c:pt>
                <c:pt idx="14960">
                  <c:v>1379775.47</c:v>
                </c:pt>
                <c:pt idx="14961">
                  <c:v>1382112.3</c:v>
                </c:pt>
                <c:pt idx="14962">
                  <c:v>1383191.4</c:v>
                </c:pt>
                <c:pt idx="14963">
                  <c:v>1384450.62</c:v>
                </c:pt>
                <c:pt idx="14964">
                  <c:v>1385350.32</c:v>
                </c:pt>
                <c:pt idx="14965">
                  <c:v>1385890.21</c:v>
                </c:pt>
                <c:pt idx="14966">
                  <c:v>1386250.23</c:v>
                </c:pt>
                <c:pt idx="14967">
                  <c:v>1386430.24</c:v>
                </c:pt>
                <c:pt idx="14968">
                  <c:v>1387150.28</c:v>
                </c:pt>
                <c:pt idx="14969">
                  <c:v>1387690.4</c:v>
                </c:pt>
                <c:pt idx="14970">
                  <c:v>1387330.29</c:v>
                </c:pt>
                <c:pt idx="14971">
                  <c:v>1387510.3</c:v>
                </c:pt>
                <c:pt idx="14972">
                  <c:v>1387510.3</c:v>
                </c:pt>
                <c:pt idx="14973">
                  <c:v>1387150.28</c:v>
                </c:pt>
                <c:pt idx="14974">
                  <c:v>1387690.4</c:v>
                </c:pt>
                <c:pt idx="14975">
                  <c:v>1387510.3</c:v>
                </c:pt>
                <c:pt idx="14976">
                  <c:v>1387150.28</c:v>
                </c:pt>
                <c:pt idx="14977">
                  <c:v>1387330.29</c:v>
                </c:pt>
                <c:pt idx="14978">
                  <c:v>1387330.29</c:v>
                </c:pt>
                <c:pt idx="14979">
                  <c:v>1387510.3</c:v>
                </c:pt>
                <c:pt idx="14980">
                  <c:v>1387690.4</c:v>
                </c:pt>
                <c:pt idx="14981">
                  <c:v>1387150.28</c:v>
                </c:pt>
                <c:pt idx="14982">
                  <c:v>1386970.27</c:v>
                </c:pt>
                <c:pt idx="14983">
                  <c:v>1386610.25</c:v>
                </c:pt>
                <c:pt idx="14984">
                  <c:v>1386430.24</c:v>
                </c:pt>
                <c:pt idx="14985">
                  <c:v>1386430.24</c:v>
                </c:pt>
                <c:pt idx="14986">
                  <c:v>1386430.24</c:v>
                </c:pt>
                <c:pt idx="14987">
                  <c:v>1386250.23</c:v>
                </c:pt>
                <c:pt idx="14988">
                  <c:v>1385890.21</c:v>
                </c:pt>
                <c:pt idx="14989">
                  <c:v>1385890.21</c:v>
                </c:pt>
                <c:pt idx="14990">
                  <c:v>1385530.26</c:v>
                </c:pt>
                <c:pt idx="14991">
                  <c:v>1385530.26</c:v>
                </c:pt>
                <c:pt idx="14992">
                  <c:v>1385530.26</c:v>
                </c:pt>
                <c:pt idx="14993">
                  <c:v>1385170.38</c:v>
                </c:pt>
                <c:pt idx="14994">
                  <c:v>1384630.56</c:v>
                </c:pt>
                <c:pt idx="14995">
                  <c:v>1384990.44</c:v>
                </c:pt>
                <c:pt idx="14996">
                  <c:v>1384630.56</c:v>
                </c:pt>
                <c:pt idx="14997">
                  <c:v>1384990.44</c:v>
                </c:pt>
                <c:pt idx="14998">
                  <c:v>1384450.62</c:v>
                </c:pt>
                <c:pt idx="14999">
                  <c:v>1388050.6</c:v>
                </c:pt>
                <c:pt idx="15000">
                  <c:v>1389671.6</c:v>
                </c:pt>
                <c:pt idx="15001">
                  <c:v>1390932.65</c:v>
                </c:pt>
                <c:pt idx="15002">
                  <c:v>1391293.03</c:v>
                </c:pt>
                <c:pt idx="15003">
                  <c:v>1392013.95</c:v>
                </c:pt>
                <c:pt idx="15004">
                  <c:v>1392194.18</c:v>
                </c:pt>
                <c:pt idx="15005">
                  <c:v>1392374.41</c:v>
                </c:pt>
                <c:pt idx="15006">
                  <c:v>1392554.64</c:v>
                </c:pt>
                <c:pt idx="15007">
                  <c:v>1392734.87</c:v>
                </c:pt>
                <c:pt idx="15008">
                  <c:v>1392915.1</c:v>
                </c:pt>
                <c:pt idx="15009">
                  <c:v>1392915.1</c:v>
                </c:pt>
                <c:pt idx="15010">
                  <c:v>1392554.64</c:v>
                </c:pt>
                <c:pt idx="15011">
                  <c:v>1393996.9</c:v>
                </c:pt>
                <c:pt idx="15012">
                  <c:v>1394718.1</c:v>
                </c:pt>
                <c:pt idx="15013">
                  <c:v>1396521.9</c:v>
                </c:pt>
                <c:pt idx="15014">
                  <c:v>1397243.66</c:v>
                </c:pt>
                <c:pt idx="15015">
                  <c:v>1398326.3</c:v>
                </c:pt>
                <c:pt idx="15016">
                  <c:v>1398687.3</c:v>
                </c:pt>
                <c:pt idx="15017">
                  <c:v>1399228.8</c:v>
                </c:pt>
                <c:pt idx="15018">
                  <c:v>1400311.89</c:v>
                </c:pt>
                <c:pt idx="15019">
                  <c:v>1403382.56</c:v>
                </c:pt>
                <c:pt idx="15020">
                  <c:v>1422212.74</c:v>
                </c:pt>
                <c:pt idx="15021">
                  <c:v>1425843.02</c:v>
                </c:pt>
                <c:pt idx="15022">
                  <c:v>1428204.3</c:v>
                </c:pt>
                <c:pt idx="15023">
                  <c:v>1429839.66</c:v>
                </c:pt>
                <c:pt idx="15024">
                  <c:v>1430566.62</c:v>
                </c:pt>
                <c:pt idx="15025">
                  <c:v>1431839.15</c:v>
                </c:pt>
                <c:pt idx="15026">
                  <c:v>1432566.39</c:v>
                </c:pt>
                <c:pt idx="15027">
                  <c:v>1432748.2</c:v>
                </c:pt>
                <c:pt idx="15028">
                  <c:v>1432748.2</c:v>
                </c:pt>
                <c:pt idx="15029">
                  <c:v>1432930.1</c:v>
                </c:pt>
                <c:pt idx="15030">
                  <c:v>1432930.1</c:v>
                </c:pt>
                <c:pt idx="15031">
                  <c:v>1432930.1</c:v>
                </c:pt>
                <c:pt idx="15032">
                  <c:v>1432748.2</c:v>
                </c:pt>
                <c:pt idx="15033">
                  <c:v>1432930.1</c:v>
                </c:pt>
                <c:pt idx="15034">
                  <c:v>1433112</c:v>
                </c:pt>
                <c:pt idx="15035">
                  <c:v>1434931.14</c:v>
                </c:pt>
                <c:pt idx="15036">
                  <c:v>1438025.17</c:v>
                </c:pt>
                <c:pt idx="15037">
                  <c:v>1439299.86</c:v>
                </c:pt>
                <c:pt idx="15038">
                  <c:v>1439664.08</c:v>
                </c:pt>
                <c:pt idx="15039">
                  <c:v>1440028.3</c:v>
                </c:pt>
                <c:pt idx="15040">
                  <c:v>1440574.84</c:v>
                </c:pt>
                <c:pt idx="15041">
                  <c:v>1440574.84</c:v>
                </c:pt>
                <c:pt idx="15042">
                  <c:v>1440574.84</c:v>
                </c:pt>
                <c:pt idx="15043">
                  <c:v>1440028.3</c:v>
                </c:pt>
                <c:pt idx="15044">
                  <c:v>1440757.02</c:v>
                </c:pt>
                <c:pt idx="15045">
                  <c:v>1441303.56</c:v>
                </c:pt>
                <c:pt idx="15046">
                  <c:v>1441303.56</c:v>
                </c:pt>
                <c:pt idx="15047">
                  <c:v>1441303.56</c:v>
                </c:pt>
                <c:pt idx="15048">
                  <c:v>1441303.56</c:v>
                </c:pt>
                <c:pt idx="15049">
                  <c:v>1441303.56</c:v>
                </c:pt>
                <c:pt idx="15050">
                  <c:v>1440939.2</c:v>
                </c:pt>
                <c:pt idx="15051">
                  <c:v>1440757.02</c:v>
                </c:pt>
                <c:pt idx="15052">
                  <c:v>1440574.84</c:v>
                </c:pt>
                <c:pt idx="15053">
                  <c:v>1440392.66</c:v>
                </c:pt>
                <c:pt idx="15054">
                  <c:v>1440210.48</c:v>
                </c:pt>
                <c:pt idx="15055">
                  <c:v>1440028.3</c:v>
                </c:pt>
                <c:pt idx="15056">
                  <c:v>1439299.86</c:v>
                </c:pt>
                <c:pt idx="15057">
                  <c:v>1438753.53</c:v>
                </c:pt>
                <c:pt idx="15058">
                  <c:v>1438207.2</c:v>
                </c:pt>
                <c:pt idx="15059">
                  <c:v>1437843.14</c:v>
                </c:pt>
                <c:pt idx="15060">
                  <c:v>1437843.14</c:v>
                </c:pt>
                <c:pt idx="15061">
                  <c:v>1437479.08</c:v>
                </c:pt>
                <c:pt idx="15062">
                  <c:v>1436932.99</c:v>
                </c:pt>
                <c:pt idx="15063">
                  <c:v>1436386.9</c:v>
                </c:pt>
                <c:pt idx="15064">
                  <c:v>1435840.99</c:v>
                </c:pt>
                <c:pt idx="15065">
                  <c:v>1434385.3</c:v>
                </c:pt>
                <c:pt idx="15066">
                  <c:v>1434021.5</c:v>
                </c:pt>
                <c:pt idx="15067">
                  <c:v>1433657.7</c:v>
                </c:pt>
                <c:pt idx="15068">
                  <c:v>1432566.39</c:v>
                </c:pt>
                <c:pt idx="15069">
                  <c:v>1431839.15</c:v>
                </c:pt>
                <c:pt idx="15070">
                  <c:v>1430566.62</c:v>
                </c:pt>
                <c:pt idx="15071">
                  <c:v>1429657.92</c:v>
                </c:pt>
                <c:pt idx="15072">
                  <c:v>1428749.34</c:v>
                </c:pt>
                <c:pt idx="15073">
                  <c:v>1428022.62</c:v>
                </c:pt>
                <c:pt idx="15074">
                  <c:v>1427114.29</c:v>
                </c:pt>
                <c:pt idx="15075">
                  <c:v>1426206.24</c:v>
                </c:pt>
                <c:pt idx="15076">
                  <c:v>1425298.27</c:v>
                </c:pt>
                <c:pt idx="15077">
                  <c:v>1424572.15</c:v>
                </c:pt>
                <c:pt idx="15078">
                  <c:v>1423664.5</c:v>
                </c:pt>
                <c:pt idx="15079">
                  <c:v>1422575.68</c:v>
                </c:pt>
                <c:pt idx="15080">
                  <c:v>1421668.42</c:v>
                </c:pt>
                <c:pt idx="15081">
                  <c:v>1420580.14</c:v>
                </c:pt>
                <c:pt idx="15082">
                  <c:v>1419673.36</c:v>
                </c:pt>
                <c:pt idx="15083">
                  <c:v>1418948.08</c:v>
                </c:pt>
                <c:pt idx="15084">
                  <c:v>1418041.56</c:v>
                </c:pt>
                <c:pt idx="15085">
                  <c:v>1416591.64</c:v>
                </c:pt>
                <c:pt idx="15086">
                  <c:v>1416048.06</c:v>
                </c:pt>
                <c:pt idx="15087">
                  <c:v>1415142.21</c:v>
                </c:pt>
                <c:pt idx="15088">
                  <c:v>1414236.5</c:v>
                </c:pt>
                <c:pt idx="15089">
                  <c:v>1412787.7</c:v>
                </c:pt>
                <c:pt idx="15090">
                  <c:v>1411701.58</c:v>
                </c:pt>
                <c:pt idx="15091">
                  <c:v>1410615.6</c:v>
                </c:pt>
                <c:pt idx="15092">
                  <c:v>1409710.85</c:v>
                </c:pt>
                <c:pt idx="15093">
                  <c:v>1408625.39</c:v>
                </c:pt>
                <c:pt idx="15094">
                  <c:v>1407178.49</c:v>
                </c:pt>
                <c:pt idx="15095">
                  <c:v>1406093.63</c:v>
                </c:pt>
                <c:pt idx="15096">
                  <c:v>1404647.55</c:v>
                </c:pt>
                <c:pt idx="15097">
                  <c:v>1403382.56</c:v>
                </c:pt>
                <c:pt idx="15098">
                  <c:v>1401937.2</c:v>
                </c:pt>
                <c:pt idx="15099">
                  <c:v>1400311.89</c:v>
                </c:pt>
                <c:pt idx="15100">
                  <c:v>1399048.3</c:v>
                </c:pt>
                <c:pt idx="15101">
                  <c:v>1397965.42</c:v>
                </c:pt>
                <c:pt idx="15102">
                  <c:v>1396882.78</c:v>
                </c:pt>
                <c:pt idx="15103">
                  <c:v>1395620</c:v>
                </c:pt>
                <c:pt idx="15104">
                  <c:v>1394537.8</c:v>
                </c:pt>
                <c:pt idx="15105">
                  <c:v>1393095.4</c:v>
                </c:pt>
                <c:pt idx="15106">
                  <c:v>1391473.26</c:v>
                </c:pt>
                <c:pt idx="15107">
                  <c:v>1390212.05</c:v>
                </c:pt>
                <c:pt idx="15108">
                  <c:v>1389311.3</c:v>
                </c:pt>
                <c:pt idx="15109">
                  <c:v>1388050.6</c:v>
                </c:pt>
                <c:pt idx="15110">
                  <c:v>1386610.25</c:v>
                </c:pt>
                <c:pt idx="15111">
                  <c:v>1385350.32</c:v>
                </c:pt>
                <c:pt idx="15112">
                  <c:v>1384090.74</c:v>
                </c:pt>
                <c:pt idx="15113">
                  <c:v>1382831.7</c:v>
                </c:pt>
                <c:pt idx="15114">
                  <c:v>1381393.22</c:v>
                </c:pt>
                <c:pt idx="15115">
                  <c:v>1379955.18</c:v>
                </c:pt>
                <c:pt idx="15116">
                  <c:v>1378517.5</c:v>
                </c:pt>
                <c:pt idx="15117">
                  <c:v>1376900.83</c:v>
                </c:pt>
                <c:pt idx="15118">
                  <c:v>1375643.9</c:v>
                </c:pt>
                <c:pt idx="15119">
                  <c:v>1374207.78</c:v>
                </c:pt>
                <c:pt idx="15120">
                  <c:v>1372413.3</c:v>
                </c:pt>
                <c:pt idx="15121">
                  <c:v>1371516.3</c:v>
                </c:pt>
                <c:pt idx="15122">
                  <c:v>1369722.93</c:v>
                </c:pt>
                <c:pt idx="15123">
                  <c:v>1368288.85</c:v>
                </c:pt>
                <c:pt idx="15124">
                  <c:v>1367034.34</c:v>
                </c:pt>
                <c:pt idx="15125">
                  <c:v>1365421.87</c:v>
                </c:pt>
                <c:pt idx="15126">
                  <c:v>1364526.32</c:v>
                </c:pt>
                <c:pt idx="15127">
                  <c:v>1362735.78</c:v>
                </c:pt>
                <c:pt idx="15128">
                  <c:v>1362019.74</c:v>
                </c:pt>
                <c:pt idx="15129">
                  <c:v>1360409.01</c:v>
                </c:pt>
                <c:pt idx="15130">
                  <c:v>1358799</c:v>
                </c:pt>
                <c:pt idx="15131">
                  <c:v>1357547.33</c:v>
                </c:pt>
                <c:pt idx="15132">
                  <c:v>1356117.2</c:v>
                </c:pt>
                <c:pt idx="15133">
                  <c:v>1354508.86</c:v>
                </c:pt>
                <c:pt idx="15134">
                  <c:v>1353258.31</c:v>
                </c:pt>
                <c:pt idx="15135">
                  <c:v>1352008.18</c:v>
                </c:pt>
                <c:pt idx="15136">
                  <c:v>1350580</c:v>
                </c:pt>
                <c:pt idx="15137">
                  <c:v>1348973.8</c:v>
                </c:pt>
                <c:pt idx="15138">
                  <c:v>1347724.88</c:v>
                </c:pt>
                <c:pt idx="15139">
                  <c:v>1346119.71</c:v>
                </c:pt>
                <c:pt idx="15140">
                  <c:v>1344515.1</c:v>
                </c:pt>
                <c:pt idx="15141">
                  <c:v>1342911.03</c:v>
                </c:pt>
                <c:pt idx="15142">
                  <c:v>1341842.1000000001</c:v>
                </c:pt>
                <c:pt idx="15143">
                  <c:v>1340595.24</c:v>
                </c:pt>
                <c:pt idx="15144">
                  <c:v>1339170.6000000001</c:v>
                </c:pt>
                <c:pt idx="15145">
                  <c:v>1338280.6000000001</c:v>
                </c:pt>
                <c:pt idx="15146">
                  <c:v>1336678.96</c:v>
                </c:pt>
                <c:pt idx="15147">
                  <c:v>1335433.6499999999</c:v>
                </c:pt>
                <c:pt idx="15148">
                  <c:v>1334010.8500000001</c:v>
                </c:pt>
                <c:pt idx="15149">
                  <c:v>1332766.44</c:v>
                </c:pt>
                <c:pt idx="15150">
                  <c:v>1331344.6399999999</c:v>
                </c:pt>
                <c:pt idx="15151">
                  <c:v>1329390.45</c:v>
                </c:pt>
                <c:pt idx="15152">
                  <c:v>1327969.81</c:v>
                </c:pt>
                <c:pt idx="15153">
                  <c:v>1326549.6499999999</c:v>
                </c:pt>
                <c:pt idx="15154">
                  <c:v>1325130.05</c:v>
                </c:pt>
                <c:pt idx="15155">
                  <c:v>1323888.32</c:v>
                </c:pt>
                <c:pt idx="15156">
                  <c:v>1322469.6000000001</c:v>
                </c:pt>
                <c:pt idx="15157">
                  <c:v>1320342.54</c:v>
                </c:pt>
                <c:pt idx="15158">
                  <c:v>1318748.05</c:v>
                </c:pt>
                <c:pt idx="15159">
                  <c:v>1317508.32</c:v>
                </c:pt>
                <c:pt idx="15160">
                  <c:v>1316446.08</c:v>
                </c:pt>
                <c:pt idx="15161">
                  <c:v>1315030.24</c:v>
                </c:pt>
                <c:pt idx="15162">
                  <c:v>1313791.76</c:v>
                </c:pt>
                <c:pt idx="15163">
                  <c:v>1312376.83</c:v>
                </c:pt>
                <c:pt idx="15164">
                  <c:v>1311492.98</c:v>
                </c:pt>
                <c:pt idx="15165">
                  <c:v>1310079.1399999999</c:v>
                </c:pt>
                <c:pt idx="15166">
                  <c:v>1308842.44</c:v>
                </c:pt>
                <c:pt idx="15167">
                  <c:v>1307606.52</c:v>
                </c:pt>
                <c:pt idx="15168">
                  <c:v>1306547.52</c:v>
                </c:pt>
                <c:pt idx="15169">
                  <c:v>1305312.3500000001</c:v>
                </c:pt>
                <c:pt idx="15170">
                  <c:v>1304254.25</c:v>
                </c:pt>
                <c:pt idx="15171">
                  <c:v>1303372.72</c:v>
                </c:pt>
                <c:pt idx="15172">
                  <c:v>1301962.8</c:v>
                </c:pt>
                <c:pt idx="15173">
                  <c:v>1300729.96</c:v>
                </c:pt>
                <c:pt idx="15174">
                  <c:v>1299497.56</c:v>
                </c:pt>
                <c:pt idx="15175">
                  <c:v>1298441.5</c:v>
                </c:pt>
                <c:pt idx="15176">
                  <c:v>1297210.2</c:v>
                </c:pt>
                <c:pt idx="15177">
                  <c:v>1296330.8999999999</c:v>
                </c:pt>
                <c:pt idx="15178">
                  <c:v>1295276.1000000001</c:v>
                </c:pt>
                <c:pt idx="15179">
                  <c:v>1294046.1000000001</c:v>
                </c:pt>
                <c:pt idx="15180">
                  <c:v>1292289.8999999999</c:v>
                </c:pt>
                <c:pt idx="15181">
                  <c:v>1291061.26</c:v>
                </c:pt>
                <c:pt idx="15182">
                  <c:v>1290184.1599999999</c:v>
                </c:pt>
                <c:pt idx="15183">
                  <c:v>1289307.26</c:v>
                </c:pt>
                <c:pt idx="15184">
                  <c:v>1288605.98</c:v>
                </c:pt>
                <c:pt idx="15185">
                  <c:v>1287729.51</c:v>
                </c:pt>
                <c:pt idx="15186">
                  <c:v>1286678.3700000001</c:v>
                </c:pt>
                <c:pt idx="15187">
                  <c:v>1285627.5900000001</c:v>
                </c:pt>
                <c:pt idx="15188">
                  <c:v>1284577.17</c:v>
                </c:pt>
                <c:pt idx="15189">
                  <c:v>1283352.3999999999</c:v>
                </c:pt>
                <c:pt idx="15190">
                  <c:v>1282477.76</c:v>
                </c:pt>
                <c:pt idx="15191">
                  <c:v>1281603.56</c:v>
                </c:pt>
                <c:pt idx="15192">
                  <c:v>1280729.48</c:v>
                </c:pt>
                <c:pt idx="15193">
                  <c:v>1279681.1599999999</c:v>
                </c:pt>
                <c:pt idx="15194">
                  <c:v>1278633.17</c:v>
                </c:pt>
                <c:pt idx="15195">
                  <c:v>1277410.8999999999</c:v>
                </c:pt>
                <c:pt idx="15196">
                  <c:v>1276712.94</c:v>
                </c:pt>
                <c:pt idx="15197">
                  <c:v>1276014.98</c:v>
                </c:pt>
                <c:pt idx="15198">
                  <c:v>1274794.1499999999</c:v>
                </c:pt>
                <c:pt idx="15199">
                  <c:v>1273748.06</c:v>
                </c:pt>
                <c:pt idx="15200">
                  <c:v>1272876.8600000001</c:v>
                </c:pt>
                <c:pt idx="15201">
                  <c:v>1272005.77</c:v>
                </c:pt>
                <c:pt idx="15202">
                  <c:v>1271135.1200000001</c:v>
                </c:pt>
                <c:pt idx="15203">
                  <c:v>1270438.6000000001</c:v>
                </c:pt>
                <c:pt idx="15204">
                  <c:v>1269568.5</c:v>
                </c:pt>
                <c:pt idx="15205">
                  <c:v>1268698.3999999999</c:v>
                </c:pt>
                <c:pt idx="15206">
                  <c:v>1268002.8</c:v>
                </c:pt>
                <c:pt idx="15207">
                  <c:v>1267307.2</c:v>
                </c:pt>
                <c:pt idx="15208">
                  <c:v>1266264.28</c:v>
                </c:pt>
                <c:pt idx="15209">
                  <c:v>1265569.1599999999</c:v>
                </c:pt>
                <c:pt idx="15210">
                  <c:v>1264179.7</c:v>
                </c:pt>
                <c:pt idx="15211">
                  <c:v>1262964.45</c:v>
                </c:pt>
                <c:pt idx="15212">
                  <c:v>1262964.45</c:v>
                </c:pt>
                <c:pt idx="15213">
                  <c:v>1261749.6000000001</c:v>
                </c:pt>
                <c:pt idx="15214">
                  <c:v>1261402.76</c:v>
                </c:pt>
                <c:pt idx="15215">
                  <c:v>1261229.3400000001</c:v>
                </c:pt>
                <c:pt idx="15216">
                  <c:v>1260882.5</c:v>
                </c:pt>
                <c:pt idx="15217">
                  <c:v>1260188.82</c:v>
                </c:pt>
                <c:pt idx="15218">
                  <c:v>1259495.47</c:v>
                </c:pt>
                <c:pt idx="15219">
                  <c:v>1258282.3</c:v>
                </c:pt>
                <c:pt idx="15220">
                  <c:v>1257762.73</c:v>
                </c:pt>
                <c:pt idx="15221">
                  <c:v>1257069.97</c:v>
                </c:pt>
                <c:pt idx="15222">
                  <c:v>1256377.32</c:v>
                </c:pt>
                <c:pt idx="15223">
                  <c:v>1255685</c:v>
                </c:pt>
                <c:pt idx="15224">
                  <c:v>1254992.68</c:v>
                </c:pt>
                <c:pt idx="15225">
                  <c:v>1254473.68</c:v>
                </c:pt>
                <c:pt idx="15226">
                  <c:v>1253435.92</c:v>
                </c:pt>
                <c:pt idx="15227">
                  <c:v>1252398.6399999999</c:v>
                </c:pt>
                <c:pt idx="15228">
                  <c:v>1251534.44</c:v>
                </c:pt>
                <c:pt idx="15229">
                  <c:v>1250670.72</c:v>
                </c:pt>
                <c:pt idx="15230">
                  <c:v>1250325.28</c:v>
                </c:pt>
                <c:pt idx="15231">
                  <c:v>1249289.1599999999</c:v>
                </c:pt>
                <c:pt idx="15232">
                  <c:v>1248598.68</c:v>
                </c:pt>
                <c:pt idx="15233">
                  <c:v>1248080.82</c:v>
                </c:pt>
                <c:pt idx="15234">
                  <c:v>1247390.7</c:v>
                </c:pt>
                <c:pt idx="15235">
                  <c:v>1246528.2</c:v>
                </c:pt>
                <c:pt idx="15236">
                  <c:v>1245838.42</c:v>
                </c:pt>
                <c:pt idx="15237">
                  <c:v>1245493.6399999999</c:v>
                </c:pt>
                <c:pt idx="15238">
                  <c:v>1245493.6399999999</c:v>
                </c:pt>
                <c:pt idx="15239">
                  <c:v>1245148.8600000001</c:v>
                </c:pt>
                <c:pt idx="15240">
                  <c:v>1244804.08</c:v>
                </c:pt>
                <c:pt idx="15241">
                  <c:v>1244459.3</c:v>
                </c:pt>
                <c:pt idx="15242">
                  <c:v>1243597.95</c:v>
                </c:pt>
                <c:pt idx="15243">
                  <c:v>1242564.43</c:v>
                </c:pt>
                <c:pt idx="15244">
                  <c:v>1242392.26</c:v>
                </c:pt>
                <c:pt idx="15245">
                  <c:v>1242220.0900000001</c:v>
                </c:pt>
                <c:pt idx="15246">
                  <c:v>1241703.58</c:v>
                </c:pt>
                <c:pt idx="15247">
                  <c:v>1241014.8999999999</c:v>
                </c:pt>
                <c:pt idx="15248">
                  <c:v>1241014.8999999999</c:v>
                </c:pt>
                <c:pt idx="15249">
                  <c:v>1240842.8500000001</c:v>
                </c:pt>
                <c:pt idx="15250">
                  <c:v>1240154.6499999999</c:v>
                </c:pt>
                <c:pt idx="15251">
                  <c:v>1239982.6000000001</c:v>
                </c:pt>
                <c:pt idx="15252">
                  <c:v>1238950.52</c:v>
                </c:pt>
                <c:pt idx="15253">
                  <c:v>1238434.7</c:v>
                </c:pt>
                <c:pt idx="15254">
                  <c:v>1237918.8799999999</c:v>
                </c:pt>
                <c:pt idx="15255">
                  <c:v>1237746.94</c:v>
                </c:pt>
                <c:pt idx="15256">
                  <c:v>1237575</c:v>
                </c:pt>
                <c:pt idx="15257">
                  <c:v>1237059.48</c:v>
                </c:pt>
                <c:pt idx="15258">
                  <c:v>1236887.6399999999</c:v>
                </c:pt>
                <c:pt idx="15259">
                  <c:v>1236543.96</c:v>
                </c:pt>
                <c:pt idx="15260">
                  <c:v>1236200.28</c:v>
                </c:pt>
                <c:pt idx="15261">
                  <c:v>1235856.6000000001</c:v>
                </c:pt>
                <c:pt idx="15262">
                  <c:v>1235513.1399999999</c:v>
                </c:pt>
                <c:pt idx="15263">
                  <c:v>1235169.68</c:v>
                </c:pt>
                <c:pt idx="15264">
                  <c:v>1235856.6000000001</c:v>
                </c:pt>
                <c:pt idx="15265">
                  <c:v>1236887.6399999999</c:v>
                </c:pt>
                <c:pt idx="15266">
                  <c:v>1236887.6399999999</c:v>
                </c:pt>
                <c:pt idx="15267">
                  <c:v>1236543.96</c:v>
                </c:pt>
                <c:pt idx="15268">
                  <c:v>1236715.8</c:v>
                </c:pt>
                <c:pt idx="15269">
                  <c:v>1236715.8</c:v>
                </c:pt>
                <c:pt idx="15270">
                  <c:v>1236715.8</c:v>
                </c:pt>
                <c:pt idx="15271">
                  <c:v>1237746.94</c:v>
                </c:pt>
                <c:pt idx="15272">
                  <c:v>1240154.6499999999</c:v>
                </c:pt>
                <c:pt idx="15273">
                  <c:v>1240498.75</c:v>
                </c:pt>
                <c:pt idx="15274">
                  <c:v>1241187.07</c:v>
                </c:pt>
                <c:pt idx="15275">
                  <c:v>1240842.8500000001</c:v>
                </c:pt>
                <c:pt idx="15276">
                  <c:v>1240498.75</c:v>
                </c:pt>
                <c:pt idx="15277">
                  <c:v>1239638.5</c:v>
                </c:pt>
                <c:pt idx="15278">
                  <c:v>1240670.8</c:v>
                </c:pt>
                <c:pt idx="15279">
                  <c:v>1240498.75</c:v>
                </c:pt>
                <c:pt idx="15280">
                  <c:v>1240326.7</c:v>
                </c:pt>
                <c:pt idx="15281">
                  <c:v>1239810.55</c:v>
                </c:pt>
                <c:pt idx="15282">
                  <c:v>1239810.55</c:v>
                </c:pt>
                <c:pt idx="15283">
                  <c:v>1239638.5</c:v>
                </c:pt>
                <c:pt idx="15284">
                  <c:v>1238950.52</c:v>
                </c:pt>
                <c:pt idx="15285">
                  <c:v>1239638.5</c:v>
                </c:pt>
                <c:pt idx="15286">
                  <c:v>1239294.3999999999</c:v>
                </c:pt>
                <c:pt idx="15287">
                  <c:v>1239294.3999999999</c:v>
                </c:pt>
                <c:pt idx="15288">
                  <c:v>1238950.52</c:v>
                </c:pt>
                <c:pt idx="15289">
                  <c:v>1240498.75</c:v>
                </c:pt>
                <c:pt idx="15290">
                  <c:v>1240842.8500000001</c:v>
                </c:pt>
                <c:pt idx="15291">
                  <c:v>1241875.75</c:v>
                </c:pt>
                <c:pt idx="15292">
                  <c:v>1242047.92</c:v>
                </c:pt>
                <c:pt idx="15293">
                  <c:v>1242392.26</c:v>
                </c:pt>
                <c:pt idx="15294">
                  <c:v>1242220.0900000001</c:v>
                </c:pt>
                <c:pt idx="15295">
                  <c:v>1242736.6000000001</c:v>
                </c:pt>
                <c:pt idx="15296">
                  <c:v>1242736.6000000001</c:v>
                </c:pt>
                <c:pt idx="15297">
                  <c:v>1243597.95</c:v>
                </c:pt>
                <c:pt idx="15298">
                  <c:v>1242736.6000000001</c:v>
                </c:pt>
                <c:pt idx="15299">
                  <c:v>1242908.8700000001</c:v>
                </c:pt>
                <c:pt idx="15300">
                  <c:v>1243425.68</c:v>
                </c:pt>
                <c:pt idx="15301">
                  <c:v>1242908.8700000001</c:v>
                </c:pt>
                <c:pt idx="15302">
                  <c:v>1242736.6000000001</c:v>
                </c:pt>
                <c:pt idx="15303">
                  <c:v>1242564.43</c:v>
                </c:pt>
                <c:pt idx="15304">
                  <c:v>1242220.0900000001</c:v>
                </c:pt>
                <c:pt idx="15305">
                  <c:v>1242047.92</c:v>
                </c:pt>
                <c:pt idx="15306">
                  <c:v>1241703.58</c:v>
                </c:pt>
                <c:pt idx="15307">
                  <c:v>1241531.4099999999</c:v>
                </c:pt>
                <c:pt idx="15308">
                  <c:v>1241359.24</c:v>
                </c:pt>
                <c:pt idx="15309">
                  <c:v>1241703.58</c:v>
                </c:pt>
                <c:pt idx="15310">
                  <c:v>1242220.0900000001</c:v>
                </c:pt>
                <c:pt idx="15311">
                  <c:v>1255338.8400000001</c:v>
                </c:pt>
                <c:pt idx="15312">
                  <c:v>1256550.3999999999</c:v>
                </c:pt>
                <c:pt idx="15313">
                  <c:v>1262617.3500000001</c:v>
                </c:pt>
                <c:pt idx="15314">
                  <c:v>1265742.94</c:v>
                </c:pt>
                <c:pt idx="15315">
                  <c:v>1266959.3999999999</c:v>
                </c:pt>
                <c:pt idx="15316">
                  <c:v>1267828.8999999999</c:v>
                </c:pt>
                <c:pt idx="15317">
                  <c:v>1268350.6000000001</c:v>
                </c:pt>
                <c:pt idx="15318">
                  <c:v>1268698.3999999999</c:v>
                </c:pt>
                <c:pt idx="15319">
                  <c:v>1271135.1200000001</c:v>
                </c:pt>
                <c:pt idx="15320">
                  <c:v>1299145.54</c:v>
                </c:pt>
                <c:pt idx="15321">
                  <c:v>1318216.6599999999</c:v>
                </c:pt>
                <c:pt idx="15322">
                  <c:v>1324065.7</c:v>
                </c:pt>
                <c:pt idx="15323">
                  <c:v>1326904.6299999999</c:v>
                </c:pt>
                <c:pt idx="15324">
                  <c:v>1331166.95</c:v>
                </c:pt>
                <c:pt idx="15325">
                  <c:v>1333121.96</c:v>
                </c:pt>
                <c:pt idx="15326">
                  <c:v>1334722.25</c:v>
                </c:pt>
                <c:pt idx="15327">
                  <c:v>1336678.96</c:v>
                </c:pt>
                <c:pt idx="15328">
                  <c:v>1337746.6000000001</c:v>
                </c:pt>
                <c:pt idx="15329">
                  <c:v>1337924.6000000001</c:v>
                </c:pt>
                <c:pt idx="15330">
                  <c:v>1338992.6000000001</c:v>
                </c:pt>
                <c:pt idx="15331">
                  <c:v>1338814.6000000001</c:v>
                </c:pt>
                <c:pt idx="15332">
                  <c:v>1339704.8400000001</c:v>
                </c:pt>
                <c:pt idx="15333">
                  <c:v>1340061</c:v>
                </c:pt>
                <c:pt idx="15334">
                  <c:v>1340595.24</c:v>
                </c:pt>
                <c:pt idx="15335">
                  <c:v>1340951.3999999999</c:v>
                </c:pt>
                <c:pt idx="15336">
                  <c:v>1342376.52</c:v>
                </c:pt>
                <c:pt idx="15337">
                  <c:v>1347368.16</c:v>
                </c:pt>
                <c:pt idx="15338">
                  <c:v>1352008.18</c:v>
                </c:pt>
                <c:pt idx="15339">
                  <c:v>1362377.7</c:v>
                </c:pt>
                <c:pt idx="15340">
                  <c:v>1364526.32</c:v>
                </c:pt>
                <c:pt idx="15341">
                  <c:v>1366317.58</c:v>
                </c:pt>
                <c:pt idx="15342">
                  <c:v>1367930.35</c:v>
                </c:pt>
                <c:pt idx="15343">
                  <c:v>1370081.59</c:v>
                </c:pt>
                <c:pt idx="15344">
                  <c:v>1371695.7</c:v>
                </c:pt>
                <c:pt idx="15345">
                  <c:v>1374387.26</c:v>
                </c:pt>
                <c:pt idx="15346">
                  <c:v>1376003</c:v>
                </c:pt>
                <c:pt idx="15347">
                  <c:v>1377798.98</c:v>
                </c:pt>
                <c:pt idx="15348">
                  <c:v>1416591.64</c:v>
                </c:pt>
                <c:pt idx="15349">
                  <c:v>1466884.62</c:v>
                </c:pt>
                <c:pt idx="15350">
                  <c:v>1482316.72</c:v>
                </c:pt>
                <c:pt idx="15351">
                  <c:v>1489718.55</c:v>
                </c:pt>
                <c:pt idx="15352">
                  <c:v>1495099.4</c:v>
                </c:pt>
                <c:pt idx="15353">
                  <c:v>1498259.62</c:v>
                </c:pt>
                <c:pt idx="15354">
                  <c:v>1500119.92</c:v>
                </c:pt>
                <c:pt idx="15355">
                  <c:v>1511116.16</c:v>
                </c:pt>
                <c:pt idx="15356">
                  <c:v>1512796.6</c:v>
                </c:pt>
                <c:pt idx="15357">
                  <c:v>1513917.26</c:v>
                </c:pt>
                <c:pt idx="15358">
                  <c:v>1515038.42</c:v>
                </c:pt>
                <c:pt idx="15359">
                  <c:v>1516720.7</c:v>
                </c:pt>
                <c:pt idx="15360">
                  <c:v>1523645.38</c:v>
                </c:pt>
                <c:pt idx="15361">
                  <c:v>1587329.4</c:v>
                </c:pt>
                <c:pt idx="15362">
                  <c:v>1629863.5</c:v>
                </c:pt>
                <c:pt idx="15363">
                  <c:v>1625628.1</c:v>
                </c:pt>
                <c:pt idx="15364">
                  <c:v>1619475.52</c:v>
                </c:pt>
                <c:pt idx="15365">
                  <c:v>1616594.8</c:v>
                </c:pt>
                <c:pt idx="15366">
                  <c:v>1611222.9</c:v>
                </c:pt>
                <c:pt idx="15367">
                  <c:v>1605283.8</c:v>
                </c:pt>
                <c:pt idx="15368">
                  <c:v>1600500.63</c:v>
                </c:pt>
                <c:pt idx="15369">
                  <c:v>1605283.8</c:v>
                </c:pt>
                <c:pt idx="15370">
                  <c:v>1602795.85</c:v>
                </c:pt>
                <c:pt idx="15371">
                  <c:v>1598780.1</c:v>
                </c:pt>
                <c:pt idx="15372">
                  <c:v>1595723.32</c:v>
                </c:pt>
                <c:pt idx="15373">
                  <c:v>1593241.39</c:v>
                </c:pt>
                <c:pt idx="15374">
                  <c:v>1589998.34</c:v>
                </c:pt>
                <c:pt idx="15375">
                  <c:v>1587329.4</c:v>
                </c:pt>
                <c:pt idx="15376">
                  <c:v>1583710.42</c:v>
                </c:pt>
                <c:pt idx="15377">
                  <c:v>1581426.47</c:v>
                </c:pt>
                <c:pt idx="15378">
                  <c:v>1579524.25</c:v>
                </c:pt>
                <c:pt idx="15379">
                  <c:v>1577622.86</c:v>
                </c:pt>
                <c:pt idx="15380">
                  <c:v>1576102.54</c:v>
                </c:pt>
                <c:pt idx="15381">
                  <c:v>1574392.9</c:v>
                </c:pt>
                <c:pt idx="15382">
                  <c:v>1573253.6</c:v>
                </c:pt>
                <c:pt idx="15383">
                  <c:v>1572304.35</c:v>
                </c:pt>
                <c:pt idx="15384">
                  <c:v>1571355.42</c:v>
                </c:pt>
                <c:pt idx="15385">
                  <c:v>1570786.11</c:v>
                </c:pt>
                <c:pt idx="15386">
                  <c:v>1572684.05</c:v>
                </c:pt>
                <c:pt idx="15387">
                  <c:v>1572494.2</c:v>
                </c:pt>
                <c:pt idx="15388">
                  <c:v>1571924.73</c:v>
                </c:pt>
                <c:pt idx="15389">
                  <c:v>1572114.5</c:v>
                </c:pt>
                <c:pt idx="15390">
                  <c:v>1574582.85</c:v>
                </c:pt>
                <c:pt idx="15391">
                  <c:v>1577812.9</c:v>
                </c:pt>
                <c:pt idx="15392">
                  <c:v>1578953.8</c:v>
                </c:pt>
                <c:pt idx="15393">
                  <c:v>1578573.5</c:v>
                </c:pt>
                <c:pt idx="15394">
                  <c:v>1577242.78</c:v>
                </c:pt>
                <c:pt idx="15395">
                  <c:v>1576102.54</c:v>
                </c:pt>
                <c:pt idx="15396">
                  <c:v>1574962.75</c:v>
                </c:pt>
                <c:pt idx="15397">
                  <c:v>1574013</c:v>
                </c:pt>
                <c:pt idx="15398">
                  <c:v>1572494.2</c:v>
                </c:pt>
                <c:pt idx="15399">
                  <c:v>1571924.73</c:v>
                </c:pt>
                <c:pt idx="15400">
                  <c:v>1571734.96</c:v>
                </c:pt>
                <c:pt idx="15401">
                  <c:v>1570596.34</c:v>
                </c:pt>
                <c:pt idx="15402">
                  <c:v>1570406.57</c:v>
                </c:pt>
                <c:pt idx="15403">
                  <c:v>1568509.77</c:v>
                </c:pt>
                <c:pt idx="15404">
                  <c:v>1567940.94</c:v>
                </c:pt>
                <c:pt idx="15405">
                  <c:v>1566803.46</c:v>
                </c:pt>
                <c:pt idx="15406">
                  <c:v>1565476.85</c:v>
                </c:pt>
                <c:pt idx="15407">
                  <c:v>1564718.89</c:v>
                </c:pt>
                <c:pt idx="15408">
                  <c:v>1563961.23</c:v>
                </c:pt>
                <c:pt idx="15409">
                  <c:v>1562067.63</c:v>
                </c:pt>
                <c:pt idx="15410">
                  <c:v>1561878.34</c:v>
                </c:pt>
                <c:pt idx="15411">
                  <c:v>1560931.89</c:v>
                </c:pt>
                <c:pt idx="15412">
                  <c:v>1559985.8</c:v>
                </c:pt>
                <c:pt idx="15413">
                  <c:v>1559039.8</c:v>
                </c:pt>
                <c:pt idx="15414">
                  <c:v>1558661.49</c:v>
                </c:pt>
                <c:pt idx="15415">
                  <c:v>1557715.94</c:v>
                </c:pt>
                <c:pt idx="15416">
                  <c:v>1557148.61</c:v>
                </c:pt>
                <c:pt idx="15417">
                  <c:v>1556392.44</c:v>
                </c:pt>
                <c:pt idx="15418">
                  <c:v>1556014.4</c:v>
                </c:pt>
                <c:pt idx="15419">
                  <c:v>1555447.34</c:v>
                </c:pt>
                <c:pt idx="15420">
                  <c:v>1555258.32</c:v>
                </c:pt>
                <c:pt idx="15421">
                  <c:v>1554691.44</c:v>
                </c:pt>
                <c:pt idx="15422">
                  <c:v>1554124.65</c:v>
                </c:pt>
                <c:pt idx="15423">
                  <c:v>1554124.65</c:v>
                </c:pt>
                <c:pt idx="15424">
                  <c:v>1553180</c:v>
                </c:pt>
                <c:pt idx="15425">
                  <c:v>1552802.38</c:v>
                </c:pt>
                <c:pt idx="15426">
                  <c:v>1552424.76</c:v>
                </c:pt>
                <c:pt idx="15427">
                  <c:v>1551858.33</c:v>
                </c:pt>
                <c:pt idx="15428">
                  <c:v>1551480.71</c:v>
                </c:pt>
                <c:pt idx="15429">
                  <c:v>1550725.71</c:v>
                </c:pt>
                <c:pt idx="15430">
                  <c:v>1549782.06</c:v>
                </c:pt>
                <c:pt idx="15431">
                  <c:v>1549404.6</c:v>
                </c:pt>
                <c:pt idx="15432">
                  <c:v>1549027.34</c:v>
                </c:pt>
                <c:pt idx="15433">
                  <c:v>1548461.45</c:v>
                </c:pt>
                <c:pt idx="15434">
                  <c:v>1547706.93</c:v>
                </c:pt>
                <c:pt idx="15435">
                  <c:v>1546764.18</c:v>
                </c:pt>
                <c:pt idx="15436">
                  <c:v>1546198.59</c:v>
                </c:pt>
                <c:pt idx="15437">
                  <c:v>1545256.12</c:v>
                </c:pt>
                <c:pt idx="15438">
                  <c:v>1545067.68</c:v>
                </c:pt>
                <c:pt idx="15439">
                  <c:v>1545256.12</c:v>
                </c:pt>
                <c:pt idx="15440">
                  <c:v>1546575.65</c:v>
                </c:pt>
                <c:pt idx="15441">
                  <c:v>1546764.18</c:v>
                </c:pt>
                <c:pt idx="15442">
                  <c:v>1549027.34</c:v>
                </c:pt>
                <c:pt idx="15443">
                  <c:v>1550159.52</c:v>
                </c:pt>
                <c:pt idx="15444">
                  <c:v>1549970.79</c:v>
                </c:pt>
                <c:pt idx="15445">
                  <c:v>1550725.71</c:v>
                </c:pt>
                <c:pt idx="15446">
                  <c:v>1550725.71</c:v>
                </c:pt>
                <c:pt idx="15447">
                  <c:v>1550725.71</c:v>
                </c:pt>
                <c:pt idx="15448">
                  <c:v>1550914.44</c:v>
                </c:pt>
                <c:pt idx="15449">
                  <c:v>1550914.44</c:v>
                </c:pt>
                <c:pt idx="15450">
                  <c:v>1550536.98</c:v>
                </c:pt>
                <c:pt idx="15451">
                  <c:v>1551103.17</c:v>
                </c:pt>
                <c:pt idx="15452">
                  <c:v>1550725.71</c:v>
                </c:pt>
                <c:pt idx="15453">
                  <c:v>1550536.98</c:v>
                </c:pt>
                <c:pt idx="15454">
                  <c:v>1550536.98</c:v>
                </c:pt>
                <c:pt idx="15455">
                  <c:v>1550159.52</c:v>
                </c:pt>
                <c:pt idx="15456">
                  <c:v>1549782.06</c:v>
                </c:pt>
                <c:pt idx="15457">
                  <c:v>1549215.97</c:v>
                </c:pt>
                <c:pt idx="15458">
                  <c:v>1548650.08</c:v>
                </c:pt>
                <c:pt idx="15459">
                  <c:v>1548272.82</c:v>
                </c:pt>
                <c:pt idx="15460">
                  <c:v>1547518.3</c:v>
                </c:pt>
                <c:pt idx="15461">
                  <c:v>1546575.65</c:v>
                </c:pt>
                <c:pt idx="15462">
                  <c:v>1545444.56</c:v>
                </c:pt>
                <c:pt idx="15463">
                  <c:v>1543748.6</c:v>
                </c:pt>
                <c:pt idx="15464">
                  <c:v>1543183.55</c:v>
                </c:pt>
                <c:pt idx="15465">
                  <c:v>1542430.15</c:v>
                </c:pt>
                <c:pt idx="15466">
                  <c:v>1541488.58</c:v>
                </c:pt>
                <c:pt idx="15467">
                  <c:v>1540547.28</c:v>
                </c:pt>
                <c:pt idx="15468">
                  <c:v>1539417.99</c:v>
                </c:pt>
                <c:pt idx="15469">
                  <c:v>1538288.97</c:v>
                </c:pt>
                <c:pt idx="15470">
                  <c:v>1536972.44</c:v>
                </c:pt>
                <c:pt idx="15471">
                  <c:v>1535844.24</c:v>
                </c:pt>
                <c:pt idx="15472">
                  <c:v>1534716.36</c:v>
                </c:pt>
                <c:pt idx="15473">
                  <c:v>1533588.92</c:v>
                </c:pt>
                <c:pt idx="15474">
                  <c:v>1532086.14</c:v>
                </c:pt>
                <c:pt idx="15475">
                  <c:v>1530583.9</c:v>
                </c:pt>
                <c:pt idx="15476">
                  <c:v>1529270.21</c:v>
                </c:pt>
                <c:pt idx="15477">
                  <c:v>1527581.84</c:v>
                </c:pt>
                <c:pt idx="15478">
                  <c:v>1526644.13</c:v>
                </c:pt>
                <c:pt idx="15479">
                  <c:v>1525331.84</c:v>
                </c:pt>
                <c:pt idx="15480">
                  <c:v>1524207.46</c:v>
                </c:pt>
                <c:pt idx="15481">
                  <c:v>1522334.26</c:v>
                </c:pt>
                <c:pt idx="15482">
                  <c:v>1520836.36</c:v>
                </c:pt>
                <c:pt idx="15483">
                  <c:v>1519526.17</c:v>
                </c:pt>
                <c:pt idx="15484">
                  <c:v>1518029.65</c:v>
                </c:pt>
                <c:pt idx="15485">
                  <c:v>1517094.6</c:v>
                </c:pt>
                <c:pt idx="15486">
                  <c:v>1515972.9</c:v>
                </c:pt>
                <c:pt idx="15487">
                  <c:v>1514477.84</c:v>
                </c:pt>
                <c:pt idx="15488">
                  <c:v>1513170.12</c:v>
                </c:pt>
                <c:pt idx="15489">
                  <c:v>1512049.56</c:v>
                </c:pt>
                <c:pt idx="15490">
                  <c:v>1510742.84</c:v>
                </c:pt>
                <c:pt idx="15491">
                  <c:v>1509809.64</c:v>
                </c:pt>
                <c:pt idx="15492">
                  <c:v>1508503.72</c:v>
                </c:pt>
                <c:pt idx="15493">
                  <c:v>1507011.84</c:v>
                </c:pt>
                <c:pt idx="15494">
                  <c:v>1505520.56</c:v>
                </c:pt>
                <c:pt idx="15495">
                  <c:v>1504216.14</c:v>
                </c:pt>
                <c:pt idx="15496">
                  <c:v>1503098.58</c:v>
                </c:pt>
                <c:pt idx="15497">
                  <c:v>1501981.29</c:v>
                </c:pt>
                <c:pt idx="15498">
                  <c:v>1500864.27</c:v>
                </c:pt>
                <c:pt idx="15499">
                  <c:v>1499375.68</c:v>
                </c:pt>
                <c:pt idx="15500">
                  <c:v>1498073.66</c:v>
                </c:pt>
                <c:pt idx="15501">
                  <c:v>1496586.2</c:v>
                </c:pt>
                <c:pt idx="15502">
                  <c:v>1495285.25</c:v>
                </c:pt>
                <c:pt idx="15503">
                  <c:v>1493985.08</c:v>
                </c:pt>
                <c:pt idx="15504">
                  <c:v>1492500</c:v>
                </c:pt>
                <c:pt idx="15505">
                  <c:v>1491201.35</c:v>
                </c:pt>
                <c:pt idx="15506">
                  <c:v>1489718.55</c:v>
                </c:pt>
                <c:pt idx="15507">
                  <c:v>1488607.15</c:v>
                </c:pt>
                <c:pt idx="15508">
                  <c:v>1487310.88</c:v>
                </c:pt>
                <c:pt idx="15509">
                  <c:v>1485830</c:v>
                </c:pt>
                <c:pt idx="15510">
                  <c:v>1484350.08</c:v>
                </c:pt>
                <c:pt idx="15511">
                  <c:v>1483056</c:v>
                </c:pt>
                <c:pt idx="15512">
                  <c:v>1481394.38</c:v>
                </c:pt>
                <c:pt idx="15513">
                  <c:v>1480288.1</c:v>
                </c:pt>
                <c:pt idx="15514">
                  <c:v>1478816.34</c:v>
                </c:pt>
                <c:pt idx="15515">
                  <c:v>1477345.6</c:v>
                </c:pt>
                <c:pt idx="15516">
                  <c:v>1475875.56</c:v>
                </c:pt>
                <c:pt idx="15517">
                  <c:v>1474406.08</c:v>
                </c:pt>
                <c:pt idx="15518">
                  <c:v>1473304.42</c:v>
                </c:pt>
                <c:pt idx="15519">
                  <c:v>1471836.08</c:v>
                </c:pt>
                <c:pt idx="15520">
                  <c:v>1470735.16</c:v>
                </c:pt>
                <c:pt idx="15521">
                  <c:v>1469451.22</c:v>
                </c:pt>
                <c:pt idx="15522">
                  <c:v>1468534.44</c:v>
                </c:pt>
                <c:pt idx="15523">
                  <c:v>1466884.62</c:v>
                </c:pt>
                <c:pt idx="15524">
                  <c:v>1465235.48</c:v>
                </c:pt>
                <c:pt idx="15525">
                  <c:v>1463587.1</c:v>
                </c:pt>
                <c:pt idx="15526">
                  <c:v>1462488.5</c:v>
                </c:pt>
                <c:pt idx="15527">
                  <c:v>1461573.18</c:v>
                </c:pt>
                <c:pt idx="15528">
                  <c:v>1460475.12</c:v>
                </c:pt>
                <c:pt idx="15529">
                  <c:v>1459377.34</c:v>
                </c:pt>
                <c:pt idx="15530">
                  <c:v>1458279.7</c:v>
                </c:pt>
                <c:pt idx="15531">
                  <c:v>1456816.9</c:v>
                </c:pt>
                <c:pt idx="15532">
                  <c:v>1456085.66</c:v>
                </c:pt>
                <c:pt idx="15533">
                  <c:v>1454989.04</c:v>
                </c:pt>
                <c:pt idx="15534">
                  <c:v>1453344.6</c:v>
                </c:pt>
                <c:pt idx="15535">
                  <c:v>1452431.26</c:v>
                </c:pt>
                <c:pt idx="15536">
                  <c:v>1450787.75</c:v>
                </c:pt>
                <c:pt idx="15537">
                  <c:v>1450422.65</c:v>
                </c:pt>
                <c:pt idx="15538">
                  <c:v>1448779.84</c:v>
                </c:pt>
                <c:pt idx="15539">
                  <c:v>1447684.96</c:v>
                </c:pt>
                <c:pt idx="15540">
                  <c:v>1446408</c:v>
                </c:pt>
                <c:pt idx="15541">
                  <c:v>1445496</c:v>
                </c:pt>
                <c:pt idx="15542">
                  <c:v>1444219.62</c:v>
                </c:pt>
                <c:pt idx="15543">
                  <c:v>1442579.1</c:v>
                </c:pt>
                <c:pt idx="15544">
                  <c:v>1441303.56</c:v>
                </c:pt>
                <c:pt idx="15545">
                  <c:v>1440210.48</c:v>
                </c:pt>
                <c:pt idx="15546">
                  <c:v>1439117.75</c:v>
                </c:pt>
                <c:pt idx="15547">
                  <c:v>1438207.2</c:v>
                </c:pt>
                <c:pt idx="15548">
                  <c:v>1437297.05</c:v>
                </c:pt>
                <c:pt idx="15549">
                  <c:v>1436204.93</c:v>
                </c:pt>
                <c:pt idx="15550">
                  <c:v>1434931.14</c:v>
                </c:pt>
                <c:pt idx="15551">
                  <c:v>1434021.5</c:v>
                </c:pt>
                <c:pt idx="15552">
                  <c:v>1432748.2</c:v>
                </c:pt>
                <c:pt idx="15553">
                  <c:v>1431839.15</c:v>
                </c:pt>
                <c:pt idx="15554">
                  <c:v>1430566.62</c:v>
                </c:pt>
                <c:pt idx="15555">
                  <c:v>1429657.92</c:v>
                </c:pt>
                <c:pt idx="15556">
                  <c:v>1428022.62</c:v>
                </c:pt>
                <c:pt idx="15557">
                  <c:v>1427114.29</c:v>
                </c:pt>
                <c:pt idx="15558">
                  <c:v>1425843.02</c:v>
                </c:pt>
                <c:pt idx="15559">
                  <c:v>1425116.74</c:v>
                </c:pt>
                <c:pt idx="15560">
                  <c:v>1424209.09</c:v>
                </c:pt>
                <c:pt idx="15561">
                  <c:v>1423301.56</c:v>
                </c:pt>
                <c:pt idx="15562">
                  <c:v>1422031.27</c:v>
                </c:pt>
                <c:pt idx="15563">
                  <c:v>1421124.28</c:v>
                </c:pt>
                <c:pt idx="15564">
                  <c:v>1420398.76</c:v>
                </c:pt>
                <c:pt idx="15565">
                  <c:v>1419129.4</c:v>
                </c:pt>
                <c:pt idx="15566">
                  <c:v>1418404.12</c:v>
                </c:pt>
                <c:pt idx="15567">
                  <c:v>1417135.36</c:v>
                </c:pt>
                <c:pt idx="15568">
                  <c:v>1416229.23</c:v>
                </c:pt>
                <c:pt idx="15569">
                  <c:v>1415142.21</c:v>
                </c:pt>
                <c:pt idx="15570">
                  <c:v>1414598.7</c:v>
                </c:pt>
                <c:pt idx="15571">
                  <c:v>1413693.2</c:v>
                </c:pt>
                <c:pt idx="15572">
                  <c:v>1412787.7</c:v>
                </c:pt>
                <c:pt idx="15573">
                  <c:v>1412244.64</c:v>
                </c:pt>
                <c:pt idx="15574">
                  <c:v>1411520.56</c:v>
                </c:pt>
                <c:pt idx="15575">
                  <c:v>1410072.75</c:v>
                </c:pt>
                <c:pt idx="15576">
                  <c:v>1409348.95</c:v>
                </c:pt>
                <c:pt idx="15577">
                  <c:v>1408444.52</c:v>
                </c:pt>
                <c:pt idx="15578">
                  <c:v>1407359.3</c:v>
                </c:pt>
                <c:pt idx="15579">
                  <c:v>1406816.87</c:v>
                </c:pt>
                <c:pt idx="15580">
                  <c:v>1406093.63</c:v>
                </c:pt>
                <c:pt idx="15581">
                  <c:v>1404647.55</c:v>
                </c:pt>
                <c:pt idx="15582">
                  <c:v>1404105.36</c:v>
                </c:pt>
                <c:pt idx="15583">
                  <c:v>1403201.89</c:v>
                </c:pt>
                <c:pt idx="15584">
                  <c:v>1402479.21</c:v>
                </c:pt>
                <c:pt idx="15585">
                  <c:v>1401756.61</c:v>
                </c:pt>
                <c:pt idx="15586">
                  <c:v>1400853.66</c:v>
                </c:pt>
                <c:pt idx="15587">
                  <c:v>1399048.3</c:v>
                </c:pt>
                <c:pt idx="15588">
                  <c:v>1398506.8</c:v>
                </c:pt>
                <c:pt idx="15589">
                  <c:v>1397784.98</c:v>
                </c:pt>
                <c:pt idx="15590">
                  <c:v>1397243.66</c:v>
                </c:pt>
                <c:pt idx="15591">
                  <c:v>1396702.34</c:v>
                </c:pt>
                <c:pt idx="15592">
                  <c:v>1395980.76</c:v>
                </c:pt>
                <c:pt idx="15593">
                  <c:v>1395439.62</c:v>
                </c:pt>
                <c:pt idx="15594">
                  <c:v>1394357.5</c:v>
                </c:pt>
                <c:pt idx="15595">
                  <c:v>1393636.3</c:v>
                </c:pt>
                <c:pt idx="15596">
                  <c:v>1393275.7</c:v>
                </c:pt>
                <c:pt idx="15597">
                  <c:v>1392734.87</c:v>
                </c:pt>
                <c:pt idx="15598">
                  <c:v>1392013.95</c:v>
                </c:pt>
                <c:pt idx="15599">
                  <c:v>1391293.03</c:v>
                </c:pt>
                <c:pt idx="15600">
                  <c:v>1390392.2</c:v>
                </c:pt>
                <c:pt idx="15601">
                  <c:v>1389491.45</c:v>
                </c:pt>
                <c:pt idx="15602">
                  <c:v>1389131.2</c:v>
                </c:pt>
                <c:pt idx="15603">
                  <c:v>1388410.8</c:v>
                </c:pt>
                <c:pt idx="15604">
                  <c:v>1386970.27</c:v>
                </c:pt>
                <c:pt idx="15605">
                  <c:v>1384810.5</c:v>
                </c:pt>
                <c:pt idx="15606">
                  <c:v>1384630.56</c:v>
                </c:pt>
                <c:pt idx="15607">
                  <c:v>1384270.68</c:v>
                </c:pt>
                <c:pt idx="15608">
                  <c:v>1384090.74</c:v>
                </c:pt>
                <c:pt idx="15609">
                  <c:v>1383730.95</c:v>
                </c:pt>
                <c:pt idx="15610">
                  <c:v>1383371.25</c:v>
                </c:pt>
                <c:pt idx="15611">
                  <c:v>1383191.4</c:v>
                </c:pt>
                <c:pt idx="15612">
                  <c:v>1383011.55</c:v>
                </c:pt>
                <c:pt idx="15613">
                  <c:v>1382831.7</c:v>
                </c:pt>
                <c:pt idx="15614">
                  <c:v>1382472</c:v>
                </c:pt>
                <c:pt idx="15615">
                  <c:v>1382472</c:v>
                </c:pt>
                <c:pt idx="15616">
                  <c:v>1381932.53</c:v>
                </c:pt>
                <c:pt idx="15617">
                  <c:v>1381932.53</c:v>
                </c:pt>
                <c:pt idx="15618">
                  <c:v>1381752.76</c:v>
                </c:pt>
                <c:pt idx="15619">
                  <c:v>1381752.76</c:v>
                </c:pt>
                <c:pt idx="15620">
                  <c:v>1381393.22</c:v>
                </c:pt>
                <c:pt idx="15621">
                  <c:v>1381213.45</c:v>
                </c:pt>
                <c:pt idx="15622">
                  <c:v>1380674.14</c:v>
                </c:pt>
                <c:pt idx="15623">
                  <c:v>1380134.89</c:v>
                </c:pt>
                <c:pt idx="15624">
                  <c:v>1379955.18</c:v>
                </c:pt>
                <c:pt idx="15625">
                  <c:v>1379416.05</c:v>
                </c:pt>
                <c:pt idx="15626">
                  <c:v>1378876.92</c:v>
                </c:pt>
                <c:pt idx="15627">
                  <c:v>1378337.87</c:v>
                </c:pt>
                <c:pt idx="15628">
                  <c:v>1378337.87</c:v>
                </c:pt>
                <c:pt idx="15629">
                  <c:v>1377439.72</c:v>
                </c:pt>
                <c:pt idx="15630">
                  <c:v>1377260.09</c:v>
                </c:pt>
                <c:pt idx="15631">
                  <c:v>1376541.65</c:v>
                </c:pt>
                <c:pt idx="15632">
                  <c:v>1377260.09</c:v>
                </c:pt>
                <c:pt idx="15633">
                  <c:v>1377080.46</c:v>
                </c:pt>
                <c:pt idx="15634">
                  <c:v>1377080.46</c:v>
                </c:pt>
                <c:pt idx="15635">
                  <c:v>1376721.2</c:v>
                </c:pt>
                <c:pt idx="15636">
                  <c:v>1378876.92</c:v>
                </c:pt>
                <c:pt idx="15637">
                  <c:v>1382651.85</c:v>
                </c:pt>
                <c:pt idx="15638">
                  <c:v>1383011.55</c:v>
                </c:pt>
                <c:pt idx="15639">
                  <c:v>1383730.95</c:v>
                </c:pt>
                <c:pt idx="15640">
                  <c:v>1384090.74</c:v>
                </c:pt>
                <c:pt idx="15641">
                  <c:v>1384990.44</c:v>
                </c:pt>
                <c:pt idx="15642">
                  <c:v>1393636.3</c:v>
                </c:pt>
                <c:pt idx="15643">
                  <c:v>1397424.1</c:v>
                </c:pt>
                <c:pt idx="15644">
                  <c:v>1398687.3</c:v>
                </c:pt>
                <c:pt idx="15645">
                  <c:v>1399770.3</c:v>
                </c:pt>
                <c:pt idx="15646">
                  <c:v>1400853.66</c:v>
                </c:pt>
                <c:pt idx="15647">
                  <c:v>1401756.61</c:v>
                </c:pt>
                <c:pt idx="15648">
                  <c:v>1402479.21</c:v>
                </c:pt>
                <c:pt idx="15649">
                  <c:v>1403021.22</c:v>
                </c:pt>
                <c:pt idx="15650">
                  <c:v>1403201.89</c:v>
                </c:pt>
                <c:pt idx="15651">
                  <c:v>1403382.56</c:v>
                </c:pt>
                <c:pt idx="15652">
                  <c:v>1403382.56</c:v>
                </c:pt>
                <c:pt idx="15653">
                  <c:v>1404286.09</c:v>
                </c:pt>
                <c:pt idx="15654">
                  <c:v>1405370.47</c:v>
                </c:pt>
                <c:pt idx="15655">
                  <c:v>1405912.82</c:v>
                </c:pt>
                <c:pt idx="15656">
                  <c:v>1406636.06</c:v>
                </c:pt>
                <c:pt idx="15657">
                  <c:v>1408263.65</c:v>
                </c:pt>
                <c:pt idx="15658">
                  <c:v>1408444.52</c:v>
                </c:pt>
                <c:pt idx="15659">
                  <c:v>1408444.52</c:v>
                </c:pt>
                <c:pt idx="15660">
                  <c:v>1409529.9</c:v>
                </c:pt>
                <c:pt idx="15661">
                  <c:v>1409348.95</c:v>
                </c:pt>
                <c:pt idx="15662">
                  <c:v>1409710.85</c:v>
                </c:pt>
                <c:pt idx="15663">
                  <c:v>1409529.9</c:v>
                </c:pt>
                <c:pt idx="15664">
                  <c:v>1411701.58</c:v>
                </c:pt>
                <c:pt idx="15665">
                  <c:v>1413149.9</c:v>
                </c:pt>
                <c:pt idx="15666">
                  <c:v>1413693.2</c:v>
                </c:pt>
                <c:pt idx="15667">
                  <c:v>1413874.3</c:v>
                </c:pt>
                <c:pt idx="15668">
                  <c:v>1414236.5</c:v>
                </c:pt>
                <c:pt idx="15669">
                  <c:v>1414598.7</c:v>
                </c:pt>
                <c:pt idx="15670">
                  <c:v>1414598.7</c:v>
                </c:pt>
                <c:pt idx="15671">
                  <c:v>1414961.04</c:v>
                </c:pt>
                <c:pt idx="15672">
                  <c:v>1415142.21</c:v>
                </c:pt>
                <c:pt idx="15673">
                  <c:v>1415504.55</c:v>
                </c:pt>
                <c:pt idx="15674">
                  <c:v>1414961.04</c:v>
                </c:pt>
                <c:pt idx="15675">
                  <c:v>1415504.55</c:v>
                </c:pt>
                <c:pt idx="15676">
                  <c:v>1415504.55</c:v>
                </c:pt>
                <c:pt idx="15677">
                  <c:v>1415504.55</c:v>
                </c:pt>
                <c:pt idx="15678">
                  <c:v>1415142.21</c:v>
                </c:pt>
                <c:pt idx="15679">
                  <c:v>1415504.55</c:v>
                </c:pt>
                <c:pt idx="15680">
                  <c:v>1415685.72</c:v>
                </c:pt>
                <c:pt idx="15681">
                  <c:v>1415323.38</c:v>
                </c:pt>
                <c:pt idx="15682">
                  <c:v>1416954.12</c:v>
                </c:pt>
                <c:pt idx="15683">
                  <c:v>1418222.8</c:v>
                </c:pt>
                <c:pt idx="15684">
                  <c:v>1418585.44</c:v>
                </c:pt>
                <c:pt idx="15685">
                  <c:v>1418404.12</c:v>
                </c:pt>
                <c:pt idx="15686">
                  <c:v>1419310.72</c:v>
                </c:pt>
                <c:pt idx="15687">
                  <c:v>1419854.68</c:v>
                </c:pt>
                <c:pt idx="15688">
                  <c:v>1420761.52</c:v>
                </c:pt>
                <c:pt idx="15689">
                  <c:v>1421668.42</c:v>
                </c:pt>
                <c:pt idx="15690">
                  <c:v>1422031.27</c:v>
                </c:pt>
                <c:pt idx="15691">
                  <c:v>1422394.21</c:v>
                </c:pt>
                <c:pt idx="15692">
                  <c:v>1423120.09</c:v>
                </c:pt>
                <c:pt idx="15693">
                  <c:v>1423483.03</c:v>
                </c:pt>
                <c:pt idx="15694">
                  <c:v>1424027.56</c:v>
                </c:pt>
                <c:pt idx="15695">
                  <c:v>1424390.62</c:v>
                </c:pt>
                <c:pt idx="15696">
                  <c:v>1424753.68</c:v>
                </c:pt>
                <c:pt idx="15697">
                  <c:v>1424935.21</c:v>
                </c:pt>
                <c:pt idx="15698">
                  <c:v>1425479.8</c:v>
                </c:pt>
                <c:pt idx="15699">
                  <c:v>1425298.27</c:v>
                </c:pt>
                <c:pt idx="15700">
                  <c:v>1425116.74</c:v>
                </c:pt>
                <c:pt idx="15701">
                  <c:v>1424753.68</c:v>
                </c:pt>
                <c:pt idx="15702">
                  <c:v>1425116.74</c:v>
                </c:pt>
                <c:pt idx="15703">
                  <c:v>1425116.74</c:v>
                </c:pt>
                <c:pt idx="15704">
                  <c:v>1425298.27</c:v>
                </c:pt>
                <c:pt idx="15705">
                  <c:v>1425298.27</c:v>
                </c:pt>
                <c:pt idx="15706">
                  <c:v>1425116.74</c:v>
                </c:pt>
                <c:pt idx="15707">
                  <c:v>1424935.21</c:v>
                </c:pt>
                <c:pt idx="15708">
                  <c:v>1424753.68</c:v>
                </c:pt>
                <c:pt idx="15709">
                  <c:v>1425298.27</c:v>
                </c:pt>
                <c:pt idx="15710">
                  <c:v>1424935.21</c:v>
                </c:pt>
                <c:pt idx="15711">
                  <c:v>1424935.21</c:v>
                </c:pt>
                <c:pt idx="15712">
                  <c:v>1424572.15</c:v>
                </c:pt>
                <c:pt idx="15713">
                  <c:v>1424935.21</c:v>
                </c:pt>
                <c:pt idx="15714">
                  <c:v>1424572.15</c:v>
                </c:pt>
                <c:pt idx="15715">
                  <c:v>1424572.15</c:v>
                </c:pt>
                <c:pt idx="15716">
                  <c:v>1424572.15</c:v>
                </c:pt>
                <c:pt idx="15717">
                  <c:v>1424390.62</c:v>
                </c:pt>
                <c:pt idx="15718">
                  <c:v>1424572.15</c:v>
                </c:pt>
                <c:pt idx="15719">
                  <c:v>1424572.15</c:v>
                </c:pt>
                <c:pt idx="15720">
                  <c:v>1424572.15</c:v>
                </c:pt>
                <c:pt idx="15721">
                  <c:v>1424390.62</c:v>
                </c:pt>
                <c:pt idx="15722">
                  <c:v>1424209.09</c:v>
                </c:pt>
                <c:pt idx="15723">
                  <c:v>1424027.56</c:v>
                </c:pt>
                <c:pt idx="15724">
                  <c:v>1424027.56</c:v>
                </c:pt>
                <c:pt idx="15725">
                  <c:v>1424027.56</c:v>
                </c:pt>
                <c:pt idx="15726">
                  <c:v>1423846.03</c:v>
                </c:pt>
                <c:pt idx="15727">
                  <c:v>1423120.09</c:v>
                </c:pt>
                <c:pt idx="15728">
                  <c:v>1423301.56</c:v>
                </c:pt>
                <c:pt idx="15729">
                  <c:v>1422757.15</c:v>
                </c:pt>
                <c:pt idx="15730">
                  <c:v>1422575.68</c:v>
                </c:pt>
                <c:pt idx="15731">
                  <c:v>1422394.21</c:v>
                </c:pt>
                <c:pt idx="15732">
                  <c:v>1422031.27</c:v>
                </c:pt>
                <c:pt idx="15733">
                  <c:v>1421849.8</c:v>
                </c:pt>
                <c:pt idx="15734">
                  <c:v>1421668.42</c:v>
                </c:pt>
                <c:pt idx="15735">
                  <c:v>1421124.28</c:v>
                </c:pt>
                <c:pt idx="15736">
                  <c:v>1420580.14</c:v>
                </c:pt>
                <c:pt idx="15737">
                  <c:v>1420398.76</c:v>
                </c:pt>
                <c:pt idx="15738">
                  <c:v>1420036</c:v>
                </c:pt>
                <c:pt idx="15739">
                  <c:v>1419673.36</c:v>
                </c:pt>
                <c:pt idx="15740">
                  <c:v>1418948.08</c:v>
                </c:pt>
                <c:pt idx="15741">
                  <c:v>1419129.4</c:v>
                </c:pt>
                <c:pt idx="15742">
                  <c:v>1418766.76</c:v>
                </c:pt>
                <c:pt idx="15743">
                  <c:v>1418404.12</c:v>
                </c:pt>
                <c:pt idx="15744">
                  <c:v>1418222.8</c:v>
                </c:pt>
                <c:pt idx="15745">
                  <c:v>1418041.56</c:v>
                </c:pt>
                <c:pt idx="15746">
                  <c:v>1417497.84</c:v>
                </c:pt>
                <c:pt idx="15747">
                  <c:v>1416772.88</c:v>
                </c:pt>
                <c:pt idx="15748">
                  <c:v>1416591.64</c:v>
                </c:pt>
                <c:pt idx="15749">
                  <c:v>1416229.23</c:v>
                </c:pt>
                <c:pt idx="15750">
                  <c:v>1415866.89</c:v>
                </c:pt>
                <c:pt idx="15751">
                  <c:v>1415866.89</c:v>
                </c:pt>
                <c:pt idx="15752">
                  <c:v>1415323.38</c:v>
                </c:pt>
                <c:pt idx="15753">
                  <c:v>1414779.87</c:v>
                </c:pt>
                <c:pt idx="15754">
                  <c:v>1414236.5</c:v>
                </c:pt>
                <c:pt idx="15755">
                  <c:v>1413512.1</c:v>
                </c:pt>
                <c:pt idx="15756">
                  <c:v>1413149.9</c:v>
                </c:pt>
                <c:pt idx="15757">
                  <c:v>1412787.7</c:v>
                </c:pt>
                <c:pt idx="15758">
                  <c:v>1411882.6</c:v>
                </c:pt>
                <c:pt idx="15759">
                  <c:v>1411158.52</c:v>
                </c:pt>
                <c:pt idx="15760">
                  <c:v>1410615.6</c:v>
                </c:pt>
                <c:pt idx="15761">
                  <c:v>1410434.65</c:v>
                </c:pt>
                <c:pt idx="15762">
                  <c:v>1410434.65</c:v>
                </c:pt>
                <c:pt idx="15763">
                  <c:v>1410796.55</c:v>
                </c:pt>
                <c:pt idx="15764">
                  <c:v>1410615.6</c:v>
                </c:pt>
                <c:pt idx="15765">
                  <c:v>1410977.5</c:v>
                </c:pt>
                <c:pt idx="15766">
                  <c:v>1410072.75</c:v>
                </c:pt>
                <c:pt idx="15767">
                  <c:v>1409529.9</c:v>
                </c:pt>
                <c:pt idx="15768">
                  <c:v>1409529.9</c:v>
                </c:pt>
                <c:pt idx="15769">
                  <c:v>1408987.13</c:v>
                </c:pt>
                <c:pt idx="15770">
                  <c:v>1408082.78</c:v>
                </c:pt>
                <c:pt idx="15771">
                  <c:v>1407540.17</c:v>
                </c:pt>
                <c:pt idx="15772">
                  <c:v>1406997.68</c:v>
                </c:pt>
                <c:pt idx="15773">
                  <c:v>1406274.44</c:v>
                </c:pt>
                <c:pt idx="15774">
                  <c:v>1406093.63</c:v>
                </c:pt>
                <c:pt idx="15775">
                  <c:v>1405189.74</c:v>
                </c:pt>
                <c:pt idx="15776">
                  <c:v>1404105.36</c:v>
                </c:pt>
                <c:pt idx="15777">
                  <c:v>1403382.56</c:v>
                </c:pt>
                <c:pt idx="15778">
                  <c:v>1403201.89</c:v>
                </c:pt>
                <c:pt idx="15779">
                  <c:v>1401756.61</c:v>
                </c:pt>
                <c:pt idx="15780">
                  <c:v>1401214.84</c:v>
                </c:pt>
                <c:pt idx="15781">
                  <c:v>1400311.89</c:v>
                </c:pt>
                <c:pt idx="15782">
                  <c:v>1399950.8</c:v>
                </c:pt>
                <c:pt idx="15783">
                  <c:v>1397965.42</c:v>
                </c:pt>
                <c:pt idx="15784">
                  <c:v>1397243.66</c:v>
                </c:pt>
                <c:pt idx="15785">
                  <c:v>1396341.52</c:v>
                </c:pt>
                <c:pt idx="15786">
                  <c:v>1395259.24</c:v>
                </c:pt>
                <c:pt idx="15787">
                  <c:v>1393996.9</c:v>
                </c:pt>
                <c:pt idx="15788">
                  <c:v>1392915.1</c:v>
                </c:pt>
                <c:pt idx="15789">
                  <c:v>1392013.95</c:v>
                </c:pt>
                <c:pt idx="15790">
                  <c:v>1390932.65</c:v>
                </c:pt>
                <c:pt idx="15791">
                  <c:v>1390212.05</c:v>
                </c:pt>
                <c:pt idx="15792">
                  <c:v>1389311.3</c:v>
                </c:pt>
                <c:pt idx="15793">
                  <c:v>1387690.4</c:v>
                </c:pt>
                <c:pt idx="15794">
                  <c:v>1386790.26</c:v>
                </c:pt>
                <c:pt idx="15795">
                  <c:v>1385710.2</c:v>
                </c:pt>
                <c:pt idx="15796">
                  <c:v>1384810.5</c:v>
                </c:pt>
                <c:pt idx="15797">
                  <c:v>1383551.1</c:v>
                </c:pt>
                <c:pt idx="15798">
                  <c:v>1383011.55</c:v>
                </c:pt>
                <c:pt idx="15799">
                  <c:v>1381213.45</c:v>
                </c:pt>
                <c:pt idx="15800">
                  <c:v>1380674.14</c:v>
                </c:pt>
                <c:pt idx="15801">
                  <c:v>1379775.47</c:v>
                </c:pt>
                <c:pt idx="15802">
                  <c:v>1378517.5</c:v>
                </c:pt>
                <c:pt idx="15803">
                  <c:v>1377080.46</c:v>
                </c:pt>
                <c:pt idx="15804">
                  <c:v>1377080.46</c:v>
                </c:pt>
                <c:pt idx="15805">
                  <c:v>1376541.65</c:v>
                </c:pt>
                <c:pt idx="15806">
                  <c:v>1375284.8</c:v>
                </c:pt>
                <c:pt idx="15807">
                  <c:v>1374387.26</c:v>
                </c:pt>
                <c:pt idx="15808">
                  <c:v>1373489.86</c:v>
                </c:pt>
                <c:pt idx="15809">
                  <c:v>1372054.5</c:v>
                </c:pt>
                <c:pt idx="15810">
                  <c:v>1370978.24</c:v>
                </c:pt>
                <c:pt idx="15811">
                  <c:v>1370260.92</c:v>
                </c:pt>
                <c:pt idx="15812">
                  <c:v>1369364.35</c:v>
                </c:pt>
                <c:pt idx="15813">
                  <c:v>1368288.85</c:v>
                </c:pt>
                <c:pt idx="15814">
                  <c:v>1367213.53</c:v>
                </c:pt>
                <c:pt idx="15815">
                  <c:v>1365959.2</c:v>
                </c:pt>
                <c:pt idx="15816">
                  <c:v>1365063.65</c:v>
                </c:pt>
                <c:pt idx="15817">
                  <c:v>1363093.86</c:v>
                </c:pt>
                <c:pt idx="15818">
                  <c:v>1362735.78</c:v>
                </c:pt>
                <c:pt idx="15819">
                  <c:v>1361124.84</c:v>
                </c:pt>
                <c:pt idx="15820">
                  <c:v>1359872.34</c:v>
                </c:pt>
                <c:pt idx="15821">
                  <c:v>1358441.38</c:v>
                </c:pt>
                <c:pt idx="15822">
                  <c:v>1357189.71</c:v>
                </c:pt>
                <c:pt idx="15823">
                  <c:v>1355402.24</c:v>
                </c:pt>
                <c:pt idx="15824">
                  <c:v>1353615.56</c:v>
                </c:pt>
                <c:pt idx="15825">
                  <c:v>1352008.18</c:v>
                </c:pt>
                <c:pt idx="15826">
                  <c:v>1350223</c:v>
                </c:pt>
                <c:pt idx="15827">
                  <c:v>1349152.24</c:v>
                </c:pt>
                <c:pt idx="15828">
                  <c:v>1347903.24</c:v>
                </c:pt>
                <c:pt idx="15829">
                  <c:v>1346119.71</c:v>
                </c:pt>
                <c:pt idx="15830">
                  <c:v>1345049.97</c:v>
                </c:pt>
                <c:pt idx="15831">
                  <c:v>1343089.26</c:v>
                </c:pt>
                <c:pt idx="15832">
                  <c:v>1342198.38</c:v>
                </c:pt>
                <c:pt idx="15833">
                  <c:v>1340595.24</c:v>
                </c:pt>
                <c:pt idx="15834">
                  <c:v>1338992.6000000001</c:v>
                </c:pt>
                <c:pt idx="15835">
                  <c:v>1337034.78</c:v>
                </c:pt>
                <c:pt idx="15836">
                  <c:v>1335967.32</c:v>
                </c:pt>
                <c:pt idx="15837">
                  <c:v>1334544.3999999999</c:v>
                </c:pt>
                <c:pt idx="15838">
                  <c:v>1333121.96</c:v>
                </c:pt>
                <c:pt idx="15839">
                  <c:v>1331700.02</c:v>
                </c:pt>
                <c:pt idx="15840">
                  <c:v>1330456.19</c:v>
                </c:pt>
                <c:pt idx="15841">
                  <c:v>1328857.6200000001</c:v>
                </c:pt>
                <c:pt idx="15842">
                  <c:v>1327082.1599999999</c:v>
                </c:pt>
                <c:pt idx="15843">
                  <c:v>1325839.8500000001</c:v>
                </c:pt>
                <c:pt idx="15844">
                  <c:v>1324952.6000000001</c:v>
                </c:pt>
                <c:pt idx="15845">
                  <c:v>1323001.5</c:v>
                </c:pt>
                <c:pt idx="15846">
                  <c:v>1321405.8</c:v>
                </c:pt>
                <c:pt idx="15847">
                  <c:v>1319102.31</c:v>
                </c:pt>
                <c:pt idx="15848">
                  <c:v>1317862.3999999999</c:v>
                </c:pt>
                <c:pt idx="15849">
                  <c:v>1316092</c:v>
                </c:pt>
                <c:pt idx="15850">
                  <c:v>1314322.3999999999</c:v>
                </c:pt>
                <c:pt idx="15851">
                  <c:v>1312907.3600000001</c:v>
                </c:pt>
                <c:pt idx="15852">
                  <c:v>1311139.44</c:v>
                </c:pt>
                <c:pt idx="15853">
                  <c:v>1309902.45</c:v>
                </c:pt>
                <c:pt idx="15854">
                  <c:v>1307959.6399999999</c:v>
                </c:pt>
                <c:pt idx="15855">
                  <c:v>1306547.52</c:v>
                </c:pt>
                <c:pt idx="15856">
                  <c:v>1304077.8999999999</c:v>
                </c:pt>
                <c:pt idx="15857">
                  <c:v>1302491.52</c:v>
                </c:pt>
                <c:pt idx="15858">
                  <c:v>1301082.2</c:v>
                </c:pt>
                <c:pt idx="15859">
                  <c:v>1299497.56</c:v>
                </c:pt>
                <c:pt idx="15860">
                  <c:v>1297737.8999999999</c:v>
                </c:pt>
                <c:pt idx="15861">
                  <c:v>1297737.8999999999</c:v>
                </c:pt>
                <c:pt idx="15862">
                  <c:v>1296506.7</c:v>
                </c:pt>
                <c:pt idx="15863">
                  <c:v>1294748.82</c:v>
                </c:pt>
                <c:pt idx="15864">
                  <c:v>1292992.1399999999</c:v>
                </c:pt>
                <c:pt idx="15865">
                  <c:v>1291412.1000000001</c:v>
                </c:pt>
                <c:pt idx="15866">
                  <c:v>1289833.32</c:v>
                </c:pt>
                <c:pt idx="15867">
                  <c:v>1288430.6599999999</c:v>
                </c:pt>
                <c:pt idx="15868">
                  <c:v>1287028.75</c:v>
                </c:pt>
                <c:pt idx="15869">
                  <c:v>1285452.52</c:v>
                </c:pt>
                <c:pt idx="15870">
                  <c:v>1283877.25</c:v>
                </c:pt>
                <c:pt idx="15871">
                  <c:v>1281428.72</c:v>
                </c:pt>
                <c:pt idx="15872">
                  <c:v>1279855.8799999999</c:v>
                </c:pt>
                <c:pt idx="15873">
                  <c:v>1278633.17</c:v>
                </c:pt>
                <c:pt idx="15874">
                  <c:v>1277061.92</c:v>
                </c:pt>
                <c:pt idx="15875">
                  <c:v>1275317.26</c:v>
                </c:pt>
                <c:pt idx="15876">
                  <c:v>1274096.67</c:v>
                </c:pt>
                <c:pt idx="15877">
                  <c:v>1272528.3799999999</c:v>
                </c:pt>
                <c:pt idx="15878">
                  <c:v>1270960.99</c:v>
                </c:pt>
                <c:pt idx="15879">
                  <c:v>1269394.48</c:v>
                </c:pt>
                <c:pt idx="15880">
                  <c:v>1268176.7</c:v>
                </c:pt>
                <c:pt idx="15881">
                  <c:v>1266611.8400000001</c:v>
                </c:pt>
                <c:pt idx="15882">
                  <c:v>1265395.3799999999</c:v>
                </c:pt>
                <c:pt idx="15883">
                  <c:v>1263832.3999999999</c:v>
                </c:pt>
                <c:pt idx="15884">
                  <c:v>1262443.8</c:v>
                </c:pt>
                <c:pt idx="15885">
                  <c:v>1260535.6599999999</c:v>
                </c:pt>
                <c:pt idx="15886">
                  <c:v>1259668.78</c:v>
                </c:pt>
                <c:pt idx="15887">
                  <c:v>1258455.6100000001</c:v>
                </c:pt>
                <c:pt idx="15888">
                  <c:v>1257243.1599999999</c:v>
                </c:pt>
                <c:pt idx="15889">
                  <c:v>1256204.24</c:v>
                </c:pt>
                <c:pt idx="15890">
                  <c:v>1254819.6000000001</c:v>
                </c:pt>
                <c:pt idx="15891">
                  <c:v>1253435.92</c:v>
                </c:pt>
                <c:pt idx="15892">
                  <c:v>1252052.96</c:v>
                </c:pt>
                <c:pt idx="15893">
                  <c:v>1250670.72</c:v>
                </c:pt>
                <c:pt idx="15894">
                  <c:v>1249461.78</c:v>
                </c:pt>
                <c:pt idx="15895">
                  <c:v>1248253.4399999999</c:v>
                </c:pt>
                <c:pt idx="15896">
                  <c:v>1246700.7</c:v>
                </c:pt>
                <c:pt idx="15897">
                  <c:v>1246183.2</c:v>
                </c:pt>
                <c:pt idx="15898">
                  <c:v>1244976.47</c:v>
                </c:pt>
                <c:pt idx="15899">
                  <c:v>1243770.22</c:v>
                </c:pt>
                <c:pt idx="15900">
                  <c:v>1242736.6000000001</c:v>
                </c:pt>
                <c:pt idx="15901">
                  <c:v>1241187.07</c:v>
                </c:pt>
                <c:pt idx="15902">
                  <c:v>1239982.6000000001</c:v>
                </c:pt>
                <c:pt idx="15903">
                  <c:v>1238950.52</c:v>
                </c:pt>
                <c:pt idx="15904">
                  <c:v>1237918.8799999999</c:v>
                </c:pt>
                <c:pt idx="15905">
                  <c:v>1236543.96</c:v>
                </c:pt>
                <c:pt idx="15906">
                  <c:v>1235341.4099999999</c:v>
                </c:pt>
                <c:pt idx="15907">
                  <c:v>1234139.3</c:v>
                </c:pt>
                <c:pt idx="15908">
                  <c:v>1232937.96</c:v>
                </c:pt>
                <c:pt idx="15909">
                  <c:v>1231737.06</c:v>
                </c:pt>
                <c:pt idx="15910">
                  <c:v>1230708</c:v>
                </c:pt>
                <c:pt idx="15911">
                  <c:v>1229679.54</c:v>
                </c:pt>
                <c:pt idx="15912">
                  <c:v>1228480.03</c:v>
                </c:pt>
                <c:pt idx="15913">
                  <c:v>1227281</c:v>
                </c:pt>
                <c:pt idx="15914">
                  <c:v>1225569.2</c:v>
                </c:pt>
                <c:pt idx="15915">
                  <c:v>1224200.56</c:v>
                </c:pt>
                <c:pt idx="15916">
                  <c:v>1223345.52</c:v>
                </c:pt>
                <c:pt idx="15917">
                  <c:v>1222319.76</c:v>
                </c:pt>
                <c:pt idx="15918">
                  <c:v>1221123.6399999999</c:v>
                </c:pt>
                <c:pt idx="15919">
                  <c:v>1219757.24</c:v>
                </c:pt>
                <c:pt idx="15920">
                  <c:v>1218562.1599999999</c:v>
                </c:pt>
                <c:pt idx="15921">
                  <c:v>1217538.32</c:v>
                </c:pt>
                <c:pt idx="15922">
                  <c:v>1216855.8700000001</c:v>
                </c:pt>
                <c:pt idx="15923">
                  <c:v>1215662.1599999999</c:v>
                </c:pt>
                <c:pt idx="15924">
                  <c:v>1214980.26</c:v>
                </c:pt>
                <c:pt idx="15925">
                  <c:v>1214298.58</c:v>
                </c:pt>
                <c:pt idx="15926">
                  <c:v>1213276.32</c:v>
                </c:pt>
                <c:pt idx="15927">
                  <c:v>1212424.8700000001</c:v>
                </c:pt>
                <c:pt idx="15928">
                  <c:v>1211573.6599999999</c:v>
                </c:pt>
                <c:pt idx="15929">
                  <c:v>1210892.98</c:v>
                </c:pt>
                <c:pt idx="15930">
                  <c:v>1209872.18</c:v>
                </c:pt>
                <c:pt idx="15931">
                  <c:v>1209191.94</c:v>
                </c:pt>
                <c:pt idx="15932">
                  <c:v>1208511.7</c:v>
                </c:pt>
                <c:pt idx="15933">
                  <c:v>1207322.1200000001</c:v>
                </c:pt>
                <c:pt idx="15934">
                  <c:v>1206642.47</c:v>
                </c:pt>
                <c:pt idx="15935">
                  <c:v>1205114</c:v>
                </c:pt>
                <c:pt idx="15936">
                  <c:v>1204604.8999999999</c:v>
                </c:pt>
                <c:pt idx="15937">
                  <c:v>1203926.1000000001</c:v>
                </c:pt>
                <c:pt idx="15938">
                  <c:v>1202229.8700000001</c:v>
                </c:pt>
                <c:pt idx="15939">
                  <c:v>1202060.28</c:v>
                </c:pt>
                <c:pt idx="15940">
                  <c:v>1201043.18</c:v>
                </c:pt>
                <c:pt idx="15941">
                  <c:v>1200534.74</c:v>
                </c:pt>
                <c:pt idx="15942">
                  <c:v>1199348.8600000001</c:v>
                </c:pt>
                <c:pt idx="15943">
                  <c:v>1198671.42</c:v>
                </c:pt>
                <c:pt idx="15944">
                  <c:v>1197994.2</c:v>
                </c:pt>
                <c:pt idx="15945">
                  <c:v>1197317.2</c:v>
                </c:pt>
                <c:pt idx="15946">
                  <c:v>1196471.08</c:v>
                </c:pt>
                <c:pt idx="15947">
                  <c:v>1195963.72</c:v>
                </c:pt>
                <c:pt idx="15948">
                  <c:v>1192920.98</c:v>
                </c:pt>
                <c:pt idx="15949">
                  <c:v>1191738.6100000001</c:v>
                </c:pt>
                <c:pt idx="15950">
                  <c:v>1190388.17</c:v>
                </c:pt>
                <c:pt idx="15951">
                  <c:v>1190219.3799999999</c:v>
                </c:pt>
                <c:pt idx="15952">
                  <c:v>1189544.3999999999</c:v>
                </c:pt>
                <c:pt idx="15953">
                  <c:v>1188700.8999999999</c:v>
                </c:pt>
                <c:pt idx="15954">
                  <c:v>1188026.22</c:v>
                </c:pt>
                <c:pt idx="15955">
                  <c:v>1187351.8999999999</c:v>
                </c:pt>
                <c:pt idx="15956">
                  <c:v>1186003.5900000001</c:v>
                </c:pt>
                <c:pt idx="15957">
                  <c:v>1185329.71</c:v>
                </c:pt>
                <c:pt idx="15958">
                  <c:v>1184824.3</c:v>
                </c:pt>
                <c:pt idx="15959">
                  <c:v>1183982.5</c:v>
                </c:pt>
                <c:pt idx="15960">
                  <c:v>1183309.06</c:v>
                </c:pt>
                <c:pt idx="15961">
                  <c:v>1182804.2</c:v>
                </c:pt>
                <c:pt idx="15962">
                  <c:v>1182131.2</c:v>
                </c:pt>
                <c:pt idx="15963">
                  <c:v>1180449.3</c:v>
                </c:pt>
                <c:pt idx="15964">
                  <c:v>1179608.67</c:v>
                </c:pt>
                <c:pt idx="15965">
                  <c:v>1178768.52</c:v>
                </c:pt>
                <c:pt idx="15966">
                  <c:v>1177928.46</c:v>
                </c:pt>
                <c:pt idx="15967">
                  <c:v>1175745.72</c:v>
                </c:pt>
                <c:pt idx="15968">
                  <c:v>1174738.8</c:v>
                </c:pt>
                <c:pt idx="15969">
                  <c:v>1174738.8</c:v>
                </c:pt>
                <c:pt idx="15970">
                  <c:v>1174403.3999999999</c:v>
                </c:pt>
                <c:pt idx="15971">
                  <c:v>1174068</c:v>
                </c:pt>
                <c:pt idx="15972">
                  <c:v>1173900.3</c:v>
                </c:pt>
                <c:pt idx="15973">
                  <c:v>1174068</c:v>
                </c:pt>
                <c:pt idx="15974">
                  <c:v>1173564.8999999999</c:v>
                </c:pt>
                <c:pt idx="15975">
                  <c:v>1173397.2</c:v>
                </c:pt>
                <c:pt idx="15976">
                  <c:v>1172894.2</c:v>
                </c:pt>
                <c:pt idx="15977">
                  <c:v>1173061.8</c:v>
                </c:pt>
                <c:pt idx="15978">
                  <c:v>1172056.2</c:v>
                </c:pt>
                <c:pt idx="15979">
                  <c:v>1171721</c:v>
                </c:pt>
                <c:pt idx="15980">
                  <c:v>1171050.8</c:v>
                </c:pt>
                <c:pt idx="15981">
                  <c:v>1170715.8</c:v>
                </c:pt>
                <c:pt idx="15982">
                  <c:v>1170045.8</c:v>
                </c:pt>
                <c:pt idx="15983">
                  <c:v>1169710.8</c:v>
                </c:pt>
                <c:pt idx="15984">
                  <c:v>1169376.04</c:v>
                </c:pt>
                <c:pt idx="15985">
                  <c:v>1168873.8999999999</c:v>
                </c:pt>
                <c:pt idx="15986">
                  <c:v>1168371.76</c:v>
                </c:pt>
                <c:pt idx="15987">
                  <c:v>1168037</c:v>
                </c:pt>
                <c:pt idx="15988">
                  <c:v>1167702.48</c:v>
                </c:pt>
                <c:pt idx="15989">
                  <c:v>1167535.22</c:v>
                </c:pt>
                <c:pt idx="15990">
                  <c:v>1166364.3999999999</c:v>
                </c:pt>
                <c:pt idx="15991">
                  <c:v>1166197.24</c:v>
                </c:pt>
                <c:pt idx="15992">
                  <c:v>1165695.76</c:v>
                </c:pt>
                <c:pt idx="15993">
                  <c:v>1165528.6000000001</c:v>
                </c:pt>
                <c:pt idx="15994">
                  <c:v>1164859.96</c:v>
                </c:pt>
                <c:pt idx="15995">
                  <c:v>1164692.8</c:v>
                </c:pt>
                <c:pt idx="15996">
                  <c:v>1164692.8</c:v>
                </c:pt>
                <c:pt idx="15997">
                  <c:v>1164525.75</c:v>
                </c:pt>
                <c:pt idx="15998">
                  <c:v>1163857.55</c:v>
                </c:pt>
                <c:pt idx="15999">
                  <c:v>1163356.3999999999</c:v>
                </c:pt>
                <c:pt idx="16000">
                  <c:v>1163189.3500000001</c:v>
                </c:pt>
                <c:pt idx="16001">
                  <c:v>1162521.51</c:v>
                </c:pt>
                <c:pt idx="16002">
                  <c:v>1162354.58</c:v>
                </c:pt>
                <c:pt idx="16003">
                  <c:v>1162187.6499999999</c:v>
                </c:pt>
                <c:pt idx="16004">
                  <c:v>1162020.72</c:v>
                </c:pt>
                <c:pt idx="16005">
                  <c:v>1161853.79</c:v>
                </c:pt>
                <c:pt idx="16006">
                  <c:v>1161686.8600000001</c:v>
                </c:pt>
                <c:pt idx="16007">
                  <c:v>1161519.93</c:v>
                </c:pt>
                <c:pt idx="16008">
                  <c:v>1161019.3799999999</c:v>
                </c:pt>
                <c:pt idx="16009">
                  <c:v>1160518.95</c:v>
                </c:pt>
                <c:pt idx="16010">
                  <c:v>1160018.52</c:v>
                </c:pt>
                <c:pt idx="16011">
                  <c:v>1159851.71</c:v>
                </c:pt>
                <c:pt idx="16012">
                  <c:v>1159851.71</c:v>
                </c:pt>
                <c:pt idx="16013">
                  <c:v>1159518.2</c:v>
                </c:pt>
                <c:pt idx="16014">
                  <c:v>1159184.8</c:v>
                </c:pt>
                <c:pt idx="16015">
                  <c:v>1159684.8999999999</c:v>
                </c:pt>
                <c:pt idx="16016">
                  <c:v>1159684.8999999999</c:v>
                </c:pt>
                <c:pt idx="16017">
                  <c:v>1159684.8999999999</c:v>
                </c:pt>
                <c:pt idx="16018">
                  <c:v>1159851.71</c:v>
                </c:pt>
                <c:pt idx="16019">
                  <c:v>1159851.71</c:v>
                </c:pt>
                <c:pt idx="16020">
                  <c:v>1159684.8999999999</c:v>
                </c:pt>
                <c:pt idx="16021">
                  <c:v>1159518.2</c:v>
                </c:pt>
                <c:pt idx="16022">
                  <c:v>1159184.8</c:v>
                </c:pt>
                <c:pt idx="16023">
                  <c:v>1159518.2</c:v>
                </c:pt>
                <c:pt idx="16024">
                  <c:v>1159018.1000000001</c:v>
                </c:pt>
                <c:pt idx="16025">
                  <c:v>1158518</c:v>
                </c:pt>
                <c:pt idx="16026">
                  <c:v>1157851.32</c:v>
                </c:pt>
                <c:pt idx="16027">
                  <c:v>1158518</c:v>
                </c:pt>
                <c:pt idx="16028">
                  <c:v>1158518</c:v>
                </c:pt>
                <c:pt idx="16029">
                  <c:v>1158017.8999999999</c:v>
                </c:pt>
                <c:pt idx="16030">
                  <c:v>1157851.32</c:v>
                </c:pt>
                <c:pt idx="16031">
                  <c:v>1157684.74</c:v>
                </c:pt>
                <c:pt idx="16032">
                  <c:v>1157851.32</c:v>
                </c:pt>
                <c:pt idx="16033">
                  <c:v>1157185</c:v>
                </c:pt>
                <c:pt idx="16034">
                  <c:v>1157351.58</c:v>
                </c:pt>
                <c:pt idx="16035">
                  <c:v>1157185</c:v>
                </c:pt>
                <c:pt idx="16036">
                  <c:v>1156851.8400000001</c:v>
                </c:pt>
                <c:pt idx="16037">
                  <c:v>1157851.32</c:v>
                </c:pt>
                <c:pt idx="16038">
                  <c:v>1157351.58</c:v>
                </c:pt>
                <c:pt idx="16039">
                  <c:v>1157851.32</c:v>
                </c:pt>
                <c:pt idx="16040">
                  <c:v>1157185</c:v>
                </c:pt>
                <c:pt idx="16041">
                  <c:v>1157518.1599999999</c:v>
                </c:pt>
                <c:pt idx="16042">
                  <c:v>1157185</c:v>
                </c:pt>
                <c:pt idx="16043">
                  <c:v>1157018.42</c:v>
                </c:pt>
                <c:pt idx="16044">
                  <c:v>1157018.42</c:v>
                </c:pt>
                <c:pt idx="16045">
                  <c:v>1156518.68</c:v>
                </c:pt>
                <c:pt idx="16046">
                  <c:v>1157018.42</c:v>
                </c:pt>
                <c:pt idx="16047">
                  <c:v>1157018.42</c:v>
                </c:pt>
                <c:pt idx="16048">
                  <c:v>1156851.8400000001</c:v>
                </c:pt>
                <c:pt idx="16049">
                  <c:v>1156851.8400000001</c:v>
                </c:pt>
                <c:pt idx="16050">
                  <c:v>1156019.1599999999</c:v>
                </c:pt>
                <c:pt idx="16051">
                  <c:v>1155519.75</c:v>
                </c:pt>
                <c:pt idx="16052">
                  <c:v>1155686.22</c:v>
                </c:pt>
                <c:pt idx="16053">
                  <c:v>1155519.75</c:v>
                </c:pt>
                <c:pt idx="16054">
                  <c:v>1154188.29</c:v>
                </c:pt>
                <c:pt idx="16055">
                  <c:v>1154687.3999999999</c:v>
                </c:pt>
                <c:pt idx="16056">
                  <c:v>1154687.3999999999</c:v>
                </c:pt>
                <c:pt idx="16057">
                  <c:v>1154354.6599999999</c:v>
                </c:pt>
                <c:pt idx="16058">
                  <c:v>1154021.92</c:v>
                </c:pt>
                <c:pt idx="16059">
                  <c:v>1152857.45</c:v>
                </c:pt>
                <c:pt idx="16060">
                  <c:v>1155186.81</c:v>
                </c:pt>
                <c:pt idx="16061">
                  <c:v>1157518.1599999999</c:v>
                </c:pt>
                <c:pt idx="16062">
                  <c:v>1157518.1599999999</c:v>
                </c:pt>
                <c:pt idx="16063">
                  <c:v>1157851.32</c:v>
                </c:pt>
                <c:pt idx="16064">
                  <c:v>1157684.74</c:v>
                </c:pt>
                <c:pt idx="16065">
                  <c:v>1158017.8999999999</c:v>
                </c:pt>
                <c:pt idx="16066">
                  <c:v>1158684.7</c:v>
                </c:pt>
                <c:pt idx="16067">
                  <c:v>1159018.1000000001</c:v>
                </c:pt>
                <c:pt idx="16068">
                  <c:v>1159018.1000000001</c:v>
                </c:pt>
                <c:pt idx="16069">
                  <c:v>1159018.1000000001</c:v>
                </c:pt>
                <c:pt idx="16070">
                  <c:v>1158851.3999999999</c:v>
                </c:pt>
                <c:pt idx="16071">
                  <c:v>1158684.7</c:v>
                </c:pt>
                <c:pt idx="16072">
                  <c:v>1158851.3999999999</c:v>
                </c:pt>
                <c:pt idx="16073">
                  <c:v>1158518</c:v>
                </c:pt>
                <c:pt idx="16074">
                  <c:v>1158518</c:v>
                </c:pt>
                <c:pt idx="16075">
                  <c:v>1158851.3999999999</c:v>
                </c:pt>
                <c:pt idx="16076">
                  <c:v>1158851.3999999999</c:v>
                </c:pt>
                <c:pt idx="16077">
                  <c:v>1158184.6000000001</c:v>
                </c:pt>
                <c:pt idx="16078">
                  <c:v>1158184.6000000001</c:v>
                </c:pt>
                <c:pt idx="16079">
                  <c:v>1158351.3</c:v>
                </c:pt>
                <c:pt idx="16080">
                  <c:v>1158184.6000000001</c:v>
                </c:pt>
                <c:pt idx="16081">
                  <c:v>1158017.8999999999</c:v>
                </c:pt>
                <c:pt idx="16082">
                  <c:v>1157684.74</c:v>
                </c:pt>
                <c:pt idx="16083">
                  <c:v>1157684.74</c:v>
                </c:pt>
                <c:pt idx="16084">
                  <c:v>1157351.58</c:v>
                </c:pt>
                <c:pt idx="16085">
                  <c:v>1157518.1599999999</c:v>
                </c:pt>
                <c:pt idx="16086">
                  <c:v>1156685.26</c:v>
                </c:pt>
                <c:pt idx="16087">
                  <c:v>1157018.42</c:v>
                </c:pt>
                <c:pt idx="16088">
                  <c:v>1156685.26</c:v>
                </c:pt>
                <c:pt idx="16089">
                  <c:v>1156185.6299999999</c:v>
                </c:pt>
                <c:pt idx="16090">
                  <c:v>1156185.6299999999</c:v>
                </c:pt>
                <c:pt idx="16091">
                  <c:v>1155686.22</c:v>
                </c:pt>
                <c:pt idx="16092">
                  <c:v>1155519.75</c:v>
                </c:pt>
                <c:pt idx="16093">
                  <c:v>1154853.8700000001</c:v>
                </c:pt>
                <c:pt idx="16094">
                  <c:v>1154687.3999999999</c:v>
                </c:pt>
                <c:pt idx="16095">
                  <c:v>1154521.03</c:v>
                </c:pt>
                <c:pt idx="16096">
                  <c:v>1153855.55</c:v>
                </c:pt>
                <c:pt idx="16097">
                  <c:v>1154521.03</c:v>
                </c:pt>
                <c:pt idx="16098">
                  <c:v>1153855.55</c:v>
                </c:pt>
                <c:pt idx="16099">
                  <c:v>1153190.07</c:v>
                </c:pt>
                <c:pt idx="16100">
                  <c:v>1152524.95</c:v>
                </c:pt>
                <c:pt idx="16101">
                  <c:v>1153190.07</c:v>
                </c:pt>
                <c:pt idx="16102">
                  <c:v>1153356.44</c:v>
                </c:pt>
                <c:pt idx="16103">
                  <c:v>1153190.07</c:v>
                </c:pt>
                <c:pt idx="16104">
                  <c:v>1152857.45</c:v>
                </c:pt>
                <c:pt idx="16105">
                  <c:v>1152358.7</c:v>
                </c:pt>
                <c:pt idx="16106">
                  <c:v>1151859.95</c:v>
                </c:pt>
                <c:pt idx="16107">
                  <c:v>1151361.2</c:v>
                </c:pt>
                <c:pt idx="16108">
                  <c:v>1151527.45</c:v>
                </c:pt>
                <c:pt idx="16109">
                  <c:v>1151361.2</c:v>
                </c:pt>
                <c:pt idx="16110">
                  <c:v>1151361.2</c:v>
                </c:pt>
                <c:pt idx="16111">
                  <c:v>1151361.2</c:v>
                </c:pt>
                <c:pt idx="16112">
                  <c:v>1150862.75</c:v>
                </c:pt>
                <c:pt idx="16113">
                  <c:v>1150530.45</c:v>
                </c:pt>
                <c:pt idx="16114">
                  <c:v>1150198.1499999999</c:v>
                </c:pt>
                <c:pt idx="16115">
                  <c:v>1149201.58</c:v>
                </c:pt>
                <c:pt idx="16116">
                  <c:v>1148869.5</c:v>
                </c:pt>
                <c:pt idx="16117">
                  <c:v>1148703.46</c:v>
                </c:pt>
                <c:pt idx="16118">
                  <c:v>1148039.3</c:v>
                </c:pt>
                <c:pt idx="16119">
                  <c:v>1147541.51</c:v>
                </c:pt>
                <c:pt idx="16120">
                  <c:v>1146545.93</c:v>
                </c:pt>
                <c:pt idx="16121">
                  <c:v>1145716.72</c:v>
                </c:pt>
                <c:pt idx="16122">
                  <c:v>1143893.2</c:v>
                </c:pt>
                <c:pt idx="16123">
                  <c:v>1143396.04</c:v>
                </c:pt>
                <c:pt idx="16124">
                  <c:v>1142733.42</c:v>
                </c:pt>
                <c:pt idx="16125">
                  <c:v>1141739.8799999999</c:v>
                </c:pt>
                <c:pt idx="16126">
                  <c:v>1141077.7</c:v>
                </c:pt>
                <c:pt idx="16127">
                  <c:v>1139919.2</c:v>
                </c:pt>
                <c:pt idx="16128">
                  <c:v>1138761.42</c:v>
                </c:pt>
                <c:pt idx="16129">
                  <c:v>1137604.06</c:v>
                </c:pt>
                <c:pt idx="16130">
                  <c:v>1136447.1000000001</c:v>
                </c:pt>
                <c:pt idx="16131">
                  <c:v>1135290.9099999999</c:v>
                </c:pt>
                <c:pt idx="16132">
                  <c:v>1134300.22</c:v>
                </c:pt>
                <c:pt idx="16133">
                  <c:v>1133144.8</c:v>
                </c:pt>
                <c:pt idx="16134">
                  <c:v>1132320</c:v>
                </c:pt>
                <c:pt idx="16135">
                  <c:v>1131330.3500000001</c:v>
                </c:pt>
                <c:pt idx="16136">
                  <c:v>1130011.55</c:v>
                </c:pt>
                <c:pt idx="16137">
                  <c:v>1128199.3</c:v>
                </c:pt>
                <c:pt idx="16138">
                  <c:v>1127046.75</c:v>
                </c:pt>
                <c:pt idx="16139">
                  <c:v>1126059.1499999999</c:v>
                </c:pt>
                <c:pt idx="16140">
                  <c:v>1124578.3999999999</c:v>
                </c:pt>
                <c:pt idx="16141">
                  <c:v>1123591.7</c:v>
                </c:pt>
                <c:pt idx="16142">
                  <c:v>1122441.1000000001</c:v>
                </c:pt>
                <c:pt idx="16143">
                  <c:v>1122112.42</c:v>
                </c:pt>
                <c:pt idx="16144">
                  <c:v>1119977</c:v>
                </c:pt>
                <c:pt idx="16145">
                  <c:v>1119156.25</c:v>
                </c:pt>
                <c:pt idx="16146">
                  <c:v>1118171.46</c:v>
                </c:pt>
                <c:pt idx="16147">
                  <c:v>1117515.3</c:v>
                </c:pt>
                <c:pt idx="16148">
                  <c:v>1116367.2</c:v>
                </c:pt>
                <c:pt idx="16149">
                  <c:v>1115383.5</c:v>
                </c:pt>
                <c:pt idx="16150">
                  <c:v>1114072.5</c:v>
                </c:pt>
                <c:pt idx="16151">
                  <c:v>1113089.6000000001</c:v>
                </c:pt>
                <c:pt idx="16152">
                  <c:v>1112107.1000000001</c:v>
                </c:pt>
                <c:pt idx="16153">
                  <c:v>1110797.7</c:v>
                </c:pt>
                <c:pt idx="16154">
                  <c:v>1110143.1000000001</c:v>
                </c:pt>
                <c:pt idx="16155">
                  <c:v>1108834.7</c:v>
                </c:pt>
                <c:pt idx="16156">
                  <c:v>1108017.19</c:v>
                </c:pt>
                <c:pt idx="16157">
                  <c:v>1107036.3700000001</c:v>
                </c:pt>
                <c:pt idx="16158">
                  <c:v>1105402.57</c:v>
                </c:pt>
                <c:pt idx="16159">
                  <c:v>1104259.58</c:v>
                </c:pt>
                <c:pt idx="16160">
                  <c:v>1102953.82</c:v>
                </c:pt>
                <c:pt idx="16161">
                  <c:v>1101485.5900000001</c:v>
                </c:pt>
                <c:pt idx="16162">
                  <c:v>1100344.1000000001</c:v>
                </c:pt>
                <c:pt idx="16163">
                  <c:v>1099203.24</c:v>
                </c:pt>
                <c:pt idx="16164">
                  <c:v>1098062.78</c:v>
                </c:pt>
                <c:pt idx="16165">
                  <c:v>1096759.94</c:v>
                </c:pt>
                <c:pt idx="16166">
                  <c:v>1095457.7</c:v>
                </c:pt>
                <c:pt idx="16167">
                  <c:v>1093993.58</c:v>
                </c:pt>
                <c:pt idx="16168">
                  <c:v>1092855.48</c:v>
                </c:pt>
                <c:pt idx="16169">
                  <c:v>1091555.24</c:v>
                </c:pt>
                <c:pt idx="16170">
                  <c:v>1090417.92</c:v>
                </c:pt>
                <c:pt idx="16171">
                  <c:v>1088794.22</c:v>
                </c:pt>
                <c:pt idx="16172">
                  <c:v>1087495.98</c:v>
                </c:pt>
                <c:pt idx="16173">
                  <c:v>1085711.8</c:v>
                </c:pt>
                <c:pt idx="16174">
                  <c:v>1083443.04</c:v>
                </c:pt>
                <c:pt idx="16175">
                  <c:v>1082633.0900000001</c:v>
                </c:pt>
                <c:pt idx="16176">
                  <c:v>1081337.8700000001</c:v>
                </c:pt>
                <c:pt idx="16177">
                  <c:v>1080366.8</c:v>
                </c:pt>
                <c:pt idx="16178">
                  <c:v>1078587.44</c:v>
                </c:pt>
                <c:pt idx="16179">
                  <c:v>1077455.72</c:v>
                </c:pt>
                <c:pt idx="16180">
                  <c:v>1076001.5</c:v>
                </c:pt>
                <c:pt idx="16181">
                  <c:v>1074871.1399999999</c:v>
                </c:pt>
                <c:pt idx="16182">
                  <c:v>1073418.3600000001</c:v>
                </c:pt>
                <c:pt idx="16183">
                  <c:v>1072127.6399999999</c:v>
                </c:pt>
                <c:pt idx="16184">
                  <c:v>1070998.71</c:v>
                </c:pt>
                <c:pt idx="16185">
                  <c:v>1069709.19</c:v>
                </c:pt>
                <c:pt idx="16186">
                  <c:v>1068581.52</c:v>
                </c:pt>
                <c:pt idx="16187">
                  <c:v>1066649.3600000001</c:v>
                </c:pt>
                <c:pt idx="16188">
                  <c:v>1065040.3600000001</c:v>
                </c:pt>
                <c:pt idx="16189">
                  <c:v>1063914.6499999999</c:v>
                </c:pt>
                <c:pt idx="16190">
                  <c:v>1062467.98</c:v>
                </c:pt>
                <c:pt idx="16191">
                  <c:v>1060540.42</c:v>
                </c:pt>
                <c:pt idx="16192">
                  <c:v>1059256.18</c:v>
                </c:pt>
                <c:pt idx="16193">
                  <c:v>1057651.78</c:v>
                </c:pt>
                <c:pt idx="16194">
                  <c:v>1056048.42</c:v>
                </c:pt>
                <c:pt idx="16195">
                  <c:v>1055247.07</c:v>
                </c:pt>
                <c:pt idx="16196">
                  <c:v>1053485.2</c:v>
                </c:pt>
                <c:pt idx="16197">
                  <c:v>1052524.78</c:v>
                </c:pt>
                <c:pt idx="16198">
                  <c:v>1050764.78</c:v>
                </c:pt>
                <c:pt idx="16199">
                  <c:v>1049325.8</c:v>
                </c:pt>
                <c:pt idx="16200">
                  <c:v>1047887.7</c:v>
                </c:pt>
                <c:pt idx="16201">
                  <c:v>1046450.48</c:v>
                </c:pt>
                <c:pt idx="16202">
                  <c:v>1045014.08</c:v>
                </c:pt>
                <c:pt idx="16203">
                  <c:v>1043737.87</c:v>
                </c:pt>
                <c:pt idx="16204">
                  <c:v>1042621.86</c:v>
                </c:pt>
                <c:pt idx="16205">
                  <c:v>1041028.44</c:v>
                </c:pt>
                <c:pt idx="16206">
                  <c:v>1039276.73</c:v>
                </c:pt>
                <c:pt idx="16207">
                  <c:v>1037685.42</c:v>
                </c:pt>
                <c:pt idx="16208">
                  <c:v>1036095.3</c:v>
                </c:pt>
                <c:pt idx="16209">
                  <c:v>1034506.11</c:v>
                </c:pt>
                <c:pt idx="16210">
                  <c:v>1032917.91</c:v>
                </c:pt>
                <c:pt idx="16211">
                  <c:v>1031648.13</c:v>
                </c:pt>
                <c:pt idx="16212">
                  <c:v>1029903.12</c:v>
                </c:pt>
                <c:pt idx="16213">
                  <c:v>1028317.82</c:v>
                </c:pt>
                <c:pt idx="16214">
                  <c:v>1026892.07</c:v>
                </c:pt>
                <c:pt idx="16215">
                  <c:v>1025150.66</c:v>
                </c:pt>
                <c:pt idx="16216">
                  <c:v>1023410.39</c:v>
                </c:pt>
                <c:pt idx="16217">
                  <c:v>1021987.56</c:v>
                </c:pt>
                <c:pt idx="16218">
                  <c:v>1020565.54</c:v>
                </c:pt>
                <c:pt idx="16219">
                  <c:v>1018986.51</c:v>
                </c:pt>
                <c:pt idx="16220">
                  <c:v>1017250.74</c:v>
                </c:pt>
                <c:pt idx="16221">
                  <c:v>1015358.6</c:v>
                </c:pt>
                <c:pt idx="16222">
                  <c:v>1013625.55</c:v>
                </c:pt>
                <c:pt idx="16223">
                  <c:v>1012208.5</c:v>
                </c:pt>
                <c:pt idx="16224">
                  <c:v>1010635</c:v>
                </c:pt>
                <c:pt idx="16225">
                  <c:v>1009062.7</c:v>
                </c:pt>
                <c:pt idx="16226">
                  <c:v>1007491.3</c:v>
                </c:pt>
                <c:pt idx="16227">
                  <c:v>1005921</c:v>
                </c:pt>
                <c:pt idx="16228">
                  <c:v>1004194.89</c:v>
                </c:pt>
                <c:pt idx="16229">
                  <c:v>1002156.64</c:v>
                </c:pt>
                <c:pt idx="16230">
                  <c:v>1000589.72</c:v>
                </c:pt>
                <c:pt idx="16231">
                  <c:v>1004194.89</c:v>
                </c:pt>
                <c:pt idx="16232">
                  <c:v>1002156.64</c:v>
                </c:pt>
                <c:pt idx="16233">
                  <c:v>1000589.72</c:v>
                </c:pt>
                <c:pt idx="16234">
                  <c:v>999336.95999999903</c:v>
                </c:pt>
                <c:pt idx="16235">
                  <c:v>997928.39</c:v>
                </c:pt>
                <c:pt idx="16236">
                  <c:v>996677.11000000103</c:v>
                </c:pt>
                <c:pt idx="16237">
                  <c:v>994801.27</c:v>
                </c:pt>
                <c:pt idx="16238">
                  <c:v>993551.43</c:v>
                </c:pt>
                <c:pt idx="16239">
                  <c:v>992146.08</c:v>
                </c:pt>
                <c:pt idx="16240">
                  <c:v>990741.59</c:v>
                </c:pt>
                <c:pt idx="16241">
                  <c:v>989181.99</c:v>
                </c:pt>
                <c:pt idx="16242">
                  <c:v>988090.92</c:v>
                </c:pt>
                <c:pt idx="16243">
                  <c:v>986377.45</c:v>
                </c:pt>
                <c:pt idx="16244">
                  <c:v>984509.56</c:v>
                </c:pt>
                <c:pt idx="16245">
                  <c:v>983265.1</c:v>
                </c:pt>
                <c:pt idx="16246">
                  <c:v>981710.45</c:v>
                </c:pt>
                <c:pt idx="16247">
                  <c:v>980467.44</c:v>
                </c:pt>
                <c:pt idx="16248">
                  <c:v>978293.73</c:v>
                </c:pt>
                <c:pt idx="16249">
                  <c:v>977052.5</c:v>
                </c:pt>
                <c:pt idx="16250">
                  <c:v>975501.95</c:v>
                </c:pt>
                <c:pt idx="16251">
                  <c:v>974600.44543225004</c:v>
                </c:pt>
                <c:pt idx="16252">
                  <c:v>973082.74265041703</c:v>
                </c:pt>
                <c:pt idx="16253">
                  <c:v>971380.79894323903</c:v>
                </c:pt>
                <c:pt idx="16254">
                  <c:v>969858.85086005204</c:v>
                </c:pt>
                <c:pt idx="16255">
                  <c:v>968714.48299440602</c:v>
                </c:pt>
                <c:pt idx="16256">
                  <c:v>967672.04814740503</c:v>
                </c:pt>
                <c:pt idx="16257">
                  <c:v>966501.521118426</c:v>
                </c:pt>
                <c:pt idx="16258">
                  <c:v>965320.36283030198</c:v>
                </c:pt>
                <c:pt idx="16259">
                  <c:v>963931.15393353195</c:v>
                </c:pt>
                <c:pt idx="16260">
                  <c:v>962547.63965634396</c:v>
                </c:pt>
                <c:pt idx="16261">
                  <c:v>961184.225774833</c:v>
                </c:pt>
                <c:pt idx="16262">
                  <c:v>960054.05831531098</c:v>
                </c:pt>
                <c:pt idx="16263">
                  <c:v>958990.18827485305</c:v>
                </c:pt>
                <c:pt idx="16264">
                  <c:v>957958.84343280201</c:v>
                </c:pt>
                <c:pt idx="16265">
                  <c:v>956486.37372030097</c:v>
                </c:pt>
                <c:pt idx="16266">
                  <c:v>955038.92178998899</c:v>
                </c:pt>
                <c:pt idx="16267">
                  <c:v>953766.54872411396</c:v>
                </c:pt>
                <c:pt idx="16268">
                  <c:v>952600.37583074998</c:v>
                </c:pt>
                <c:pt idx="16269">
                  <c:v>951497.11044247996</c:v>
                </c:pt>
                <c:pt idx="16270">
                  <c:v>950376.82984822802</c:v>
                </c:pt>
                <c:pt idx="16271">
                  <c:v>949244.452178012</c:v>
                </c:pt>
                <c:pt idx="16272">
                  <c:v>948044.08279101003</c:v>
                </c:pt>
                <c:pt idx="16273">
                  <c:v>946863.53453598998</c:v>
                </c:pt>
                <c:pt idx="16274">
                  <c:v>945760.04937982105</c:v>
                </c:pt>
                <c:pt idx="16275">
                  <c:v>944725.57440421905</c:v>
                </c:pt>
                <c:pt idx="16276">
                  <c:v>943693.18957212404</c:v>
                </c:pt>
                <c:pt idx="16277">
                  <c:v>942818.67602779099</c:v>
                </c:pt>
                <c:pt idx="16278">
                  <c:v>941656.97676495905</c:v>
                </c:pt>
                <c:pt idx="16279">
                  <c:v>940526.04510956397</c:v>
                </c:pt>
                <c:pt idx="16280">
                  <c:v>939260.84588041599</c:v>
                </c:pt>
                <c:pt idx="16281">
                  <c:v>937969.43844366795</c:v>
                </c:pt>
                <c:pt idx="16282">
                  <c:v>937008.51996026002</c:v>
                </c:pt>
                <c:pt idx="16283">
                  <c:v>936200.19954481302</c:v>
                </c:pt>
                <c:pt idx="16284">
                  <c:v>935458.70679110405</c:v>
                </c:pt>
                <c:pt idx="16285">
                  <c:v>934320.09233620798</c:v>
                </c:pt>
                <c:pt idx="16286">
                  <c:v>933284.903200906</c:v>
                </c:pt>
                <c:pt idx="16287">
                  <c:v>932090.51727355295</c:v>
                </c:pt>
                <c:pt idx="16288">
                  <c:v>931084.93880067696</c:v>
                </c:pt>
                <c:pt idx="16289">
                  <c:v>930127.21390064503</c:v>
                </c:pt>
                <c:pt idx="16290">
                  <c:v>929173.082574834</c:v>
                </c:pt>
                <c:pt idx="16291">
                  <c:v>928380.43054067797</c:v>
                </c:pt>
                <c:pt idx="16292">
                  <c:v>927414.53656611498</c:v>
                </c:pt>
                <c:pt idx="16293">
                  <c:v>925332.876858011</c:v>
                </c:pt>
                <c:pt idx="16294">
                  <c:v>923753.80665704096</c:v>
                </c:pt>
                <c:pt idx="16295">
                  <c:v>922634.19865627098</c:v>
                </c:pt>
                <c:pt idx="16296">
                  <c:v>921696.13371871796</c:v>
                </c:pt>
                <c:pt idx="16297">
                  <c:v>921003.89477450098</c:v>
                </c:pt>
                <c:pt idx="16298">
                  <c:v>919797.75383369904</c:v>
                </c:pt>
                <c:pt idx="16299">
                  <c:v>918777.74895901</c:v>
                </c:pt>
                <c:pt idx="16300">
                  <c:v>917854.02306718798</c:v>
                </c:pt>
                <c:pt idx="16301">
                  <c:v>917059.46585764596</c:v>
                </c:pt>
                <c:pt idx="16302">
                  <c:v>916120.84244779195</c:v>
                </c:pt>
                <c:pt idx="16303">
                  <c:v>915226.56799827202</c:v>
                </c:pt>
                <c:pt idx="16304">
                  <c:v>914555.34765185299</c:v>
                </c:pt>
                <c:pt idx="16305">
                  <c:v>913586.53755133401</c:v>
                </c:pt>
                <c:pt idx="16306">
                  <c:v>912853.17424306204</c:v>
                </c:pt>
                <c:pt idx="16307">
                  <c:v>911747.40027452097</c:v>
                </c:pt>
                <c:pt idx="16308">
                  <c:v>910814.37502419797</c:v>
                </c:pt>
                <c:pt idx="16309">
                  <c:v>909923.99920080102</c:v>
                </c:pt>
                <c:pt idx="16310">
                  <c:v>909251.40723708295</c:v>
                </c:pt>
                <c:pt idx="16311">
                  <c:v>908499.31613828195</c:v>
                </c:pt>
                <c:pt idx="16312">
                  <c:v>907810.003956542</c:v>
                </c:pt>
                <c:pt idx="16313">
                  <c:v>907256.85013163695</c:v>
                </c:pt>
                <c:pt idx="16314">
                  <c:v>906528.94331785303</c:v>
                </c:pt>
                <c:pt idx="16315">
                  <c:v>905677.94211078202</c:v>
                </c:pt>
                <c:pt idx="16316">
                  <c:v>904858.51799767604</c:v>
                </c:pt>
                <c:pt idx="16317">
                  <c:v>904094.01754851104</c:v>
                </c:pt>
                <c:pt idx="16318">
                  <c:v>903119.35204368702</c:v>
                </c:pt>
                <c:pt idx="16319">
                  <c:v>902548.77124871896</c:v>
                </c:pt>
                <c:pt idx="16320">
                  <c:v>901863.22183150996</c:v>
                </c:pt>
                <c:pt idx="16321">
                  <c:v>900026.93614080199</c:v>
                </c:pt>
                <c:pt idx="16322">
                  <c:v>899360.72128738603</c:v>
                </c:pt>
                <c:pt idx="16323">
                  <c:v>898725.91764085402</c:v>
                </c:pt>
                <c:pt idx="16324">
                  <c:v>897940.45197409298</c:v>
                </c:pt>
                <c:pt idx="16325">
                  <c:v>897411.79416963703</c:v>
                </c:pt>
                <c:pt idx="16326">
                  <c:v>897049.61231546896</c:v>
                </c:pt>
                <c:pt idx="16327">
                  <c:v>896070.60801951005</c:v>
                </c:pt>
                <c:pt idx="16328">
                  <c:v>895203.891517282</c:v>
                </c:pt>
                <c:pt idx="16329">
                  <c:v>894585.91556496895</c:v>
                </c:pt>
                <c:pt idx="16330">
                  <c:v>894252.17352474004</c:v>
                </c:pt>
                <c:pt idx="16331">
                  <c:v>894432.25115040597</c:v>
                </c:pt>
                <c:pt idx="16332">
                  <c:v>894010.05105770903</c:v>
                </c:pt>
                <c:pt idx="16333">
                  <c:v>904569.011775875</c:v>
                </c:pt>
                <c:pt idx="16334">
                  <c:v>933516.61984912504</c:v>
                </c:pt>
                <c:pt idx="16335">
                  <c:v>937764.85280605196</c:v>
                </c:pt>
                <c:pt idx="16336">
                  <c:v>938705.44779781206</c:v>
                </c:pt>
                <c:pt idx="16337">
                  <c:v>939111.62998720701</c:v>
                </c:pt>
                <c:pt idx="16338">
                  <c:v>939482.99176461506</c:v>
                </c:pt>
                <c:pt idx="16339">
                  <c:v>939808.38102107297</c:v>
                </c:pt>
                <c:pt idx="16340">
                  <c:v>939856.00008165697</c:v>
                </c:pt>
                <c:pt idx="16341">
                  <c:v>939897.28761663602</c:v>
                </c:pt>
                <c:pt idx="16342">
                  <c:v>940113.18388609297</c:v>
                </c:pt>
                <c:pt idx="16343">
                  <c:v>939973.48292503098</c:v>
                </c:pt>
                <c:pt idx="16344">
                  <c:v>939887.75765057397</c:v>
                </c:pt>
                <c:pt idx="16345">
                  <c:v>939814.74019293801</c:v>
                </c:pt>
                <c:pt idx="16346">
                  <c:v>939656.001856521</c:v>
                </c:pt>
                <c:pt idx="16347">
                  <c:v>939403.63607358304</c:v>
                </c:pt>
                <c:pt idx="16348">
                  <c:v>939159.27461272897</c:v>
                </c:pt>
                <c:pt idx="16349">
                  <c:v>939938.61540486396</c:v>
                </c:pt>
                <c:pt idx="16350">
                  <c:v>940375.22641144798</c:v>
                </c:pt>
                <c:pt idx="16351">
                  <c:v>940329.10953570798</c:v>
                </c:pt>
                <c:pt idx="16352">
                  <c:v>940506.95083119802</c:v>
                </c:pt>
                <c:pt idx="16353">
                  <c:v>940649.87844983302</c:v>
                </c:pt>
                <c:pt idx="16354">
                  <c:v>940599.05447516602</c:v>
                </c:pt>
                <c:pt idx="16355">
                  <c:v>940232.30585038604</c:v>
                </c:pt>
                <c:pt idx="16356">
                  <c:v>940017.940790719</c:v>
                </c:pt>
                <c:pt idx="16357">
                  <c:v>939882.98694189696</c:v>
                </c:pt>
                <c:pt idx="16358">
                  <c:v>939852.84305246803</c:v>
                </c:pt>
                <c:pt idx="16359">
                  <c:v>939740.13138045894</c:v>
                </c:pt>
                <c:pt idx="16360">
                  <c:v>939746.47285350098</c:v>
                </c:pt>
                <c:pt idx="16361">
                  <c:v>939427.43767892604</c:v>
                </c:pt>
                <c:pt idx="16362">
                  <c:v>939286.197074114</c:v>
                </c:pt>
                <c:pt idx="16363">
                  <c:v>939149.74118137499</c:v>
                </c:pt>
                <c:pt idx="16364">
                  <c:v>938729.29036534403</c:v>
                </c:pt>
                <c:pt idx="16365">
                  <c:v>938177.17797864601</c:v>
                </c:pt>
                <c:pt idx="16366">
                  <c:v>938156.57818320906</c:v>
                </c:pt>
                <c:pt idx="16367">
                  <c:v>937990.031755334</c:v>
                </c:pt>
                <c:pt idx="16368">
                  <c:v>937853.62261568801</c:v>
                </c:pt>
                <c:pt idx="16369">
                  <c:v>937855.21223701094</c:v>
                </c:pt>
                <c:pt idx="16370">
                  <c:v>937755.30627928197</c:v>
                </c:pt>
                <c:pt idx="16371">
                  <c:v>937455.60114027106</c:v>
                </c:pt>
                <c:pt idx="16372">
                  <c:v>937547.56304116698</c:v>
                </c:pt>
                <c:pt idx="16373">
                  <c:v>937420.71593814599</c:v>
                </c:pt>
                <c:pt idx="16374">
                  <c:v>937238.39044178103</c:v>
                </c:pt>
                <c:pt idx="16375">
                  <c:v>937011.68832135398</c:v>
                </c:pt>
                <c:pt idx="16376">
                  <c:v>936805.64041186403</c:v>
                </c:pt>
                <c:pt idx="16377">
                  <c:v>936767.57850974996</c:v>
                </c:pt>
                <c:pt idx="16378">
                  <c:v>936634.45501112496</c:v>
                </c:pt>
                <c:pt idx="16379">
                  <c:v>936651.86605810304</c:v>
                </c:pt>
                <c:pt idx="16380">
                  <c:v>936388.76252347894</c:v>
                </c:pt>
                <c:pt idx="16381">
                  <c:v>936147.89090188604</c:v>
                </c:pt>
                <c:pt idx="16382">
                  <c:v>935984.70225903101</c:v>
                </c:pt>
                <c:pt idx="16383">
                  <c:v>940208.70843200001</c:v>
                </c:pt>
                <c:pt idx="16384">
                  <c:v>948922.78465525096</c:v>
                </c:pt>
                <c:pt idx="16385">
                  <c:v>951257.82356945798</c:v>
                </c:pt>
                <c:pt idx="16386">
                  <c:v>959626.33104328101</c:v>
                </c:pt>
                <c:pt idx="16387">
                  <c:v>964069.25580310402</c:v>
                </c:pt>
                <c:pt idx="16388">
                  <c:v>965400.67654377001</c:v>
                </c:pt>
                <c:pt idx="16389">
                  <c:v>966186.45906055102</c:v>
                </c:pt>
                <c:pt idx="16390">
                  <c:v>966792.46324924997</c:v>
                </c:pt>
                <c:pt idx="16391">
                  <c:v>967475.85341683298</c:v>
                </c:pt>
                <c:pt idx="16392">
                  <c:v>969430.73978309298</c:v>
                </c:pt>
                <c:pt idx="16393">
                  <c:v>975530.78078344802</c:v>
                </c:pt>
                <c:pt idx="16394">
                  <c:v>983565.73978341697</c:v>
                </c:pt>
                <c:pt idx="16395">
                  <c:v>988884.12035084399</c:v>
                </c:pt>
                <c:pt idx="16396">
                  <c:v>997042.96328296803</c:v>
                </c:pt>
                <c:pt idx="16397">
                  <c:v>1002182.98672605</c:v>
                </c:pt>
                <c:pt idx="16398">
                  <c:v>1005756.45030064</c:v>
                </c:pt>
                <c:pt idx="16399">
                  <c:v>1009445.89081494</c:v>
                </c:pt>
                <c:pt idx="16400">
                  <c:v>1012458.1701067199</c:v>
                </c:pt>
                <c:pt idx="16401">
                  <c:v>1014454.41329082</c:v>
                </c:pt>
                <c:pt idx="16402">
                  <c:v>1015778.5609901299</c:v>
                </c:pt>
                <c:pt idx="16403">
                  <c:v>1016907.78974606</c:v>
                </c:pt>
                <c:pt idx="16404">
                  <c:v>1017633.00366179</c:v>
                </c:pt>
                <c:pt idx="16405">
                  <c:v>1020025.77786308</c:v>
                </c:pt>
                <c:pt idx="16406">
                  <c:v>1022325.12694685</c:v>
                </c:pt>
                <c:pt idx="16407">
                  <c:v>1023889.63438291</c:v>
                </c:pt>
                <c:pt idx="16408">
                  <c:v>1025064.0802848</c:v>
                </c:pt>
                <c:pt idx="16409">
                  <c:v>1026047.6538054</c:v>
                </c:pt>
                <c:pt idx="16410">
                  <c:v>1026782.3158635499</c:v>
                </c:pt>
                <c:pt idx="16411">
                  <c:v>1027495.74833459</c:v>
                </c:pt>
                <c:pt idx="16412">
                  <c:v>1028052.42809115</c:v>
                </c:pt>
                <c:pt idx="16413">
                  <c:v>1028442.3618295999</c:v>
                </c:pt>
                <c:pt idx="16414">
                  <c:v>1028961.2946066801</c:v>
                </c:pt>
                <c:pt idx="16415">
                  <c:v>1029321.57273658</c:v>
                </c:pt>
                <c:pt idx="16416">
                  <c:v>1029629.0475869901</c:v>
                </c:pt>
                <c:pt idx="16417">
                  <c:v>1029976.24462792</c:v>
                </c:pt>
                <c:pt idx="16418">
                  <c:v>1030343.335488</c:v>
                </c:pt>
                <c:pt idx="16419">
                  <c:v>1030540.1467154199</c:v>
                </c:pt>
                <c:pt idx="16420">
                  <c:v>1030768.38982674</c:v>
                </c:pt>
                <c:pt idx="16421">
                  <c:v>1030821.33065573</c:v>
                </c:pt>
                <c:pt idx="16422">
                  <c:v>1031339.12206725</c:v>
                </c:pt>
                <c:pt idx="16423">
                  <c:v>1031291.1941029601</c:v>
                </c:pt>
                <c:pt idx="16424">
                  <c:v>1030917.5543642699</c:v>
                </c:pt>
                <c:pt idx="16425">
                  <c:v>1031013.39</c:v>
                </c:pt>
                <c:pt idx="16426">
                  <c:v>1031330.71</c:v>
                </c:pt>
                <c:pt idx="16427">
                  <c:v>1031489.42</c:v>
                </c:pt>
                <c:pt idx="16428">
                  <c:v>1031330.71</c:v>
                </c:pt>
                <c:pt idx="16429">
                  <c:v>1031648.13</c:v>
                </c:pt>
                <c:pt idx="16430">
                  <c:v>1031489.42</c:v>
                </c:pt>
                <c:pt idx="16431">
                  <c:v>1031648.13</c:v>
                </c:pt>
                <c:pt idx="16432">
                  <c:v>1031013.39</c:v>
                </c:pt>
                <c:pt idx="16433">
                  <c:v>1031330.71</c:v>
                </c:pt>
                <c:pt idx="16434">
                  <c:v>1031330.71</c:v>
                </c:pt>
                <c:pt idx="16435">
                  <c:v>1030854.78</c:v>
                </c:pt>
                <c:pt idx="16436">
                  <c:v>1031013.39</c:v>
                </c:pt>
                <c:pt idx="16437">
                  <c:v>1030854.78</c:v>
                </c:pt>
                <c:pt idx="16438">
                  <c:v>1031013.39</c:v>
                </c:pt>
                <c:pt idx="16439">
                  <c:v>1031013.39</c:v>
                </c:pt>
                <c:pt idx="16440">
                  <c:v>1030696.17</c:v>
                </c:pt>
                <c:pt idx="16441">
                  <c:v>1030696.17</c:v>
                </c:pt>
                <c:pt idx="16442">
                  <c:v>1030854.78</c:v>
                </c:pt>
                <c:pt idx="16443">
                  <c:v>1030854.78</c:v>
                </c:pt>
                <c:pt idx="16444">
                  <c:v>1030696.17</c:v>
                </c:pt>
                <c:pt idx="16445">
                  <c:v>1030696.17</c:v>
                </c:pt>
                <c:pt idx="16446">
                  <c:v>1030696.17</c:v>
                </c:pt>
                <c:pt idx="16447">
                  <c:v>1030537.56</c:v>
                </c:pt>
                <c:pt idx="16448">
                  <c:v>1030378.95</c:v>
                </c:pt>
                <c:pt idx="16449">
                  <c:v>1029903.12</c:v>
                </c:pt>
                <c:pt idx="16450">
                  <c:v>1029903.12</c:v>
                </c:pt>
                <c:pt idx="16451">
                  <c:v>1029744.51</c:v>
                </c:pt>
                <c:pt idx="16452">
                  <c:v>1029903.12</c:v>
                </c:pt>
                <c:pt idx="16453">
                  <c:v>1029903.12</c:v>
                </c:pt>
                <c:pt idx="16454">
                  <c:v>1029427.39</c:v>
                </c:pt>
                <c:pt idx="16455">
                  <c:v>1028951.86</c:v>
                </c:pt>
                <c:pt idx="16456">
                  <c:v>1028793.35</c:v>
                </c:pt>
                <c:pt idx="16457">
                  <c:v>1028793.35</c:v>
                </c:pt>
                <c:pt idx="16458">
                  <c:v>1028159.31</c:v>
                </c:pt>
                <c:pt idx="16459">
                  <c:v>1028476.33</c:v>
                </c:pt>
                <c:pt idx="16460">
                  <c:v>1028634.84</c:v>
                </c:pt>
                <c:pt idx="16461">
                  <c:v>1029268.88</c:v>
                </c:pt>
                <c:pt idx="16462">
                  <c:v>1029110.37</c:v>
                </c:pt>
                <c:pt idx="16463">
                  <c:v>1029110.37</c:v>
                </c:pt>
                <c:pt idx="16464">
                  <c:v>1029110.37</c:v>
                </c:pt>
                <c:pt idx="16465">
                  <c:v>1028634.84</c:v>
                </c:pt>
                <c:pt idx="16466">
                  <c:v>1028317.82</c:v>
                </c:pt>
                <c:pt idx="16467">
                  <c:v>1028317.82</c:v>
                </c:pt>
                <c:pt idx="16468">
                  <c:v>1027684.02</c:v>
                </c:pt>
                <c:pt idx="16469">
                  <c:v>1027367.24</c:v>
                </c:pt>
                <c:pt idx="16470">
                  <c:v>1026733.68</c:v>
                </c:pt>
                <c:pt idx="16471">
                  <c:v>1026416.9</c:v>
                </c:pt>
                <c:pt idx="16472">
                  <c:v>1025625.5</c:v>
                </c:pt>
                <c:pt idx="16473">
                  <c:v>1024834.1</c:v>
                </c:pt>
                <c:pt idx="16474">
                  <c:v>1024517.72</c:v>
                </c:pt>
                <c:pt idx="16475">
                  <c:v>1024043.15</c:v>
                </c:pt>
                <c:pt idx="16476">
                  <c:v>1023726.77</c:v>
                </c:pt>
                <c:pt idx="16477">
                  <c:v>1022777.96</c:v>
                </c:pt>
                <c:pt idx="16478">
                  <c:v>1021987.56</c:v>
                </c:pt>
                <c:pt idx="16479">
                  <c:v>1021355.44</c:v>
                </c:pt>
                <c:pt idx="16480">
                  <c:v>1020723.52</c:v>
                </c:pt>
                <c:pt idx="16481">
                  <c:v>1020091.6</c:v>
                </c:pt>
                <c:pt idx="16482">
                  <c:v>1018986.51</c:v>
                </c:pt>
                <c:pt idx="16483">
                  <c:v>1018197.36</c:v>
                </c:pt>
                <c:pt idx="16484">
                  <c:v>1017250.74</c:v>
                </c:pt>
                <c:pt idx="16485">
                  <c:v>1016146.9</c:v>
                </c:pt>
                <c:pt idx="16486">
                  <c:v>1015358.6</c:v>
                </c:pt>
                <c:pt idx="16487">
                  <c:v>1014255.68</c:v>
                </c:pt>
                <c:pt idx="16488">
                  <c:v>1014413.24</c:v>
                </c:pt>
                <c:pt idx="16489">
                  <c:v>1013783</c:v>
                </c:pt>
                <c:pt idx="16490">
                  <c:v>1013310.65</c:v>
                </c:pt>
                <c:pt idx="16491">
                  <c:v>1012838.3</c:v>
                </c:pt>
                <c:pt idx="16492">
                  <c:v>1012680.85</c:v>
                </c:pt>
                <c:pt idx="16493">
                  <c:v>1011736.45</c:v>
                </c:pt>
                <c:pt idx="16494">
                  <c:v>1010635</c:v>
                </c:pt>
                <c:pt idx="16495">
                  <c:v>1010320.54</c:v>
                </c:pt>
                <c:pt idx="16496">
                  <c:v>1009219.93</c:v>
                </c:pt>
                <c:pt idx="16497">
                  <c:v>1008591.28</c:v>
                </c:pt>
                <c:pt idx="16498">
                  <c:v>1007805.58</c:v>
                </c:pt>
                <c:pt idx="16499">
                  <c:v>1007020.21</c:v>
                </c:pt>
                <c:pt idx="16500">
                  <c:v>1006863.18</c:v>
                </c:pt>
                <c:pt idx="16501">
                  <c:v>1005450.21</c:v>
                </c:pt>
                <c:pt idx="16502">
                  <c:v>1004508.63</c:v>
                </c:pt>
                <c:pt idx="16503">
                  <c:v>1003097.22</c:v>
                </c:pt>
                <c:pt idx="16504">
                  <c:v>1002313.38</c:v>
                </c:pt>
                <c:pt idx="16505">
                  <c:v>1001529.68</c:v>
                </c:pt>
                <c:pt idx="16506">
                  <c:v>1001216.2</c:v>
                </c:pt>
                <c:pt idx="16507">
                  <c:v>1001529.68</c:v>
                </c:pt>
                <c:pt idx="16508">
                  <c:v>1001372.94</c:v>
                </c:pt>
                <c:pt idx="16509">
                  <c:v>1000746.34</c:v>
                </c:pt>
                <c:pt idx="16510">
                  <c:v>1000589.72</c:v>
                </c:pt>
                <c:pt idx="16511">
                  <c:v>1000119.86</c:v>
                </c:pt>
                <c:pt idx="16512">
                  <c:v>1000276.48</c:v>
                </c:pt>
                <c:pt idx="16513">
                  <c:v>1000276.48</c:v>
                </c:pt>
                <c:pt idx="16514">
                  <c:v>999963.24</c:v>
                </c:pt>
                <c:pt idx="16515">
                  <c:v>999650</c:v>
                </c:pt>
                <c:pt idx="16516">
                  <c:v>999023.92</c:v>
                </c:pt>
                <c:pt idx="16517">
                  <c:v>998710.88</c:v>
                </c:pt>
                <c:pt idx="16518">
                  <c:v>998084.8</c:v>
                </c:pt>
                <c:pt idx="16519">
                  <c:v>997459.16</c:v>
                </c:pt>
                <c:pt idx="16520">
                  <c:v>996677.11000000103</c:v>
                </c:pt>
                <c:pt idx="16521">
                  <c:v>996051.74</c:v>
                </c:pt>
                <c:pt idx="16522">
                  <c:v>995426.46</c:v>
                </c:pt>
                <c:pt idx="16523">
                  <c:v>995113.82</c:v>
                </c:pt>
                <c:pt idx="16524">
                  <c:v>993551.43</c:v>
                </c:pt>
                <c:pt idx="16525">
                  <c:v>993082.92</c:v>
                </c:pt>
                <c:pt idx="16526">
                  <c:v>992458.36</c:v>
                </c:pt>
                <c:pt idx="16527">
                  <c:v>991521.74</c:v>
                </c:pt>
                <c:pt idx="16528">
                  <c:v>991053.65</c:v>
                </c:pt>
                <c:pt idx="16529">
                  <c:v>989337.92</c:v>
                </c:pt>
                <c:pt idx="16530">
                  <c:v>988402.56</c:v>
                </c:pt>
                <c:pt idx="16531">
                  <c:v>987935.1</c:v>
                </c:pt>
                <c:pt idx="16532">
                  <c:v>987156</c:v>
                </c:pt>
                <c:pt idx="16533">
                  <c:v>986377.45</c:v>
                </c:pt>
                <c:pt idx="16534">
                  <c:v>985287.66</c:v>
                </c:pt>
                <c:pt idx="16535">
                  <c:v>984509.56</c:v>
                </c:pt>
                <c:pt idx="16536">
                  <c:v>983887.179999999</c:v>
                </c:pt>
                <c:pt idx="16537">
                  <c:v>983265.1</c:v>
                </c:pt>
                <c:pt idx="16538">
                  <c:v>982176.68</c:v>
                </c:pt>
                <c:pt idx="16539">
                  <c:v>981244.22000000102</c:v>
                </c:pt>
                <c:pt idx="16540">
                  <c:v>980156.8</c:v>
                </c:pt>
                <c:pt idx="16541">
                  <c:v>978448.94</c:v>
                </c:pt>
                <c:pt idx="16542">
                  <c:v>977517.86</c:v>
                </c:pt>
                <c:pt idx="16543">
                  <c:v>976587.14</c:v>
                </c:pt>
                <c:pt idx="16544">
                  <c:v>975656.94</c:v>
                </c:pt>
                <c:pt idx="16545">
                  <c:v>974727</c:v>
                </c:pt>
                <c:pt idx="16546">
                  <c:v>973487.88</c:v>
                </c:pt>
                <c:pt idx="16547">
                  <c:v>972558.94</c:v>
                </c:pt>
                <c:pt idx="16548">
                  <c:v>971011.48</c:v>
                </c:pt>
                <c:pt idx="16549">
                  <c:v>970083.4</c:v>
                </c:pt>
                <c:pt idx="16550">
                  <c:v>969155.92</c:v>
                </c:pt>
                <c:pt idx="16551">
                  <c:v>968228.61999999895</c:v>
                </c:pt>
                <c:pt idx="16552">
                  <c:v>966992.7</c:v>
                </c:pt>
                <c:pt idx="16553">
                  <c:v>966066.42</c:v>
                </c:pt>
                <c:pt idx="16554">
                  <c:v>965140.36</c:v>
                </c:pt>
                <c:pt idx="16555">
                  <c:v>963752.04</c:v>
                </c:pt>
                <c:pt idx="16556">
                  <c:v>962672.92000000097</c:v>
                </c:pt>
                <c:pt idx="16557">
                  <c:v>961902.39</c:v>
                </c:pt>
                <c:pt idx="16558">
                  <c:v>960977.97</c:v>
                </c:pt>
                <c:pt idx="16559">
                  <c:v>960362.02</c:v>
                </c:pt>
                <c:pt idx="16560">
                  <c:v>958976.58</c:v>
                </c:pt>
                <c:pt idx="16561">
                  <c:v>958053.42000000097</c:v>
                </c:pt>
                <c:pt idx="16562">
                  <c:v>956977</c:v>
                </c:pt>
                <c:pt idx="16563">
                  <c:v>955593.74</c:v>
                </c:pt>
                <c:pt idx="16564">
                  <c:v>954364.84</c:v>
                </c:pt>
                <c:pt idx="16565">
                  <c:v>952983.16999999899</c:v>
                </c:pt>
                <c:pt idx="16566">
                  <c:v>951755.73</c:v>
                </c:pt>
                <c:pt idx="16567">
                  <c:v>950528.99</c:v>
                </c:pt>
                <c:pt idx="16568">
                  <c:v>948996.53</c:v>
                </c:pt>
                <c:pt idx="16569">
                  <c:v>947158.82</c:v>
                </c:pt>
                <c:pt idx="16570">
                  <c:v>946087.76</c:v>
                </c:pt>
                <c:pt idx="16571">
                  <c:v>945017.16</c:v>
                </c:pt>
                <c:pt idx="16572">
                  <c:v>943947</c:v>
                </c:pt>
                <c:pt idx="16573">
                  <c:v>942724.92000000097</c:v>
                </c:pt>
                <c:pt idx="16574">
                  <c:v>941045.46</c:v>
                </c:pt>
                <c:pt idx="16575">
                  <c:v>939977.44</c:v>
                </c:pt>
                <c:pt idx="16576">
                  <c:v>938605</c:v>
                </c:pt>
                <c:pt idx="16577">
                  <c:v>937385.78</c:v>
                </c:pt>
                <c:pt idx="16578">
                  <c:v>936167.16</c:v>
                </c:pt>
                <c:pt idx="16579">
                  <c:v>935101.48000000103</c:v>
                </c:pt>
                <c:pt idx="16580">
                  <c:v>933427.83</c:v>
                </c:pt>
                <c:pt idx="16581">
                  <c:v>931907.52</c:v>
                </c:pt>
                <c:pt idx="16582">
                  <c:v>930388.31</c:v>
                </c:pt>
                <c:pt idx="16583">
                  <c:v>928870.2</c:v>
                </c:pt>
                <c:pt idx="16584">
                  <c:v>927504.88</c:v>
                </c:pt>
                <c:pt idx="16585">
                  <c:v>926140.37</c:v>
                </c:pt>
                <c:pt idx="16586">
                  <c:v>925079.68</c:v>
                </c:pt>
                <c:pt idx="16587">
                  <c:v>923716.72</c:v>
                </c:pt>
                <c:pt idx="16588">
                  <c:v>922354.69999999902</c:v>
                </c:pt>
                <c:pt idx="16589">
                  <c:v>921144.7</c:v>
                </c:pt>
                <c:pt idx="16590">
                  <c:v>919482.27</c:v>
                </c:pt>
                <c:pt idx="16591">
                  <c:v>918425.06</c:v>
                </c:pt>
                <c:pt idx="16592">
                  <c:v>916915.72000000102</c:v>
                </c:pt>
                <c:pt idx="16593">
                  <c:v>915709.16</c:v>
                </c:pt>
                <c:pt idx="16594">
                  <c:v>912695.8</c:v>
                </c:pt>
                <c:pt idx="16595">
                  <c:v>911190.96</c:v>
                </c:pt>
                <c:pt idx="16596">
                  <c:v>909687.34</c:v>
                </c:pt>
                <c:pt idx="16597">
                  <c:v>908184.84</c:v>
                </c:pt>
                <c:pt idx="16598">
                  <c:v>906833.55</c:v>
                </c:pt>
                <c:pt idx="16599">
                  <c:v>905333.2</c:v>
                </c:pt>
                <c:pt idx="16600">
                  <c:v>903684.2</c:v>
                </c:pt>
                <c:pt idx="16601">
                  <c:v>902186.3</c:v>
                </c:pt>
                <c:pt idx="16602">
                  <c:v>900689.58</c:v>
                </c:pt>
                <c:pt idx="16603">
                  <c:v>898895.02</c:v>
                </c:pt>
                <c:pt idx="16604">
                  <c:v>897550.27</c:v>
                </c:pt>
                <c:pt idx="16605">
                  <c:v>895907.86</c:v>
                </c:pt>
                <c:pt idx="16606">
                  <c:v>894714.28</c:v>
                </c:pt>
                <c:pt idx="16607">
                  <c:v>892776.15</c:v>
                </c:pt>
                <c:pt idx="16608">
                  <c:v>891137.7</c:v>
                </c:pt>
                <c:pt idx="16609">
                  <c:v>889798.320000001</c:v>
                </c:pt>
                <c:pt idx="16610">
                  <c:v>888162.3</c:v>
                </c:pt>
                <c:pt idx="16611">
                  <c:v>887122.1</c:v>
                </c:pt>
                <c:pt idx="16612">
                  <c:v>885488.38</c:v>
                </c:pt>
                <c:pt idx="16613">
                  <c:v>884152.66999999899</c:v>
                </c:pt>
                <c:pt idx="16614">
                  <c:v>882817.88</c:v>
                </c:pt>
                <c:pt idx="16615">
                  <c:v>881928.46</c:v>
                </c:pt>
                <c:pt idx="16616">
                  <c:v>880595.06</c:v>
                </c:pt>
                <c:pt idx="16617">
                  <c:v>879262.7</c:v>
                </c:pt>
                <c:pt idx="16618">
                  <c:v>877931.15</c:v>
                </c:pt>
                <c:pt idx="16619">
                  <c:v>876896.16</c:v>
                </c:pt>
                <c:pt idx="16620">
                  <c:v>875713.92</c:v>
                </c:pt>
                <c:pt idx="16621">
                  <c:v>874532.38</c:v>
                </c:pt>
                <c:pt idx="16622">
                  <c:v>872761.5</c:v>
                </c:pt>
                <c:pt idx="16623">
                  <c:v>871434.33</c:v>
                </c:pt>
                <c:pt idx="16624">
                  <c:v>870255.31999999902</c:v>
                </c:pt>
                <c:pt idx="16625">
                  <c:v>868782.63</c:v>
                </c:pt>
                <c:pt idx="16626">
                  <c:v>867752.44000000099</c:v>
                </c:pt>
                <c:pt idx="16627">
                  <c:v>866722.85</c:v>
                </c:pt>
                <c:pt idx="16628">
                  <c:v>865399.84</c:v>
                </c:pt>
                <c:pt idx="16629">
                  <c:v>864224.56</c:v>
                </c:pt>
                <c:pt idx="16630">
                  <c:v>863050</c:v>
                </c:pt>
                <c:pt idx="16631">
                  <c:v>861729.7</c:v>
                </c:pt>
                <c:pt idx="16632">
                  <c:v>860556.87</c:v>
                </c:pt>
                <c:pt idx="16633">
                  <c:v>859531.22</c:v>
                </c:pt>
                <c:pt idx="16634">
                  <c:v>858213.35</c:v>
                </c:pt>
                <c:pt idx="16635">
                  <c:v>856896.42</c:v>
                </c:pt>
                <c:pt idx="16636">
                  <c:v>855872.74</c:v>
                </c:pt>
                <c:pt idx="16637">
                  <c:v>854703.799999999</c:v>
                </c:pt>
                <c:pt idx="16638">
                  <c:v>853535.6</c:v>
                </c:pt>
                <c:pt idx="16639">
                  <c:v>852222.26</c:v>
                </c:pt>
                <c:pt idx="16640">
                  <c:v>851055.62</c:v>
                </c:pt>
                <c:pt idx="16641">
                  <c:v>850035.44</c:v>
                </c:pt>
                <c:pt idx="16642">
                  <c:v>848579.21</c:v>
                </c:pt>
                <c:pt idx="16643">
                  <c:v>847560.66</c:v>
                </c:pt>
                <c:pt idx="16644">
                  <c:v>846542.59</c:v>
                </c:pt>
                <c:pt idx="16645">
                  <c:v>842621.4</c:v>
                </c:pt>
                <c:pt idx="16646">
                  <c:v>843637.24</c:v>
                </c:pt>
                <c:pt idx="16647">
                  <c:v>842911.64</c:v>
                </c:pt>
                <c:pt idx="16648">
                  <c:v>841751.34</c:v>
                </c:pt>
                <c:pt idx="16649">
                  <c:v>840591.78</c:v>
                </c:pt>
                <c:pt idx="16650">
                  <c:v>839577.73</c:v>
                </c:pt>
                <c:pt idx="16651">
                  <c:v>838274.8</c:v>
                </c:pt>
                <c:pt idx="16652">
                  <c:v>837117.68</c:v>
                </c:pt>
                <c:pt idx="16653">
                  <c:v>836394.84</c:v>
                </c:pt>
                <c:pt idx="16654">
                  <c:v>835094.4</c:v>
                </c:pt>
                <c:pt idx="16655">
                  <c:v>833939.2</c:v>
                </c:pt>
                <c:pt idx="16656">
                  <c:v>832640.59</c:v>
                </c:pt>
                <c:pt idx="16657">
                  <c:v>831775.45</c:v>
                </c:pt>
                <c:pt idx="16658">
                  <c:v>829758.06</c:v>
                </c:pt>
                <c:pt idx="16659">
                  <c:v>828894.3</c:v>
                </c:pt>
                <c:pt idx="16660">
                  <c:v>827886.96</c:v>
                </c:pt>
                <c:pt idx="16661">
                  <c:v>827455.5</c:v>
                </c:pt>
                <c:pt idx="16662">
                  <c:v>826305.27</c:v>
                </c:pt>
                <c:pt idx="16663">
                  <c:v>826305.27</c:v>
                </c:pt>
                <c:pt idx="16664">
                  <c:v>825155.71</c:v>
                </c:pt>
                <c:pt idx="16665">
                  <c:v>824581.35</c:v>
                </c:pt>
                <c:pt idx="16666">
                  <c:v>824006.99000000104</c:v>
                </c:pt>
                <c:pt idx="16667">
                  <c:v>823432.99</c:v>
                </c:pt>
                <c:pt idx="16668">
                  <c:v>823002.58</c:v>
                </c:pt>
                <c:pt idx="16669">
                  <c:v>822572.17</c:v>
                </c:pt>
                <c:pt idx="16670">
                  <c:v>821568.54</c:v>
                </c:pt>
                <c:pt idx="16671">
                  <c:v>820995.1</c:v>
                </c:pt>
                <c:pt idx="16672">
                  <c:v>819992.42</c:v>
                </c:pt>
                <c:pt idx="16673">
                  <c:v>819419.57999999903</c:v>
                </c:pt>
                <c:pt idx="16674">
                  <c:v>818703.98</c:v>
                </c:pt>
                <c:pt idx="16675">
                  <c:v>818131.5</c:v>
                </c:pt>
                <c:pt idx="16676">
                  <c:v>817273.44</c:v>
                </c:pt>
                <c:pt idx="16677">
                  <c:v>816272.79</c:v>
                </c:pt>
                <c:pt idx="16678">
                  <c:v>815701.31</c:v>
                </c:pt>
                <c:pt idx="16679">
                  <c:v>814701.66</c:v>
                </c:pt>
                <c:pt idx="16680">
                  <c:v>813987.86</c:v>
                </c:pt>
                <c:pt idx="16681">
                  <c:v>813417.18</c:v>
                </c:pt>
                <c:pt idx="16682">
                  <c:v>812703.98</c:v>
                </c:pt>
                <c:pt idx="16683">
                  <c:v>811848.62</c:v>
                </c:pt>
                <c:pt idx="16684">
                  <c:v>811136.02</c:v>
                </c:pt>
                <c:pt idx="16685">
                  <c:v>810423.9</c:v>
                </c:pt>
                <c:pt idx="16686">
                  <c:v>809569.5</c:v>
                </c:pt>
                <c:pt idx="16687">
                  <c:v>808715.82</c:v>
                </c:pt>
                <c:pt idx="16688">
                  <c:v>807720.22</c:v>
                </c:pt>
                <c:pt idx="16689">
                  <c:v>807009.42000000097</c:v>
                </c:pt>
                <c:pt idx="16690">
                  <c:v>806014.9</c:v>
                </c:pt>
                <c:pt idx="16691">
                  <c:v>805020.87999999896</c:v>
                </c:pt>
                <c:pt idx="16692">
                  <c:v>804311.32999999903</c:v>
                </c:pt>
                <c:pt idx="16693">
                  <c:v>803743.8</c:v>
                </c:pt>
                <c:pt idx="16694">
                  <c:v>803318.4</c:v>
                </c:pt>
                <c:pt idx="16695">
                  <c:v>802893</c:v>
                </c:pt>
                <c:pt idx="16696">
                  <c:v>802042.56</c:v>
                </c:pt>
                <c:pt idx="16697">
                  <c:v>800909.22</c:v>
                </c:pt>
                <c:pt idx="16698">
                  <c:v>800342.9</c:v>
                </c:pt>
                <c:pt idx="16699">
                  <c:v>799918.16000000096</c:v>
                </c:pt>
                <c:pt idx="16700">
                  <c:v>799493.56</c:v>
                </c:pt>
                <c:pt idx="16701">
                  <c:v>798786.36</c:v>
                </c:pt>
                <c:pt idx="16702">
                  <c:v>798362.04</c:v>
                </c:pt>
                <c:pt idx="16703">
                  <c:v>798220.6</c:v>
                </c:pt>
                <c:pt idx="16704">
                  <c:v>797937.91999999899</c:v>
                </c:pt>
                <c:pt idx="16705">
                  <c:v>797372.56</c:v>
                </c:pt>
                <c:pt idx="16706">
                  <c:v>797655.24</c:v>
                </c:pt>
                <c:pt idx="16707">
                  <c:v>797089.88</c:v>
                </c:pt>
                <c:pt idx="16708">
                  <c:v>796665.98</c:v>
                </c:pt>
                <c:pt idx="16709">
                  <c:v>796242.32</c:v>
                </c:pt>
                <c:pt idx="16710">
                  <c:v>795959.88</c:v>
                </c:pt>
                <c:pt idx="16711">
                  <c:v>795677.44000000099</c:v>
                </c:pt>
                <c:pt idx="16712">
                  <c:v>795818.66</c:v>
                </c:pt>
                <c:pt idx="16713">
                  <c:v>795959.88</c:v>
                </c:pt>
                <c:pt idx="16714">
                  <c:v>795677.44000000099</c:v>
                </c:pt>
                <c:pt idx="16715">
                  <c:v>795677.44000000099</c:v>
                </c:pt>
                <c:pt idx="16716">
                  <c:v>795395</c:v>
                </c:pt>
                <c:pt idx="16717">
                  <c:v>794971.7</c:v>
                </c:pt>
                <c:pt idx="16718">
                  <c:v>794830.6</c:v>
                </c:pt>
                <c:pt idx="16719">
                  <c:v>794689.5</c:v>
                </c:pt>
                <c:pt idx="16720">
                  <c:v>794266.2</c:v>
                </c:pt>
                <c:pt idx="16721">
                  <c:v>793984</c:v>
                </c:pt>
                <c:pt idx="16722">
                  <c:v>793702.02</c:v>
                </c:pt>
                <c:pt idx="16723">
                  <c:v>793279.05</c:v>
                </c:pt>
                <c:pt idx="16724">
                  <c:v>792997.07</c:v>
                </c:pt>
                <c:pt idx="16725" formatCode="_(* #,##0_);_(* \(#,##0\);_(* &quot;-&quot;??_);_(@_)">
                  <c:v>791588.01</c:v>
                </c:pt>
                <c:pt idx="16726" formatCode="_(* #,##0_);_(* \(#,##0\);_(* &quot;-&quot;??_);_(@_)">
                  <c:v>791306.27</c:v>
                </c:pt>
                <c:pt idx="16727" formatCode="_(* #,##0_);_(* \(#,##0\);_(* &quot;-&quot;??_);_(@_)">
                  <c:v>790883.9</c:v>
                </c:pt>
                <c:pt idx="16728" formatCode="_(* #,##0_);_(* \(#,##0\);_(* &quot;-&quot;??_);_(@_)">
                  <c:v>790743.15</c:v>
                </c:pt>
                <c:pt idx="16729" formatCode="_(* #,##0_);_(* \(#,##0\);_(* &quot;-&quot;??_);_(@_)">
                  <c:v>790743.15</c:v>
                </c:pt>
                <c:pt idx="16730" formatCode="_(* #,##0_);_(* \(#,##0\);_(* &quot;-&quot;??_);_(@_)">
                  <c:v>790180.15</c:v>
                </c:pt>
                <c:pt idx="16731" formatCode="_(* #,##0_);_(* \(#,##0\);_(* &quot;-&quot;??_);_(@_)">
                  <c:v>789898.65</c:v>
                </c:pt>
                <c:pt idx="16732" formatCode="_(* #,##0_);_(* \(#,##0\);_(* &quot;-&quot;??_);_(@_)">
                  <c:v>789195.34</c:v>
                </c:pt>
                <c:pt idx="16733" formatCode="_(* #,##0_);_(* \(#,##0\);_(* &quot;-&quot;??_);_(@_)">
                  <c:v>790320.9</c:v>
                </c:pt>
                <c:pt idx="16734" formatCode="_(* #,##0_);_(* \(#,##0\);_(* &quot;-&quot;??_);_(@_)">
                  <c:v>789898.65</c:v>
                </c:pt>
                <c:pt idx="16735" formatCode="_(* #,##0_);_(* \(#,##0\);_(* &quot;-&quot;??_);_(@_)">
                  <c:v>790320.9</c:v>
                </c:pt>
                <c:pt idx="16736" formatCode="_(* #,##0_);_(* \(#,##0\);_(* &quot;-&quot;??_);_(@_)">
                  <c:v>790461.65</c:v>
                </c:pt>
                <c:pt idx="16737" formatCode="_(* #,##0_);_(* \(#,##0\);_(* &quot;-&quot;??_);_(@_)">
                  <c:v>790743.15</c:v>
                </c:pt>
                <c:pt idx="16738" formatCode="_(* #,##0_);_(* \(#,##0\);_(* &quot;-&quot;??_);_(@_)">
                  <c:v>791165.4</c:v>
                </c:pt>
                <c:pt idx="16739" formatCode="_(* #,##0_);_(* \(#,##0\);_(* &quot;-&quot;??_);_(@_)">
                  <c:v>791165.4</c:v>
                </c:pt>
                <c:pt idx="16740" formatCode="_(* #,##0_);_(* \(#,##0\);_(* &quot;-&quot;??_);_(@_)">
                  <c:v>791165.4</c:v>
                </c:pt>
                <c:pt idx="16741" formatCode="_(* #,##0_);_(* \(#,##0\);_(* &quot;-&quot;??_);_(@_)">
                  <c:v>791024.64999999898</c:v>
                </c:pt>
                <c:pt idx="16742" formatCode="_(* #,##0_);_(* \(#,##0\);_(* &quot;-&quot;??_);_(@_)">
                  <c:v>792715.09</c:v>
                </c:pt>
                <c:pt idx="16743" formatCode="_(* #,##0_);_(* \(#,##0\);_(* &quot;-&quot;??_);_(@_)">
                  <c:v>795253.9</c:v>
                </c:pt>
                <c:pt idx="16744" formatCode="_(* #,##0_);_(* \(#,##0\);_(* &quot;-&quot;??_);_(@_)">
                  <c:v>795536.22000000102</c:v>
                </c:pt>
                <c:pt idx="16745" formatCode="_(* #,##0_);_(* \(#,##0\);_(* &quot;-&quot;??_);_(@_)">
                  <c:v>795536.22000000102</c:v>
                </c:pt>
                <c:pt idx="16746" formatCode="_(* #,##0_);_(* \(#,##0\);_(* &quot;-&quot;??_);_(@_)">
                  <c:v>795677.44000000099</c:v>
                </c:pt>
                <c:pt idx="16747" formatCode="_(* #,##0_);_(* \(#,##0\);_(* &quot;-&quot;??_);_(@_)">
                  <c:v>795677.44000000099</c:v>
                </c:pt>
                <c:pt idx="16748" formatCode="_(* #,##0_);_(* \(#,##0\);_(* &quot;-&quot;??_);_(@_)">
                  <c:v>795677.44000000099</c:v>
                </c:pt>
                <c:pt idx="16749" formatCode="_(* #,##0_);_(* \(#,##0\);_(* &quot;-&quot;??_);_(@_)">
                  <c:v>795677.44000000099</c:v>
                </c:pt>
                <c:pt idx="16750" formatCode="_(* #,##0_);_(* \(#,##0\);_(* &quot;-&quot;??_);_(@_)">
                  <c:v>795112.8</c:v>
                </c:pt>
                <c:pt idx="16751" formatCode="_(* #,##0_);_(* \(#,##0\);_(* &quot;-&quot;??_);_(@_)">
                  <c:v>794830.6</c:v>
                </c:pt>
                <c:pt idx="16752" formatCode="_(* #,##0_);_(* \(#,##0\);_(* &quot;-&quot;??_);_(@_)">
                  <c:v>794830.6</c:v>
                </c:pt>
                <c:pt idx="16753" formatCode="_(* #,##0_);_(* \(#,##0\);_(* &quot;-&quot;??_);_(@_)">
                  <c:v>794971.7</c:v>
                </c:pt>
                <c:pt idx="16754" formatCode="_(* #,##0_);_(* \(#,##0\);_(* &quot;-&quot;??_);_(@_)">
                  <c:v>794689.5</c:v>
                </c:pt>
                <c:pt idx="16755" formatCode="_(* #,##0_);_(* \(#,##0\);_(* &quot;-&quot;??_);_(@_)">
                  <c:v>794689.5</c:v>
                </c:pt>
                <c:pt idx="16756" formatCode="_(* #,##0_);_(* \(#,##0\);_(* &quot;-&quot;??_);_(@_)">
                  <c:v>794266.2</c:v>
                </c:pt>
                <c:pt idx="16757" formatCode="_(* #,##0_);_(* \(#,##0\);_(* &quot;-&quot;??_);_(@_)">
                  <c:v>794407.3</c:v>
                </c:pt>
                <c:pt idx="16758" formatCode="_(* #,##0_);_(* \(#,##0\);_(* &quot;-&quot;??_);_(@_)">
                  <c:v>795112.8</c:v>
                </c:pt>
                <c:pt idx="16759" formatCode="_(* #,##0_);_(* \(#,##0\);_(* &quot;-&quot;??_);_(@_)">
                  <c:v>801334.16</c:v>
                </c:pt>
                <c:pt idx="16760" formatCode="_(* #,##0_);_(* \(#,##0\);_(* &quot;-&quot;??_);_(@_)">
                  <c:v>803176.6</c:v>
                </c:pt>
                <c:pt idx="16761" formatCode="_(* #,##0_);_(* \(#,##0\);_(* &quot;-&quot;??_);_(@_)">
                  <c:v>803743.8</c:v>
                </c:pt>
                <c:pt idx="16762" formatCode="_(* #,##0_);_(* \(#,##0\);_(* &quot;-&quot;??_);_(@_)">
                  <c:v>808431.26</c:v>
                </c:pt>
                <c:pt idx="16763" formatCode="_(* #,##0_);_(* \(#,##0\);_(* &quot;-&quot;??_);_(@_)">
                  <c:v>819705.94</c:v>
                </c:pt>
                <c:pt idx="16764" formatCode="_(* #,##0_);_(* \(#,##0\);_(* &quot;-&quot;??_);_(@_)">
                  <c:v>823146.05</c:v>
                </c:pt>
                <c:pt idx="16765" formatCode="_(* #,##0_);_(* \(#,##0\);_(* &quot;-&quot;??_);_(@_)">
                  <c:v>824868.53</c:v>
                </c:pt>
                <c:pt idx="16766" formatCode="_(* #,##0_);_(* \(#,##0\);_(* &quot;-&quot;??_);_(@_)">
                  <c:v>827167.86</c:v>
                </c:pt>
                <c:pt idx="16767" formatCode="_(* #,##0_);_(* \(#,##0\);_(* &quot;-&quot;??_);_(@_)">
                  <c:v>834950</c:v>
                </c:pt>
                <c:pt idx="16768" formatCode="_(* #,##0_);_(* \(#,##0\);_(* &quot;-&quot;??_);_(@_)">
                  <c:v>854996</c:v>
                </c:pt>
                <c:pt idx="16769" formatCode="_(* #,##0_);_(* \(#,##0\);_(* &quot;-&quot;??_);_(@_)">
                  <c:v>861729.7</c:v>
                </c:pt>
                <c:pt idx="16770" formatCode="_(* #,##0_);_(* \(#,##0\);_(* &quot;-&quot;??_);_(@_)">
                  <c:v>867311.05</c:v>
                </c:pt>
                <c:pt idx="16771" formatCode="_(* #,##0_);_(* \(#,##0\);_(* &quot;-&quot;??_);_(@_)">
                  <c:v>882076.63</c:v>
                </c:pt>
                <c:pt idx="16772" formatCode="_(* #,##0_);_(* \(#,##0\);_(* &quot;-&quot;??_);_(@_)">
                  <c:v>913900.48</c:v>
                </c:pt>
                <c:pt idx="16773" formatCode="_(* #,##0_);_(* \(#,##0\);_(* &quot;-&quot;??_);_(@_)">
                  <c:v>930540.22</c:v>
                </c:pt>
                <c:pt idx="16774" formatCode="_(* #,##0_);_(* \(#,##0\);_(* &quot;-&quot;??_);_(@_)">
                  <c:v>950988.98</c:v>
                </c:pt>
                <c:pt idx="16775" formatCode="_(* #,##0_);_(* \(#,##0\);_(* &quot;-&quot;??_);_(@_)">
                  <c:v>967610.66</c:v>
                </c:pt>
                <c:pt idx="16776" formatCode="_(* #,##0_);_(* \(#,##0\);_(* &quot;-&quot;??_);_(@_)">
                  <c:v>979380.2</c:v>
                </c:pt>
                <c:pt idx="16777" formatCode="_(* #,##0_);_(* \(#,##0\);_(* &quot;-&quot;??_);_(@_)">
                  <c:v>1008277</c:v>
                </c:pt>
                <c:pt idx="16778" formatCode="_(* #,##0_);_(* \(#,##0\);_(* &quot;-&quot;??_);_(@_)">
                  <c:v>1023094.12</c:v>
                </c:pt>
                <c:pt idx="16779" formatCode="_(* #,##0_);_(* \(#,##0\);_(* &quot;-&quot;??_);_(@_)">
                  <c:v>1031648.13</c:v>
                </c:pt>
                <c:pt idx="16780" formatCode="_(* #,##0_);_(* \(#,##0\);_(* &quot;-&quot;??_);_(@_)">
                  <c:v>1036890.3</c:v>
                </c:pt>
                <c:pt idx="16781" formatCode="_(* #,##0_);_(* \(#,##0\);_(* &quot;-&quot;??_);_(@_)">
                  <c:v>1041665.72</c:v>
                </c:pt>
                <c:pt idx="16782" formatCode="_(* #,##0_);_(* \(#,##0\);_(* &quot;-&quot;??_);_(@_)">
                  <c:v>1045971.59</c:v>
                </c:pt>
                <c:pt idx="16783" formatCode="_(* #,##0_);_(* \(#,##0\);_(* &quot;-&quot;??_);_(@_)">
                  <c:v>1048526.66</c:v>
                </c:pt>
                <c:pt idx="16784" formatCode="_(* #,##0_);_(* \(#,##0\);_(* &quot;-&quot;??_);_(@_)">
                  <c:v>1051404.6200000001</c:v>
                </c:pt>
                <c:pt idx="16785" formatCode="_(* #,##0_);_(* \(#,##0\);_(* &quot;-&quot;??_);_(@_)">
                  <c:v>1053004.99</c:v>
                </c:pt>
                <c:pt idx="16786" formatCode="_(* #,##0_);_(* \(#,##0\);_(* &quot;-&quot;??_);_(@_)">
                  <c:v>1053965.68</c:v>
                </c:pt>
                <c:pt idx="16787" formatCode="_(* #,##0_);_(* \(#,##0\);_(* &quot;-&quot;??_);_(@_)">
                  <c:v>1055407.3400000001</c:v>
                </c:pt>
                <c:pt idx="16788" formatCode="_(* #,##0_);_(* \(#,##0\);_(* &quot;-&quot;??_);_(@_)">
                  <c:v>1057491.3999999999</c:v>
                </c:pt>
                <c:pt idx="16789" formatCode="_(* #,##0_);_(* \(#,##0\);_(* &quot;-&quot;??_);_(@_)">
                  <c:v>1058453.78</c:v>
                </c:pt>
                <c:pt idx="16790" formatCode="_(* #,##0_);_(* \(#,##0\);_(* &quot;-&quot;??_);_(@_)">
                  <c:v>1059737.6200000001</c:v>
                </c:pt>
                <c:pt idx="16791" formatCode="_(* #,##0_);_(* \(#,##0\);_(* &quot;-&quot;??_);_(@_)">
                  <c:v>1060701</c:v>
                </c:pt>
                <c:pt idx="16792" formatCode="_(* #,##0_);_(* \(#,##0\);_(* &quot;-&quot;??_);_(@_)">
                  <c:v>1061664.58</c:v>
                </c:pt>
                <c:pt idx="16793" formatCode="_(* #,##0_);_(* \(#,##0\);_(* &quot;-&quot;??_);_(@_)">
                  <c:v>1062628.6599999999</c:v>
                </c:pt>
                <c:pt idx="16794" formatCode="_(* #,##0_);_(* \(#,##0\);_(* &quot;-&quot;??_);_(@_)">
                  <c:v>1062789.3400000001</c:v>
                </c:pt>
                <c:pt idx="16795" formatCode="_(* #,##0_);_(* \(#,##0\);_(* &quot;-&quot;??_);_(@_)">
                  <c:v>1063593.07</c:v>
                </c:pt>
                <c:pt idx="16796" formatCode="_(* #,##0_);_(* \(#,##0\);_(* &quot;-&quot;??_);_(@_)">
                  <c:v>1064236.23</c:v>
                </c:pt>
                <c:pt idx="16797" formatCode="_(* #,##0_);_(* \(#,##0\);_(* &quot;-&quot;??_);_(@_)">
                  <c:v>1065683.8799999999</c:v>
                </c:pt>
                <c:pt idx="16798" formatCode="_(* #,##0_);_(* \(#,##0\);_(* &quot;-&quot;??_);_(@_)">
                  <c:v>1066971.32</c:v>
                </c:pt>
                <c:pt idx="16799" formatCode="_(* #,##0_);_(* \(#,##0\);_(* &quot;-&quot;??_);_(@_)">
                  <c:v>1069709.19</c:v>
                </c:pt>
                <c:pt idx="16800" formatCode="_(* #,##0_);_(* \(#,##0\);_(* &quot;-&quot;??_);_(@_)">
                  <c:v>1070353.95</c:v>
                </c:pt>
                <c:pt idx="16801" formatCode="_(* #,##0_);_(* \(#,##0\);_(* &quot;-&quot;??_);_(@_)">
                  <c:v>1071321.19</c:v>
                </c:pt>
                <c:pt idx="16802" formatCode="_(* #,##0_);_(* \(#,##0\);_(* &quot;-&quot;??_);_(@_)">
                  <c:v>1072450.22</c:v>
                </c:pt>
                <c:pt idx="16803" formatCode="_(* #,##0_);_(* \(#,##0\);_(* &quot;-&quot;??_);_(@_)">
                  <c:v>1073418.3600000001</c:v>
                </c:pt>
                <c:pt idx="16804" formatCode="_(* #,##0_);_(* \(#,##0\);_(* &quot;-&quot;??_);_(@_)">
                  <c:v>1073741.1399999999</c:v>
                </c:pt>
                <c:pt idx="16805" formatCode="_(* #,##0_);_(* \(#,##0\);_(* &quot;-&quot;??_);_(@_)">
                  <c:v>1074709.6599999999</c:v>
                </c:pt>
                <c:pt idx="16806" formatCode="_(* #,##0_);_(* \(#,##0\);_(* &quot;-&quot;??_);_(@_)">
                  <c:v>1075194.1000000001</c:v>
                </c:pt>
                <c:pt idx="16807" formatCode="_(* #,##0_);_(* \(#,##0\);_(* &quot;-&quot;??_);_(@_)">
                  <c:v>1075678.54</c:v>
                </c:pt>
                <c:pt idx="16808" formatCode="_(* #,##0_);_(* \(#,##0\);_(* &quot;-&quot;??_);_(@_)">
                  <c:v>1076324.6599999999</c:v>
                </c:pt>
                <c:pt idx="16809" formatCode="_(* #,##0_);_(* \(#,##0\);_(* &quot;-&quot;??_);_(@_)">
                  <c:v>1076486.24</c:v>
                </c:pt>
                <c:pt idx="16810" formatCode="_(* #,##0_);_(* \(#,##0\);_(* &quot;-&quot;??_);_(@_)">
                  <c:v>1076809.3999999999</c:v>
                </c:pt>
                <c:pt idx="16811" formatCode="_(* #,##0_);_(* \(#,##0\);_(* &quot;-&quot;??_);_(@_)">
                  <c:v>1077294.1399999999</c:v>
                </c:pt>
                <c:pt idx="16812" formatCode="_(* #,##0_);_(* \(#,##0\);_(* &quot;-&quot;??_);_(@_)">
                  <c:v>1077617.3</c:v>
                </c:pt>
                <c:pt idx="16813" formatCode="_(* #,##0_);_(* \(#,##0\);_(* &quot;-&quot;??_);_(@_)">
                  <c:v>1078264.06</c:v>
                </c:pt>
                <c:pt idx="16814" formatCode="_(* #,##0_);_(* \(#,##0\);_(* &quot;-&quot;??_);_(@_)">
                  <c:v>1078749.1299999999</c:v>
                </c:pt>
                <c:pt idx="16815" formatCode="_(* #,##0_);_(* \(#,##0\);_(* &quot;-&quot;??_);_(@_)">
                  <c:v>1078910.82</c:v>
                </c:pt>
                <c:pt idx="16816" formatCode="_(* #,##0_);_(* \(#,##0\);_(* &quot;-&quot;??_);_(@_)">
                  <c:v>1079234.2</c:v>
                </c:pt>
                <c:pt idx="16817" formatCode="_(* #,##0_);_(* \(#,##0\);_(* &quot;-&quot;??_);_(@_)">
                  <c:v>1079881.3999999999</c:v>
                </c:pt>
                <c:pt idx="16818" formatCode="_(* #,##0_);_(* \(#,##0\);_(* &quot;-&quot;??_);_(@_)">
                  <c:v>1082957.07</c:v>
                </c:pt>
                <c:pt idx="16819" formatCode="_(* #,##0_);_(* \(#,##0\);_(* &quot;-&quot;??_);_(@_)">
                  <c:v>1084253.08</c:v>
                </c:pt>
                <c:pt idx="16820" formatCode="_(* #,##0_);_(* \(#,##0\);_(* &quot;-&quot;??_);_(@_)">
                  <c:v>1086198.3700000001</c:v>
                </c:pt>
                <c:pt idx="16821" formatCode="_(* #,##0_);_(* \(#,##0\);_(* &quot;-&quot;??_);_(@_)">
                  <c:v>1089768.3999999999</c:v>
                </c:pt>
                <c:pt idx="16822" formatCode="_(* #,##0_);_(* \(#,##0\);_(* &quot;-&quot;??_);_(@_)">
                  <c:v>1097248.3799999999</c:v>
                </c:pt>
                <c:pt idx="16823" formatCode="_(* #,##0_);_(* \(#,##0\);_(* &quot;-&quot;??_);_(@_)">
                  <c:v>1101648.6599999999</c:v>
                </c:pt>
                <c:pt idx="16824" formatCode="_(* #,##0_);_(* \(#,##0\);_(* &quot;-&quot;??_);_(@_)">
                  <c:v>1104096.31</c:v>
                </c:pt>
                <c:pt idx="16825" formatCode="_(* #,##0_);_(* \(#,##0\);_(* &quot;-&quot;??_);_(@_)">
                  <c:v>1106382.79</c:v>
                </c:pt>
                <c:pt idx="16826" formatCode="_(* #,##0_);_(* \(#,##0\);_(* &quot;-&quot;??_);_(@_)">
                  <c:v>1107526.78</c:v>
                </c:pt>
                <c:pt idx="16827" formatCode="_(* #,##0_);_(* \(#,##0\);_(* &quot;-&quot;??_);_(@_)">
                  <c:v>1112270.8500000001</c:v>
                </c:pt>
                <c:pt idx="16828" formatCode="_(* #,##0_);_(* \(#,##0\);_(* &quot;-&quot;??_);_(@_)">
                  <c:v>1115547.45</c:v>
                </c:pt>
                <c:pt idx="16829" formatCode="_(* #,##0_);_(* \(#,##0\);_(* &quot;-&quot;??_);_(@_)">
                  <c:v>1119320.3999999999</c:v>
                </c:pt>
                <c:pt idx="16830" formatCode="_(* #,##0_);_(* \(#,##0\);_(* &quot;-&quot;??_);_(@_)">
                  <c:v>1123262.8</c:v>
                </c:pt>
                <c:pt idx="16831" formatCode="_(* #,##0_);_(* \(#,##0\);_(* &quot;-&quot;??_);_(@_)">
                  <c:v>1133639.98</c:v>
                </c:pt>
                <c:pt idx="16832" formatCode="_(* #,##0_);_(* \(#,##0\);_(* &quot;-&quot;??_);_(@_)">
                  <c:v>1162354.58</c:v>
                </c:pt>
                <c:pt idx="16833" formatCode="_(* #,##0_);_(* \(#,##0\);_(* &quot;-&quot;??_);_(@_)">
                  <c:v>1169878.3</c:v>
                </c:pt>
                <c:pt idx="16834" formatCode="_(* #,##0_);_(* \(#,##0\);_(* &quot;-&quot;??_);_(@_)">
                  <c:v>1182299.45</c:v>
                </c:pt>
                <c:pt idx="16835" formatCode="_(* #,##0_);_(* \(#,##0\);_(* &quot;-&quot;??_);_(@_)">
                  <c:v>1198332.7</c:v>
                </c:pt>
                <c:pt idx="16836" formatCode="_(* #,##0_);_(* \(#,##0\);_(* &quot;-&quot;??_);_(@_)">
                  <c:v>1231222.53</c:v>
                </c:pt>
                <c:pt idx="16837" formatCode="_(* #,##0_);_(* \(#,##0\);_(* &quot;-&quot;??_);_(@_)">
                  <c:v>1248426.06</c:v>
                </c:pt>
                <c:pt idx="16838" formatCode="_(* #,##0_);_(* \(#,##0\);_(* &quot;-&quot;??_);_(@_)">
                  <c:v>1253954.8</c:v>
                </c:pt>
                <c:pt idx="16839" formatCode="_(* #,##0_);_(* \(#,##0\);_(* &quot;-&quot;??_);_(@_)">
                  <c:v>1259668.78</c:v>
                </c:pt>
                <c:pt idx="16840" formatCode="_(* #,##0_);_(* \(#,##0\);_(* &quot;-&quot;??_);_(@_)">
                  <c:v>1264353.3500000001</c:v>
                </c:pt>
                <c:pt idx="16841" formatCode="_(* #,##0_);_(* \(#,##0\);_(* &quot;-&quot;??_);_(@_)">
                  <c:v>1269742.52</c:v>
                </c:pt>
                <c:pt idx="16842" formatCode="_(* #,##0_);_(* \(#,##0\);_(* &quot;-&quot;??_);_(@_)">
                  <c:v>1273748.06</c:v>
                </c:pt>
                <c:pt idx="16843" formatCode="_(* #,##0_);_(* \(#,##0\);_(* &quot;-&quot;??_);_(@_)">
                  <c:v>1286853.56</c:v>
                </c:pt>
                <c:pt idx="16844" formatCode="_(* #,##0_);_(* \(#,##0\);_(* &quot;-&quot;??_);_(@_)">
                  <c:v>1303901.55</c:v>
                </c:pt>
                <c:pt idx="16845" formatCode="_(* #,##0_);_(* \(#,##0\);_(* &quot;-&quot;??_);_(@_)">
                  <c:v>1310785.8999999999</c:v>
                </c:pt>
                <c:pt idx="16846" formatCode="_(* #,##0_);_(* \(#,##0\);_(* &quot;-&quot;??_);_(@_)">
                  <c:v>1315738.08</c:v>
                </c:pt>
                <c:pt idx="16847" formatCode="_(* #,##0_);_(* \(#,##0\);_(* &quot;-&quot;??_);_(@_)">
                  <c:v>1319810.9099999999</c:v>
                </c:pt>
                <c:pt idx="16848" formatCode="_(* #,##0_);_(* \(#,##0\);_(* &quot;-&quot;??_);_(@_)">
                  <c:v>1323001.5</c:v>
                </c:pt>
                <c:pt idx="16849" formatCode="_(* #,##0_);_(* \(#,##0\);_(* &quot;-&quot;??_);_(@_)">
                  <c:v>1327969.81</c:v>
                </c:pt>
                <c:pt idx="16850">
                  <c:v>1333655.24</c:v>
                </c:pt>
                <c:pt idx="16851">
                  <c:v>1342732.8</c:v>
                </c:pt>
                <c:pt idx="16852">
                  <c:v>1348795.36</c:v>
                </c:pt>
                <c:pt idx="16853">
                  <c:v>1352365.36</c:v>
                </c:pt>
                <c:pt idx="16854">
                  <c:v>1355580.98</c:v>
                </c:pt>
                <c:pt idx="16855">
                  <c:v>1358441.38</c:v>
                </c:pt>
                <c:pt idx="16856">
                  <c:v>1361303.82</c:v>
                </c:pt>
                <c:pt idx="16857">
                  <c:v>1363272.9</c:v>
                </c:pt>
                <c:pt idx="16858">
                  <c:v>1365063.65</c:v>
                </c:pt>
                <c:pt idx="16859">
                  <c:v>1367571.91</c:v>
                </c:pt>
                <c:pt idx="16860">
                  <c:v>1369364.35</c:v>
                </c:pt>
                <c:pt idx="16861">
                  <c:v>1371157.57</c:v>
                </c:pt>
                <c:pt idx="16862">
                  <c:v>1372592.7</c:v>
                </c:pt>
                <c:pt idx="16863">
                  <c:v>1374028.3</c:v>
                </c:pt>
                <c:pt idx="16864">
                  <c:v>1375823.45</c:v>
                </c:pt>
                <c:pt idx="16865">
                  <c:v>1376721.2</c:v>
                </c:pt>
                <c:pt idx="16866">
                  <c:v>1377260.09</c:v>
                </c:pt>
                <c:pt idx="16867">
                  <c:v>1378158.24</c:v>
                </c:pt>
                <c:pt idx="16868">
                  <c:v>1379056.63</c:v>
                </c:pt>
                <c:pt idx="16869">
                  <c:v>1380134.89</c:v>
                </c:pt>
                <c:pt idx="16870">
                  <c:v>1380134.89</c:v>
                </c:pt>
                <c:pt idx="16871">
                  <c:v>1381213.45</c:v>
                </c:pt>
                <c:pt idx="16872">
                  <c:v>1381393.22</c:v>
                </c:pt>
                <c:pt idx="16873">
                  <c:v>1381932.53</c:v>
                </c:pt>
                <c:pt idx="16874">
                  <c:v>1382831.7</c:v>
                </c:pt>
                <c:pt idx="16875">
                  <c:v>1383371.25</c:v>
                </c:pt>
                <c:pt idx="16876">
                  <c:v>1383191.4</c:v>
                </c:pt>
                <c:pt idx="16877">
                  <c:v>1384090.74</c:v>
                </c:pt>
                <c:pt idx="16878">
                  <c:v>1384090.74</c:v>
                </c:pt>
                <c:pt idx="16879">
                  <c:v>1384090.74</c:v>
                </c:pt>
                <c:pt idx="16880">
                  <c:v>1384090.74</c:v>
                </c:pt>
                <c:pt idx="16881">
                  <c:v>1384090.74</c:v>
                </c:pt>
                <c:pt idx="16882">
                  <c:v>1384090.74</c:v>
                </c:pt>
                <c:pt idx="16883">
                  <c:v>1384090.74</c:v>
                </c:pt>
                <c:pt idx="16884">
                  <c:v>1383910.8</c:v>
                </c:pt>
                <c:pt idx="16885">
                  <c:v>1383910.8</c:v>
                </c:pt>
                <c:pt idx="16886">
                  <c:v>1384090.74</c:v>
                </c:pt>
                <c:pt idx="16887">
                  <c:v>1384090.74</c:v>
                </c:pt>
                <c:pt idx="16888">
                  <c:v>1384090.74</c:v>
                </c:pt>
                <c:pt idx="16889">
                  <c:v>1384090.74</c:v>
                </c:pt>
                <c:pt idx="16890">
                  <c:v>1384090.74</c:v>
                </c:pt>
                <c:pt idx="16891">
                  <c:v>1383910.8</c:v>
                </c:pt>
                <c:pt idx="16892">
                  <c:v>1384090.74</c:v>
                </c:pt>
                <c:pt idx="16893">
                  <c:v>1384090.74</c:v>
                </c:pt>
                <c:pt idx="16894">
                  <c:v>1383910.8</c:v>
                </c:pt>
                <c:pt idx="16895">
                  <c:v>1383730.95</c:v>
                </c:pt>
                <c:pt idx="16896">
                  <c:v>1383371.25</c:v>
                </c:pt>
                <c:pt idx="16897">
                  <c:v>1383011.55</c:v>
                </c:pt>
                <c:pt idx="16898">
                  <c:v>1382651.85</c:v>
                </c:pt>
                <c:pt idx="16899">
                  <c:v>1382112.3</c:v>
                </c:pt>
                <c:pt idx="16900">
                  <c:v>1381752.76</c:v>
                </c:pt>
                <c:pt idx="16901">
                  <c:v>1381033.68</c:v>
                </c:pt>
                <c:pt idx="16902">
                  <c:v>1380494.37</c:v>
                </c:pt>
                <c:pt idx="16903">
                  <c:v>1379775.47</c:v>
                </c:pt>
                <c:pt idx="16904">
                  <c:v>1378876.92</c:v>
                </c:pt>
                <c:pt idx="16905">
                  <c:v>1378517.5</c:v>
                </c:pt>
                <c:pt idx="16906">
                  <c:v>1377798.98</c:v>
                </c:pt>
                <c:pt idx="16907">
                  <c:v>1376900.83</c:v>
                </c:pt>
                <c:pt idx="16908">
                  <c:v>1376362.1</c:v>
                </c:pt>
                <c:pt idx="16909">
                  <c:v>1375284.8</c:v>
                </c:pt>
                <c:pt idx="16910">
                  <c:v>1375464.35</c:v>
                </c:pt>
                <c:pt idx="16911">
                  <c:v>1374028.3</c:v>
                </c:pt>
                <c:pt idx="16912">
                  <c:v>1374028.3</c:v>
                </c:pt>
                <c:pt idx="16913">
                  <c:v>1372951.5</c:v>
                </c:pt>
                <c:pt idx="16914">
                  <c:v>1372054.5</c:v>
                </c:pt>
                <c:pt idx="16915">
                  <c:v>1371695.7</c:v>
                </c:pt>
                <c:pt idx="16916">
                  <c:v>1371516.3</c:v>
                </c:pt>
                <c:pt idx="16917">
                  <c:v>1370798.91</c:v>
                </c:pt>
                <c:pt idx="16918">
                  <c:v>1369902.26</c:v>
                </c:pt>
                <c:pt idx="16919">
                  <c:v>1369005.85</c:v>
                </c:pt>
                <c:pt idx="16920">
                  <c:v>1367930.35</c:v>
                </c:pt>
                <c:pt idx="16921">
                  <c:v>1366855.15</c:v>
                </c:pt>
                <c:pt idx="16922">
                  <c:v>1365780.09</c:v>
                </c:pt>
                <c:pt idx="16923">
                  <c:v>1364884.54</c:v>
                </c:pt>
                <c:pt idx="16924">
                  <c:v>1363989.06</c:v>
                </c:pt>
                <c:pt idx="16925">
                  <c:v>1363630.98</c:v>
                </c:pt>
                <c:pt idx="16926">
                  <c:v>1362019.74</c:v>
                </c:pt>
                <c:pt idx="16927">
                  <c:v>1360945.86</c:v>
                </c:pt>
                <c:pt idx="16928">
                  <c:v>1360587.9</c:v>
                </c:pt>
                <c:pt idx="16929">
                  <c:v>1358799</c:v>
                </c:pt>
                <c:pt idx="16930">
                  <c:v>1358620.19</c:v>
                </c:pt>
                <c:pt idx="16931">
                  <c:v>1357547.33</c:v>
                </c:pt>
                <c:pt idx="16932">
                  <c:v>1356653.42</c:v>
                </c:pt>
                <c:pt idx="16933">
                  <c:v>1354866.18</c:v>
                </c:pt>
                <c:pt idx="16934">
                  <c:v>1353436.9</c:v>
                </c:pt>
                <c:pt idx="16935">
                  <c:v>1352722.54</c:v>
                </c:pt>
                <c:pt idx="16936">
                  <c:v>1352008.18</c:v>
                </c:pt>
                <c:pt idx="16937">
                  <c:v>1350937</c:v>
                </c:pt>
                <c:pt idx="16938">
                  <c:v>1350223</c:v>
                </c:pt>
                <c:pt idx="16939">
                  <c:v>1349330.68</c:v>
                </c:pt>
                <c:pt idx="16940">
                  <c:v>1348081.6</c:v>
                </c:pt>
                <c:pt idx="16941">
                  <c:v>1347189.8</c:v>
                </c:pt>
                <c:pt idx="16942">
                  <c:v>1346119.71</c:v>
                </c:pt>
                <c:pt idx="16943">
                  <c:v>1345584.84</c:v>
                </c:pt>
                <c:pt idx="16944">
                  <c:v>1344693.39</c:v>
                </c:pt>
                <c:pt idx="16945">
                  <c:v>1343980.41</c:v>
                </c:pt>
                <c:pt idx="16946">
                  <c:v>1343267.49</c:v>
                </c:pt>
                <c:pt idx="16947">
                  <c:v>1341842.1000000001</c:v>
                </c:pt>
                <c:pt idx="16948">
                  <c:v>1340773.32</c:v>
                </c:pt>
                <c:pt idx="16949">
                  <c:v>1339526.76</c:v>
                </c:pt>
                <c:pt idx="16950">
                  <c:v>1338102.6000000001</c:v>
                </c:pt>
                <c:pt idx="16951">
                  <c:v>1337390.6000000001</c:v>
                </c:pt>
                <c:pt idx="16952">
                  <c:v>1336501.05</c:v>
                </c:pt>
                <c:pt idx="16953">
                  <c:v>1335255.8</c:v>
                </c:pt>
                <c:pt idx="16954">
                  <c:v>1334366.55</c:v>
                </c:pt>
                <c:pt idx="16955">
                  <c:v>1333121.96</c:v>
                </c:pt>
                <c:pt idx="16956">
                  <c:v>1332588.68</c:v>
                </c:pt>
                <c:pt idx="16957">
                  <c:v>1331166.95</c:v>
                </c:pt>
                <c:pt idx="16958">
                  <c:v>1330100.8899999999</c:v>
                </c:pt>
                <c:pt idx="16959">
                  <c:v>1328857.6200000001</c:v>
                </c:pt>
                <c:pt idx="16960">
                  <c:v>1327969.81</c:v>
                </c:pt>
                <c:pt idx="16961">
                  <c:v>1326372.2</c:v>
                </c:pt>
                <c:pt idx="16962">
                  <c:v>1325307.5</c:v>
                </c:pt>
                <c:pt idx="16963">
                  <c:v>1323710.94</c:v>
                </c:pt>
                <c:pt idx="16964">
                  <c:v>1322292.3</c:v>
                </c:pt>
                <c:pt idx="16965">
                  <c:v>1321760.3999999999</c:v>
                </c:pt>
                <c:pt idx="16966">
                  <c:v>1320519.75</c:v>
                </c:pt>
                <c:pt idx="16967">
                  <c:v>1318570.92</c:v>
                </c:pt>
                <c:pt idx="16968">
                  <c:v>1317508.32</c:v>
                </c:pt>
                <c:pt idx="16969">
                  <c:v>1315738.08</c:v>
                </c:pt>
                <c:pt idx="16970">
                  <c:v>1314676.32</c:v>
                </c:pt>
                <c:pt idx="16971">
                  <c:v>1313084.24</c:v>
                </c:pt>
                <c:pt idx="16972">
                  <c:v>1311846.52</c:v>
                </c:pt>
                <c:pt idx="16973">
                  <c:v>1310079.1399999999</c:v>
                </c:pt>
                <c:pt idx="16974">
                  <c:v>1308489.32</c:v>
                </c:pt>
                <c:pt idx="16975">
                  <c:v>1307253.3999999999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7-49B6-9475-29289F282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8605616"/>
        <c:axId val="-698587120"/>
      </c:lineChart>
      <c:lineChart>
        <c:grouping val="standard"/>
        <c:varyColors val="0"/>
        <c:ser>
          <c:idx val="1"/>
          <c:order val="1"/>
          <c:tx>
            <c:v>WSE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Data!$A$4:$A$15835</c:f>
              <c:numCache>
                <c:formatCode>m/d/yyyy</c:formatCode>
                <c:ptCount val="15832"/>
                <c:pt idx="0">
                  <c:v>21769</c:v>
                </c:pt>
                <c:pt idx="1">
                  <c:v>21776</c:v>
                </c:pt>
                <c:pt idx="2">
                  <c:v>21783</c:v>
                </c:pt>
                <c:pt idx="3">
                  <c:v>21790</c:v>
                </c:pt>
                <c:pt idx="4">
                  <c:v>21797</c:v>
                </c:pt>
                <c:pt idx="5">
                  <c:v>21804</c:v>
                </c:pt>
                <c:pt idx="6">
                  <c:v>21811</c:v>
                </c:pt>
                <c:pt idx="7">
                  <c:v>21818</c:v>
                </c:pt>
                <c:pt idx="8">
                  <c:v>21825</c:v>
                </c:pt>
                <c:pt idx="9">
                  <c:v>21832</c:v>
                </c:pt>
                <c:pt idx="10">
                  <c:v>21839</c:v>
                </c:pt>
                <c:pt idx="11">
                  <c:v>21846</c:v>
                </c:pt>
                <c:pt idx="12">
                  <c:v>21853</c:v>
                </c:pt>
                <c:pt idx="13">
                  <c:v>21860</c:v>
                </c:pt>
                <c:pt idx="14">
                  <c:v>21867</c:v>
                </c:pt>
                <c:pt idx="15">
                  <c:v>21874</c:v>
                </c:pt>
                <c:pt idx="16">
                  <c:v>21881</c:v>
                </c:pt>
                <c:pt idx="17">
                  <c:v>21888</c:v>
                </c:pt>
                <c:pt idx="18">
                  <c:v>21895</c:v>
                </c:pt>
                <c:pt idx="19">
                  <c:v>21902</c:v>
                </c:pt>
                <c:pt idx="20">
                  <c:v>21909</c:v>
                </c:pt>
                <c:pt idx="21">
                  <c:v>21916</c:v>
                </c:pt>
                <c:pt idx="22">
                  <c:v>21923</c:v>
                </c:pt>
                <c:pt idx="23">
                  <c:v>21930</c:v>
                </c:pt>
                <c:pt idx="24">
                  <c:v>21937</c:v>
                </c:pt>
                <c:pt idx="25">
                  <c:v>21944</c:v>
                </c:pt>
                <c:pt idx="26">
                  <c:v>21951</c:v>
                </c:pt>
                <c:pt idx="27">
                  <c:v>21958</c:v>
                </c:pt>
                <c:pt idx="28">
                  <c:v>21965</c:v>
                </c:pt>
                <c:pt idx="29">
                  <c:v>21972</c:v>
                </c:pt>
                <c:pt idx="30">
                  <c:v>21979</c:v>
                </c:pt>
                <c:pt idx="31">
                  <c:v>21986</c:v>
                </c:pt>
                <c:pt idx="32">
                  <c:v>21993</c:v>
                </c:pt>
                <c:pt idx="33">
                  <c:v>22000</c:v>
                </c:pt>
                <c:pt idx="34">
                  <c:v>22007</c:v>
                </c:pt>
                <c:pt idx="35">
                  <c:v>22014</c:v>
                </c:pt>
                <c:pt idx="36">
                  <c:v>22021</c:v>
                </c:pt>
                <c:pt idx="37">
                  <c:v>22028</c:v>
                </c:pt>
                <c:pt idx="38">
                  <c:v>22035</c:v>
                </c:pt>
                <c:pt idx="39">
                  <c:v>22042</c:v>
                </c:pt>
                <c:pt idx="40">
                  <c:v>22049</c:v>
                </c:pt>
                <c:pt idx="41">
                  <c:v>22056</c:v>
                </c:pt>
                <c:pt idx="42">
                  <c:v>22063</c:v>
                </c:pt>
                <c:pt idx="43">
                  <c:v>22070</c:v>
                </c:pt>
                <c:pt idx="44">
                  <c:v>22077</c:v>
                </c:pt>
                <c:pt idx="45">
                  <c:v>22084</c:v>
                </c:pt>
                <c:pt idx="46">
                  <c:v>22091</c:v>
                </c:pt>
                <c:pt idx="47">
                  <c:v>22098</c:v>
                </c:pt>
                <c:pt idx="48">
                  <c:v>22105</c:v>
                </c:pt>
                <c:pt idx="49">
                  <c:v>22112</c:v>
                </c:pt>
                <c:pt idx="50">
                  <c:v>22119</c:v>
                </c:pt>
                <c:pt idx="51">
                  <c:v>22126</c:v>
                </c:pt>
                <c:pt idx="52">
                  <c:v>22133</c:v>
                </c:pt>
                <c:pt idx="53">
                  <c:v>22140</c:v>
                </c:pt>
                <c:pt idx="54">
                  <c:v>22147</c:v>
                </c:pt>
                <c:pt idx="55">
                  <c:v>22154</c:v>
                </c:pt>
                <c:pt idx="56">
                  <c:v>22161</c:v>
                </c:pt>
                <c:pt idx="57">
                  <c:v>22168</c:v>
                </c:pt>
                <c:pt idx="58">
                  <c:v>22175</c:v>
                </c:pt>
                <c:pt idx="59">
                  <c:v>22182</c:v>
                </c:pt>
                <c:pt idx="60">
                  <c:v>22189</c:v>
                </c:pt>
                <c:pt idx="61">
                  <c:v>22196</c:v>
                </c:pt>
                <c:pt idx="62">
                  <c:v>22203</c:v>
                </c:pt>
                <c:pt idx="63">
                  <c:v>22210</c:v>
                </c:pt>
                <c:pt idx="64">
                  <c:v>22217</c:v>
                </c:pt>
                <c:pt idx="65">
                  <c:v>22224</c:v>
                </c:pt>
                <c:pt idx="66">
                  <c:v>22231</c:v>
                </c:pt>
                <c:pt idx="67">
                  <c:v>22238</c:v>
                </c:pt>
                <c:pt idx="68">
                  <c:v>22245</c:v>
                </c:pt>
                <c:pt idx="69">
                  <c:v>22252</c:v>
                </c:pt>
                <c:pt idx="70">
                  <c:v>22259</c:v>
                </c:pt>
                <c:pt idx="71">
                  <c:v>22266</c:v>
                </c:pt>
                <c:pt idx="72">
                  <c:v>22273</c:v>
                </c:pt>
                <c:pt idx="73">
                  <c:v>22280</c:v>
                </c:pt>
                <c:pt idx="74">
                  <c:v>22287</c:v>
                </c:pt>
                <c:pt idx="75">
                  <c:v>22294</c:v>
                </c:pt>
                <c:pt idx="76">
                  <c:v>22301</c:v>
                </c:pt>
                <c:pt idx="77">
                  <c:v>22308</c:v>
                </c:pt>
                <c:pt idx="78">
                  <c:v>22315</c:v>
                </c:pt>
                <c:pt idx="79">
                  <c:v>22322</c:v>
                </c:pt>
                <c:pt idx="80">
                  <c:v>22329</c:v>
                </c:pt>
                <c:pt idx="81">
                  <c:v>22336</c:v>
                </c:pt>
                <c:pt idx="82">
                  <c:v>22343</c:v>
                </c:pt>
                <c:pt idx="83">
                  <c:v>22350</c:v>
                </c:pt>
                <c:pt idx="84">
                  <c:v>22357</c:v>
                </c:pt>
                <c:pt idx="85">
                  <c:v>22364</c:v>
                </c:pt>
                <c:pt idx="86">
                  <c:v>22371</c:v>
                </c:pt>
                <c:pt idx="87">
                  <c:v>22378</c:v>
                </c:pt>
                <c:pt idx="88">
                  <c:v>22385</c:v>
                </c:pt>
                <c:pt idx="89">
                  <c:v>22392</c:v>
                </c:pt>
                <c:pt idx="90">
                  <c:v>22399</c:v>
                </c:pt>
                <c:pt idx="91">
                  <c:v>22406</c:v>
                </c:pt>
                <c:pt idx="92">
                  <c:v>22413</c:v>
                </c:pt>
                <c:pt idx="93">
                  <c:v>22420</c:v>
                </c:pt>
                <c:pt idx="94">
                  <c:v>22427</c:v>
                </c:pt>
                <c:pt idx="95">
                  <c:v>22434</c:v>
                </c:pt>
                <c:pt idx="96">
                  <c:v>22441</c:v>
                </c:pt>
                <c:pt idx="97">
                  <c:v>22448</c:v>
                </c:pt>
                <c:pt idx="98">
                  <c:v>22455</c:v>
                </c:pt>
                <c:pt idx="99">
                  <c:v>22462</c:v>
                </c:pt>
                <c:pt idx="100">
                  <c:v>22469</c:v>
                </c:pt>
                <c:pt idx="101">
                  <c:v>22476</c:v>
                </c:pt>
                <c:pt idx="102">
                  <c:v>22483</c:v>
                </c:pt>
                <c:pt idx="103">
                  <c:v>22490</c:v>
                </c:pt>
                <c:pt idx="104">
                  <c:v>22497</c:v>
                </c:pt>
                <c:pt idx="105">
                  <c:v>22504</c:v>
                </c:pt>
                <c:pt idx="106">
                  <c:v>22511</c:v>
                </c:pt>
                <c:pt idx="107">
                  <c:v>22518</c:v>
                </c:pt>
                <c:pt idx="108">
                  <c:v>22525</c:v>
                </c:pt>
                <c:pt idx="109">
                  <c:v>22532</c:v>
                </c:pt>
                <c:pt idx="110">
                  <c:v>22539</c:v>
                </c:pt>
                <c:pt idx="111">
                  <c:v>22546</c:v>
                </c:pt>
                <c:pt idx="112">
                  <c:v>22553</c:v>
                </c:pt>
                <c:pt idx="113">
                  <c:v>22560</c:v>
                </c:pt>
                <c:pt idx="114">
                  <c:v>22567</c:v>
                </c:pt>
                <c:pt idx="115">
                  <c:v>22574</c:v>
                </c:pt>
                <c:pt idx="116">
                  <c:v>22581</c:v>
                </c:pt>
                <c:pt idx="117">
                  <c:v>22588</c:v>
                </c:pt>
                <c:pt idx="118">
                  <c:v>22595</c:v>
                </c:pt>
                <c:pt idx="119">
                  <c:v>22602</c:v>
                </c:pt>
                <c:pt idx="120">
                  <c:v>22609</c:v>
                </c:pt>
                <c:pt idx="121">
                  <c:v>22616</c:v>
                </c:pt>
                <c:pt idx="122">
                  <c:v>22623</c:v>
                </c:pt>
                <c:pt idx="123">
                  <c:v>22630</c:v>
                </c:pt>
                <c:pt idx="124">
                  <c:v>22637</c:v>
                </c:pt>
                <c:pt idx="125">
                  <c:v>22644</c:v>
                </c:pt>
                <c:pt idx="126">
                  <c:v>22651</c:v>
                </c:pt>
                <c:pt idx="127">
                  <c:v>22658</c:v>
                </c:pt>
                <c:pt idx="128">
                  <c:v>22665</c:v>
                </c:pt>
                <c:pt idx="129">
                  <c:v>22672</c:v>
                </c:pt>
                <c:pt idx="130">
                  <c:v>22679</c:v>
                </c:pt>
                <c:pt idx="131">
                  <c:v>22686</c:v>
                </c:pt>
                <c:pt idx="132">
                  <c:v>22693</c:v>
                </c:pt>
                <c:pt idx="133">
                  <c:v>22700</c:v>
                </c:pt>
                <c:pt idx="134">
                  <c:v>22707</c:v>
                </c:pt>
                <c:pt idx="135">
                  <c:v>22714</c:v>
                </c:pt>
                <c:pt idx="136">
                  <c:v>22721</c:v>
                </c:pt>
                <c:pt idx="137">
                  <c:v>22728</c:v>
                </c:pt>
                <c:pt idx="138">
                  <c:v>22735</c:v>
                </c:pt>
                <c:pt idx="139">
                  <c:v>22742</c:v>
                </c:pt>
                <c:pt idx="140">
                  <c:v>22749</c:v>
                </c:pt>
                <c:pt idx="141">
                  <c:v>22756</c:v>
                </c:pt>
                <c:pt idx="142">
                  <c:v>22763</c:v>
                </c:pt>
                <c:pt idx="143">
                  <c:v>22770</c:v>
                </c:pt>
                <c:pt idx="144">
                  <c:v>22777</c:v>
                </c:pt>
                <c:pt idx="145">
                  <c:v>22784</c:v>
                </c:pt>
                <c:pt idx="146">
                  <c:v>22791</c:v>
                </c:pt>
                <c:pt idx="147">
                  <c:v>22798</c:v>
                </c:pt>
                <c:pt idx="148">
                  <c:v>22805</c:v>
                </c:pt>
                <c:pt idx="149">
                  <c:v>22812</c:v>
                </c:pt>
                <c:pt idx="150">
                  <c:v>22819</c:v>
                </c:pt>
                <c:pt idx="151">
                  <c:v>22826</c:v>
                </c:pt>
                <c:pt idx="152">
                  <c:v>22833</c:v>
                </c:pt>
                <c:pt idx="153">
                  <c:v>22840</c:v>
                </c:pt>
                <c:pt idx="154">
                  <c:v>22847</c:v>
                </c:pt>
                <c:pt idx="155">
                  <c:v>22854</c:v>
                </c:pt>
                <c:pt idx="156">
                  <c:v>22861</c:v>
                </c:pt>
                <c:pt idx="157">
                  <c:v>22868</c:v>
                </c:pt>
                <c:pt idx="158">
                  <c:v>22875</c:v>
                </c:pt>
                <c:pt idx="159">
                  <c:v>22882</c:v>
                </c:pt>
                <c:pt idx="160">
                  <c:v>22889</c:v>
                </c:pt>
                <c:pt idx="161">
                  <c:v>22896</c:v>
                </c:pt>
                <c:pt idx="162">
                  <c:v>22903</c:v>
                </c:pt>
                <c:pt idx="163">
                  <c:v>22910</c:v>
                </c:pt>
                <c:pt idx="164">
                  <c:v>22917</c:v>
                </c:pt>
                <c:pt idx="165">
                  <c:v>22924</c:v>
                </c:pt>
                <c:pt idx="166">
                  <c:v>22931</c:v>
                </c:pt>
                <c:pt idx="167">
                  <c:v>22938</c:v>
                </c:pt>
                <c:pt idx="168">
                  <c:v>22945</c:v>
                </c:pt>
                <c:pt idx="169">
                  <c:v>22952</c:v>
                </c:pt>
                <c:pt idx="170">
                  <c:v>22959</c:v>
                </c:pt>
                <c:pt idx="171">
                  <c:v>22966</c:v>
                </c:pt>
                <c:pt idx="172">
                  <c:v>22973</c:v>
                </c:pt>
                <c:pt idx="173">
                  <c:v>22980</c:v>
                </c:pt>
                <c:pt idx="174">
                  <c:v>22987</c:v>
                </c:pt>
                <c:pt idx="175">
                  <c:v>22994</c:v>
                </c:pt>
                <c:pt idx="176">
                  <c:v>23001</c:v>
                </c:pt>
                <c:pt idx="177">
                  <c:v>23008</c:v>
                </c:pt>
                <c:pt idx="178">
                  <c:v>23015</c:v>
                </c:pt>
                <c:pt idx="179">
                  <c:v>23022</c:v>
                </c:pt>
                <c:pt idx="180">
                  <c:v>23029</c:v>
                </c:pt>
                <c:pt idx="181">
                  <c:v>23036</c:v>
                </c:pt>
                <c:pt idx="182">
                  <c:v>23043</c:v>
                </c:pt>
                <c:pt idx="183">
                  <c:v>23050</c:v>
                </c:pt>
                <c:pt idx="184">
                  <c:v>23057</c:v>
                </c:pt>
                <c:pt idx="185">
                  <c:v>23064</c:v>
                </c:pt>
                <c:pt idx="186">
                  <c:v>23071</c:v>
                </c:pt>
                <c:pt idx="187">
                  <c:v>23078</c:v>
                </c:pt>
                <c:pt idx="188">
                  <c:v>23085</c:v>
                </c:pt>
                <c:pt idx="189">
                  <c:v>23092</c:v>
                </c:pt>
                <c:pt idx="190">
                  <c:v>23099</c:v>
                </c:pt>
                <c:pt idx="191">
                  <c:v>23106</c:v>
                </c:pt>
                <c:pt idx="192">
                  <c:v>23113</c:v>
                </c:pt>
                <c:pt idx="193">
                  <c:v>23120</c:v>
                </c:pt>
                <c:pt idx="194">
                  <c:v>23127</c:v>
                </c:pt>
                <c:pt idx="195">
                  <c:v>23134</c:v>
                </c:pt>
                <c:pt idx="196">
                  <c:v>23141</c:v>
                </c:pt>
                <c:pt idx="197">
                  <c:v>23148</c:v>
                </c:pt>
                <c:pt idx="198">
                  <c:v>23155</c:v>
                </c:pt>
                <c:pt idx="199">
                  <c:v>23162</c:v>
                </c:pt>
                <c:pt idx="200">
                  <c:v>23169</c:v>
                </c:pt>
                <c:pt idx="201">
                  <c:v>23176</c:v>
                </c:pt>
                <c:pt idx="202">
                  <c:v>23183</c:v>
                </c:pt>
                <c:pt idx="203">
                  <c:v>23190</c:v>
                </c:pt>
                <c:pt idx="204">
                  <c:v>23197</c:v>
                </c:pt>
                <c:pt idx="205">
                  <c:v>23204</c:v>
                </c:pt>
                <c:pt idx="206">
                  <c:v>23211</c:v>
                </c:pt>
                <c:pt idx="207">
                  <c:v>23218</c:v>
                </c:pt>
                <c:pt idx="208">
                  <c:v>23225</c:v>
                </c:pt>
                <c:pt idx="209">
                  <c:v>23232</c:v>
                </c:pt>
                <c:pt idx="210">
                  <c:v>23239</c:v>
                </c:pt>
                <c:pt idx="211">
                  <c:v>23246</c:v>
                </c:pt>
                <c:pt idx="212">
                  <c:v>23253</c:v>
                </c:pt>
                <c:pt idx="213">
                  <c:v>23260</c:v>
                </c:pt>
                <c:pt idx="214">
                  <c:v>23267</c:v>
                </c:pt>
                <c:pt idx="215">
                  <c:v>23274</c:v>
                </c:pt>
                <c:pt idx="216">
                  <c:v>23281</c:v>
                </c:pt>
                <c:pt idx="217">
                  <c:v>23288</c:v>
                </c:pt>
                <c:pt idx="218">
                  <c:v>23295</c:v>
                </c:pt>
                <c:pt idx="219">
                  <c:v>23302</c:v>
                </c:pt>
                <c:pt idx="220">
                  <c:v>23309</c:v>
                </c:pt>
                <c:pt idx="221">
                  <c:v>23316</c:v>
                </c:pt>
                <c:pt idx="222">
                  <c:v>23323</c:v>
                </c:pt>
                <c:pt idx="223">
                  <c:v>23330</c:v>
                </c:pt>
                <c:pt idx="224">
                  <c:v>23337</c:v>
                </c:pt>
                <c:pt idx="225">
                  <c:v>23344</c:v>
                </c:pt>
                <c:pt idx="226">
                  <c:v>23351</c:v>
                </c:pt>
                <c:pt idx="227">
                  <c:v>23358</c:v>
                </c:pt>
                <c:pt idx="228">
                  <c:v>23365</c:v>
                </c:pt>
                <c:pt idx="229">
                  <c:v>23372</c:v>
                </c:pt>
                <c:pt idx="230">
                  <c:v>23379</c:v>
                </c:pt>
                <c:pt idx="231">
                  <c:v>23386</c:v>
                </c:pt>
                <c:pt idx="232">
                  <c:v>23393</c:v>
                </c:pt>
                <c:pt idx="233">
                  <c:v>23400</c:v>
                </c:pt>
                <c:pt idx="234">
                  <c:v>23407</c:v>
                </c:pt>
                <c:pt idx="235">
                  <c:v>23414</c:v>
                </c:pt>
                <c:pt idx="236">
                  <c:v>23421</c:v>
                </c:pt>
                <c:pt idx="237">
                  <c:v>23428</c:v>
                </c:pt>
                <c:pt idx="238">
                  <c:v>23435</c:v>
                </c:pt>
                <c:pt idx="239">
                  <c:v>23442</c:v>
                </c:pt>
                <c:pt idx="240">
                  <c:v>23449</c:v>
                </c:pt>
                <c:pt idx="241">
                  <c:v>23456</c:v>
                </c:pt>
                <c:pt idx="242">
                  <c:v>23463</c:v>
                </c:pt>
                <c:pt idx="243">
                  <c:v>23470</c:v>
                </c:pt>
                <c:pt idx="244">
                  <c:v>23477</c:v>
                </c:pt>
                <c:pt idx="245">
                  <c:v>23484</c:v>
                </c:pt>
                <c:pt idx="246">
                  <c:v>23491</c:v>
                </c:pt>
                <c:pt idx="247">
                  <c:v>23498</c:v>
                </c:pt>
                <c:pt idx="248">
                  <c:v>23505</c:v>
                </c:pt>
                <c:pt idx="249">
                  <c:v>23512</c:v>
                </c:pt>
                <c:pt idx="250">
                  <c:v>23519</c:v>
                </c:pt>
                <c:pt idx="251">
                  <c:v>23526</c:v>
                </c:pt>
                <c:pt idx="252">
                  <c:v>23533</c:v>
                </c:pt>
                <c:pt idx="253">
                  <c:v>23540</c:v>
                </c:pt>
                <c:pt idx="254">
                  <c:v>23547</c:v>
                </c:pt>
                <c:pt idx="255">
                  <c:v>23554</c:v>
                </c:pt>
                <c:pt idx="256">
                  <c:v>23561</c:v>
                </c:pt>
                <c:pt idx="257">
                  <c:v>23568</c:v>
                </c:pt>
                <c:pt idx="258">
                  <c:v>23575</c:v>
                </c:pt>
                <c:pt idx="259">
                  <c:v>23582</c:v>
                </c:pt>
                <c:pt idx="260">
                  <c:v>23589</c:v>
                </c:pt>
                <c:pt idx="261">
                  <c:v>23596</c:v>
                </c:pt>
                <c:pt idx="262">
                  <c:v>23603</c:v>
                </c:pt>
                <c:pt idx="263">
                  <c:v>23610</c:v>
                </c:pt>
                <c:pt idx="264">
                  <c:v>23617</c:v>
                </c:pt>
                <c:pt idx="265">
                  <c:v>23624</c:v>
                </c:pt>
                <c:pt idx="266">
                  <c:v>23631</c:v>
                </c:pt>
                <c:pt idx="267">
                  <c:v>23638</c:v>
                </c:pt>
                <c:pt idx="268">
                  <c:v>23645</c:v>
                </c:pt>
                <c:pt idx="269">
                  <c:v>23652</c:v>
                </c:pt>
                <c:pt idx="270">
                  <c:v>23659</c:v>
                </c:pt>
                <c:pt idx="271">
                  <c:v>23666</c:v>
                </c:pt>
                <c:pt idx="272">
                  <c:v>23673</c:v>
                </c:pt>
                <c:pt idx="273">
                  <c:v>23680</c:v>
                </c:pt>
                <c:pt idx="274">
                  <c:v>23687</c:v>
                </c:pt>
                <c:pt idx="275">
                  <c:v>23694</c:v>
                </c:pt>
                <c:pt idx="276">
                  <c:v>23701</c:v>
                </c:pt>
                <c:pt idx="277">
                  <c:v>23708</c:v>
                </c:pt>
                <c:pt idx="278">
                  <c:v>23715</c:v>
                </c:pt>
                <c:pt idx="279">
                  <c:v>23722</c:v>
                </c:pt>
                <c:pt idx="280">
                  <c:v>23729</c:v>
                </c:pt>
                <c:pt idx="281">
                  <c:v>23736</c:v>
                </c:pt>
                <c:pt idx="282">
                  <c:v>23743</c:v>
                </c:pt>
                <c:pt idx="283">
                  <c:v>23750</c:v>
                </c:pt>
                <c:pt idx="284">
                  <c:v>23757</c:v>
                </c:pt>
                <c:pt idx="285">
                  <c:v>23764</c:v>
                </c:pt>
                <c:pt idx="286">
                  <c:v>23771</c:v>
                </c:pt>
                <c:pt idx="287">
                  <c:v>23778</c:v>
                </c:pt>
                <c:pt idx="288">
                  <c:v>23785</c:v>
                </c:pt>
                <c:pt idx="289">
                  <c:v>23792</c:v>
                </c:pt>
                <c:pt idx="290">
                  <c:v>23799</c:v>
                </c:pt>
                <c:pt idx="291">
                  <c:v>23806</c:v>
                </c:pt>
                <c:pt idx="292">
                  <c:v>23813</c:v>
                </c:pt>
                <c:pt idx="293">
                  <c:v>23820</c:v>
                </c:pt>
                <c:pt idx="294">
                  <c:v>23827</c:v>
                </c:pt>
                <c:pt idx="295">
                  <c:v>23834</c:v>
                </c:pt>
                <c:pt idx="296">
                  <c:v>23841</c:v>
                </c:pt>
                <c:pt idx="297">
                  <c:v>23848</c:v>
                </c:pt>
                <c:pt idx="298">
                  <c:v>23855</c:v>
                </c:pt>
                <c:pt idx="299">
                  <c:v>23862</c:v>
                </c:pt>
                <c:pt idx="300">
                  <c:v>23869</c:v>
                </c:pt>
                <c:pt idx="301">
                  <c:v>23876</c:v>
                </c:pt>
                <c:pt idx="302">
                  <c:v>23883</c:v>
                </c:pt>
                <c:pt idx="303">
                  <c:v>23890</c:v>
                </c:pt>
                <c:pt idx="304">
                  <c:v>23897</c:v>
                </c:pt>
                <c:pt idx="305">
                  <c:v>23904</c:v>
                </c:pt>
                <c:pt idx="306">
                  <c:v>23911</c:v>
                </c:pt>
                <c:pt idx="307">
                  <c:v>23918</c:v>
                </c:pt>
                <c:pt idx="308">
                  <c:v>23925</c:v>
                </c:pt>
                <c:pt idx="309">
                  <c:v>23932</c:v>
                </c:pt>
                <c:pt idx="310">
                  <c:v>23939</c:v>
                </c:pt>
                <c:pt idx="311">
                  <c:v>23946</c:v>
                </c:pt>
                <c:pt idx="312">
                  <c:v>23953</c:v>
                </c:pt>
                <c:pt idx="313">
                  <c:v>23960</c:v>
                </c:pt>
                <c:pt idx="314">
                  <c:v>23967</c:v>
                </c:pt>
                <c:pt idx="315">
                  <c:v>23974</c:v>
                </c:pt>
                <c:pt idx="316">
                  <c:v>23981</c:v>
                </c:pt>
                <c:pt idx="317">
                  <c:v>23988</c:v>
                </c:pt>
                <c:pt idx="318">
                  <c:v>23995</c:v>
                </c:pt>
                <c:pt idx="319">
                  <c:v>24002</c:v>
                </c:pt>
                <c:pt idx="320">
                  <c:v>24009</c:v>
                </c:pt>
                <c:pt idx="321">
                  <c:v>24016</c:v>
                </c:pt>
                <c:pt idx="322">
                  <c:v>24023</c:v>
                </c:pt>
                <c:pt idx="323">
                  <c:v>24030</c:v>
                </c:pt>
                <c:pt idx="324">
                  <c:v>24037</c:v>
                </c:pt>
                <c:pt idx="325">
                  <c:v>24044</c:v>
                </c:pt>
                <c:pt idx="326">
                  <c:v>24051</c:v>
                </c:pt>
                <c:pt idx="327">
                  <c:v>24058</c:v>
                </c:pt>
                <c:pt idx="328">
                  <c:v>24065</c:v>
                </c:pt>
                <c:pt idx="329">
                  <c:v>24072</c:v>
                </c:pt>
                <c:pt idx="330">
                  <c:v>24079</c:v>
                </c:pt>
                <c:pt idx="331">
                  <c:v>24086</c:v>
                </c:pt>
                <c:pt idx="332">
                  <c:v>24093</c:v>
                </c:pt>
                <c:pt idx="333">
                  <c:v>24100</c:v>
                </c:pt>
                <c:pt idx="334">
                  <c:v>24107</c:v>
                </c:pt>
                <c:pt idx="335">
                  <c:v>24114</c:v>
                </c:pt>
                <c:pt idx="336">
                  <c:v>24121</c:v>
                </c:pt>
                <c:pt idx="337">
                  <c:v>24128</c:v>
                </c:pt>
                <c:pt idx="338">
                  <c:v>24135</c:v>
                </c:pt>
                <c:pt idx="339">
                  <c:v>24142</c:v>
                </c:pt>
                <c:pt idx="340">
                  <c:v>24149</c:v>
                </c:pt>
                <c:pt idx="341">
                  <c:v>24156</c:v>
                </c:pt>
                <c:pt idx="342">
                  <c:v>24163</c:v>
                </c:pt>
                <c:pt idx="343">
                  <c:v>24170</c:v>
                </c:pt>
                <c:pt idx="344">
                  <c:v>24177</c:v>
                </c:pt>
                <c:pt idx="345">
                  <c:v>24184</c:v>
                </c:pt>
                <c:pt idx="346">
                  <c:v>24191</c:v>
                </c:pt>
                <c:pt idx="347">
                  <c:v>24198</c:v>
                </c:pt>
                <c:pt idx="348">
                  <c:v>24205</c:v>
                </c:pt>
                <c:pt idx="349">
                  <c:v>24212</c:v>
                </c:pt>
                <c:pt idx="350">
                  <c:v>24219</c:v>
                </c:pt>
                <c:pt idx="351">
                  <c:v>24226</c:v>
                </c:pt>
                <c:pt idx="352">
                  <c:v>24233</c:v>
                </c:pt>
                <c:pt idx="353">
                  <c:v>24240</c:v>
                </c:pt>
                <c:pt idx="354">
                  <c:v>24247</c:v>
                </c:pt>
                <c:pt idx="355">
                  <c:v>24254</c:v>
                </c:pt>
                <c:pt idx="356">
                  <c:v>24261</c:v>
                </c:pt>
                <c:pt idx="357">
                  <c:v>24268</c:v>
                </c:pt>
                <c:pt idx="358">
                  <c:v>24275</c:v>
                </c:pt>
                <c:pt idx="359">
                  <c:v>24282</c:v>
                </c:pt>
                <c:pt idx="360">
                  <c:v>24289</c:v>
                </c:pt>
                <c:pt idx="361">
                  <c:v>24296</c:v>
                </c:pt>
                <c:pt idx="362">
                  <c:v>24303</c:v>
                </c:pt>
                <c:pt idx="363">
                  <c:v>24310</c:v>
                </c:pt>
                <c:pt idx="364">
                  <c:v>24317</c:v>
                </c:pt>
                <c:pt idx="365">
                  <c:v>24324</c:v>
                </c:pt>
                <c:pt idx="366">
                  <c:v>24331</c:v>
                </c:pt>
                <c:pt idx="367">
                  <c:v>24338</c:v>
                </c:pt>
                <c:pt idx="368">
                  <c:v>24345</c:v>
                </c:pt>
                <c:pt idx="369">
                  <c:v>24352</c:v>
                </c:pt>
                <c:pt idx="370">
                  <c:v>24359</c:v>
                </c:pt>
                <c:pt idx="371">
                  <c:v>24366</c:v>
                </c:pt>
                <c:pt idx="372">
                  <c:v>24373</c:v>
                </c:pt>
                <c:pt idx="373">
                  <c:v>24380</c:v>
                </c:pt>
                <c:pt idx="374">
                  <c:v>24387</c:v>
                </c:pt>
                <c:pt idx="375">
                  <c:v>24394</c:v>
                </c:pt>
                <c:pt idx="376">
                  <c:v>24401</c:v>
                </c:pt>
                <c:pt idx="377">
                  <c:v>24408</c:v>
                </c:pt>
                <c:pt idx="378">
                  <c:v>24415</c:v>
                </c:pt>
                <c:pt idx="379">
                  <c:v>24422</c:v>
                </c:pt>
                <c:pt idx="380">
                  <c:v>24429</c:v>
                </c:pt>
                <c:pt idx="381">
                  <c:v>24436</c:v>
                </c:pt>
                <c:pt idx="382">
                  <c:v>24443</c:v>
                </c:pt>
                <c:pt idx="383">
                  <c:v>24450</c:v>
                </c:pt>
                <c:pt idx="384">
                  <c:v>24457</c:v>
                </c:pt>
                <c:pt idx="385">
                  <c:v>24464</c:v>
                </c:pt>
                <c:pt idx="386">
                  <c:v>24471</c:v>
                </c:pt>
                <c:pt idx="387">
                  <c:v>24478</c:v>
                </c:pt>
                <c:pt idx="388">
                  <c:v>24485</c:v>
                </c:pt>
                <c:pt idx="389">
                  <c:v>24492</c:v>
                </c:pt>
                <c:pt idx="390">
                  <c:v>24499</c:v>
                </c:pt>
                <c:pt idx="391">
                  <c:v>24506</c:v>
                </c:pt>
                <c:pt idx="392">
                  <c:v>24513</c:v>
                </c:pt>
                <c:pt idx="393">
                  <c:v>24520</c:v>
                </c:pt>
                <c:pt idx="394">
                  <c:v>24527</c:v>
                </c:pt>
                <c:pt idx="395">
                  <c:v>24534</c:v>
                </c:pt>
                <c:pt idx="396">
                  <c:v>24541</c:v>
                </c:pt>
                <c:pt idx="397">
                  <c:v>24548</c:v>
                </c:pt>
                <c:pt idx="398">
                  <c:v>24555</c:v>
                </c:pt>
                <c:pt idx="399">
                  <c:v>24562</c:v>
                </c:pt>
                <c:pt idx="400">
                  <c:v>24569</c:v>
                </c:pt>
                <c:pt idx="401">
                  <c:v>24576</c:v>
                </c:pt>
                <c:pt idx="402">
                  <c:v>24583</c:v>
                </c:pt>
                <c:pt idx="403">
                  <c:v>24590</c:v>
                </c:pt>
                <c:pt idx="404">
                  <c:v>24597</c:v>
                </c:pt>
                <c:pt idx="405">
                  <c:v>24604</c:v>
                </c:pt>
                <c:pt idx="406">
                  <c:v>24611</c:v>
                </c:pt>
                <c:pt idx="407">
                  <c:v>24618</c:v>
                </c:pt>
                <c:pt idx="408">
                  <c:v>24625</c:v>
                </c:pt>
                <c:pt idx="409">
                  <c:v>24632</c:v>
                </c:pt>
                <c:pt idx="410">
                  <c:v>24639</c:v>
                </c:pt>
                <c:pt idx="411">
                  <c:v>24646</c:v>
                </c:pt>
                <c:pt idx="412">
                  <c:v>24653</c:v>
                </c:pt>
                <c:pt idx="413">
                  <c:v>24660</c:v>
                </c:pt>
                <c:pt idx="414">
                  <c:v>24667</c:v>
                </c:pt>
                <c:pt idx="415">
                  <c:v>24674</c:v>
                </c:pt>
                <c:pt idx="416">
                  <c:v>24681</c:v>
                </c:pt>
                <c:pt idx="417">
                  <c:v>24688</c:v>
                </c:pt>
                <c:pt idx="418">
                  <c:v>24695</c:v>
                </c:pt>
                <c:pt idx="419">
                  <c:v>24702</c:v>
                </c:pt>
                <c:pt idx="420">
                  <c:v>24709</c:v>
                </c:pt>
                <c:pt idx="421">
                  <c:v>24716</c:v>
                </c:pt>
                <c:pt idx="422">
                  <c:v>24723</c:v>
                </c:pt>
                <c:pt idx="423">
                  <c:v>24730</c:v>
                </c:pt>
                <c:pt idx="424">
                  <c:v>24737</c:v>
                </c:pt>
                <c:pt idx="425">
                  <c:v>24744</c:v>
                </c:pt>
                <c:pt idx="426">
                  <c:v>24751</c:v>
                </c:pt>
                <c:pt idx="427">
                  <c:v>24758</c:v>
                </c:pt>
                <c:pt idx="428">
                  <c:v>24765</c:v>
                </c:pt>
                <c:pt idx="429">
                  <c:v>24772</c:v>
                </c:pt>
                <c:pt idx="430">
                  <c:v>24779</c:v>
                </c:pt>
                <c:pt idx="431">
                  <c:v>24786</c:v>
                </c:pt>
                <c:pt idx="432">
                  <c:v>24793</c:v>
                </c:pt>
                <c:pt idx="433">
                  <c:v>24800</c:v>
                </c:pt>
                <c:pt idx="434">
                  <c:v>24807</c:v>
                </c:pt>
                <c:pt idx="435">
                  <c:v>24814</c:v>
                </c:pt>
                <c:pt idx="436">
                  <c:v>24821</c:v>
                </c:pt>
                <c:pt idx="437">
                  <c:v>24828</c:v>
                </c:pt>
                <c:pt idx="438">
                  <c:v>24835</c:v>
                </c:pt>
                <c:pt idx="439">
                  <c:v>24842</c:v>
                </c:pt>
                <c:pt idx="440">
                  <c:v>24849</c:v>
                </c:pt>
                <c:pt idx="441">
                  <c:v>24856</c:v>
                </c:pt>
                <c:pt idx="442">
                  <c:v>24863</c:v>
                </c:pt>
                <c:pt idx="443">
                  <c:v>24870</c:v>
                </c:pt>
                <c:pt idx="444">
                  <c:v>24877</c:v>
                </c:pt>
                <c:pt idx="445">
                  <c:v>24884</c:v>
                </c:pt>
                <c:pt idx="446">
                  <c:v>24891</c:v>
                </c:pt>
                <c:pt idx="447">
                  <c:v>24898</c:v>
                </c:pt>
                <c:pt idx="448">
                  <c:v>24905</c:v>
                </c:pt>
                <c:pt idx="449">
                  <c:v>24912</c:v>
                </c:pt>
                <c:pt idx="450">
                  <c:v>24919</c:v>
                </c:pt>
                <c:pt idx="451">
                  <c:v>24926</c:v>
                </c:pt>
                <c:pt idx="452">
                  <c:v>24933</c:v>
                </c:pt>
                <c:pt idx="453">
                  <c:v>24940</c:v>
                </c:pt>
                <c:pt idx="454">
                  <c:v>24947</c:v>
                </c:pt>
                <c:pt idx="455">
                  <c:v>24954</c:v>
                </c:pt>
                <c:pt idx="456">
                  <c:v>24961</c:v>
                </c:pt>
                <c:pt idx="457">
                  <c:v>24968</c:v>
                </c:pt>
                <c:pt idx="458">
                  <c:v>24975</c:v>
                </c:pt>
                <c:pt idx="459">
                  <c:v>24982</c:v>
                </c:pt>
                <c:pt idx="460">
                  <c:v>24989</c:v>
                </c:pt>
                <c:pt idx="461">
                  <c:v>24996</c:v>
                </c:pt>
                <c:pt idx="462">
                  <c:v>25003</c:v>
                </c:pt>
                <c:pt idx="463">
                  <c:v>25010</c:v>
                </c:pt>
                <c:pt idx="464">
                  <c:v>25017</c:v>
                </c:pt>
                <c:pt idx="465">
                  <c:v>25024</c:v>
                </c:pt>
                <c:pt idx="466">
                  <c:v>25031</c:v>
                </c:pt>
                <c:pt idx="467">
                  <c:v>25038</c:v>
                </c:pt>
                <c:pt idx="468">
                  <c:v>25045</c:v>
                </c:pt>
                <c:pt idx="469">
                  <c:v>25052</c:v>
                </c:pt>
                <c:pt idx="470">
                  <c:v>25059</c:v>
                </c:pt>
                <c:pt idx="471">
                  <c:v>25066</c:v>
                </c:pt>
                <c:pt idx="472">
                  <c:v>25073</c:v>
                </c:pt>
                <c:pt idx="473">
                  <c:v>25080</c:v>
                </c:pt>
                <c:pt idx="474">
                  <c:v>25087</c:v>
                </c:pt>
                <c:pt idx="475">
                  <c:v>25094</c:v>
                </c:pt>
                <c:pt idx="476">
                  <c:v>25101</c:v>
                </c:pt>
                <c:pt idx="477">
                  <c:v>25108</c:v>
                </c:pt>
                <c:pt idx="478">
                  <c:v>25115</c:v>
                </c:pt>
                <c:pt idx="479">
                  <c:v>25122</c:v>
                </c:pt>
                <c:pt idx="480">
                  <c:v>25129</c:v>
                </c:pt>
                <c:pt idx="481">
                  <c:v>25136</c:v>
                </c:pt>
                <c:pt idx="482">
                  <c:v>25143</c:v>
                </c:pt>
                <c:pt idx="483">
                  <c:v>25150</c:v>
                </c:pt>
                <c:pt idx="484">
                  <c:v>25157</c:v>
                </c:pt>
                <c:pt idx="485">
                  <c:v>25164</c:v>
                </c:pt>
                <c:pt idx="486">
                  <c:v>25171</c:v>
                </c:pt>
                <c:pt idx="487">
                  <c:v>25178</c:v>
                </c:pt>
                <c:pt idx="488">
                  <c:v>25185</c:v>
                </c:pt>
                <c:pt idx="489">
                  <c:v>25192</c:v>
                </c:pt>
                <c:pt idx="490">
                  <c:v>25199</c:v>
                </c:pt>
                <c:pt idx="491">
                  <c:v>25206</c:v>
                </c:pt>
                <c:pt idx="492">
                  <c:v>25213</c:v>
                </c:pt>
                <c:pt idx="493">
                  <c:v>25220</c:v>
                </c:pt>
                <c:pt idx="494">
                  <c:v>25227</c:v>
                </c:pt>
                <c:pt idx="495">
                  <c:v>25234</c:v>
                </c:pt>
                <c:pt idx="496">
                  <c:v>25241</c:v>
                </c:pt>
                <c:pt idx="497">
                  <c:v>25248</c:v>
                </c:pt>
                <c:pt idx="498">
                  <c:v>25255</c:v>
                </c:pt>
                <c:pt idx="499">
                  <c:v>25262</c:v>
                </c:pt>
                <c:pt idx="500">
                  <c:v>25269</c:v>
                </c:pt>
                <c:pt idx="501">
                  <c:v>25276</c:v>
                </c:pt>
                <c:pt idx="502">
                  <c:v>25283</c:v>
                </c:pt>
                <c:pt idx="503">
                  <c:v>25290</c:v>
                </c:pt>
                <c:pt idx="504">
                  <c:v>25297</c:v>
                </c:pt>
                <c:pt idx="505">
                  <c:v>25304</c:v>
                </c:pt>
                <c:pt idx="506">
                  <c:v>25311</c:v>
                </c:pt>
                <c:pt idx="507">
                  <c:v>25318</c:v>
                </c:pt>
                <c:pt idx="508">
                  <c:v>25325</c:v>
                </c:pt>
                <c:pt idx="509">
                  <c:v>25332</c:v>
                </c:pt>
                <c:pt idx="510">
                  <c:v>25339</c:v>
                </c:pt>
                <c:pt idx="511">
                  <c:v>25346</c:v>
                </c:pt>
                <c:pt idx="512">
                  <c:v>25353</c:v>
                </c:pt>
                <c:pt idx="513">
                  <c:v>25360</c:v>
                </c:pt>
                <c:pt idx="514">
                  <c:v>25367</c:v>
                </c:pt>
                <c:pt idx="515">
                  <c:v>25374</c:v>
                </c:pt>
                <c:pt idx="516">
                  <c:v>25381</c:v>
                </c:pt>
                <c:pt idx="517">
                  <c:v>25388</c:v>
                </c:pt>
                <c:pt idx="518">
                  <c:v>25395</c:v>
                </c:pt>
                <c:pt idx="519">
                  <c:v>25402</c:v>
                </c:pt>
                <c:pt idx="520">
                  <c:v>25409</c:v>
                </c:pt>
                <c:pt idx="521">
                  <c:v>25416</c:v>
                </c:pt>
                <c:pt idx="522">
                  <c:v>25423</c:v>
                </c:pt>
                <c:pt idx="523">
                  <c:v>25430</c:v>
                </c:pt>
                <c:pt idx="524">
                  <c:v>25437</c:v>
                </c:pt>
                <c:pt idx="525">
                  <c:v>25444</c:v>
                </c:pt>
                <c:pt idx="526">
                  <c:v>25451</c:v>
                </c:pt>
                <c:pt idx="527">
                  <c:v>25458</c:v>
                </c:pt>
                <c:pt idx="528">
                  <c:v>25465</c:v>
                </c:pt>
                <c:pt idx="529">
                  <c:v>25472</c:v>
                </c:pt>
                <c:pt idx="530">
                  <c:v>25479</c:v>
                </c:pt>
                <c:pt idx="531">
                  <c:v>25486</c:v>
                </c:pt>
                <c:pt idx="532">
                  <c:v>25493</c:v>
                </c:pt>
                <c:pt idx="533">
                  <c:v>25500</c:v>
                </c:pt>
                <c:pt idx="534">
                  <c:v>25507</c:v>
                </c:pt>
                <c:pt idx="535">
                  <c:v>25514</c:v>
                </c:pt>
                <c:pt idx="536">
                  <c:v>25521</c:v>
                </c:pt>
                <c:pt idx="537">
                  <c:v>25528</c:v>
                </c:pt>
                <c:pt idx="538">
                  <c:v>25535</c:v>
                </c:pt>
                <c:pt idx="539">
                  <c:v>25542</c:v>
                </c:pt>
                <c:pt idx="540">
                  <c:v>25549</c:v>
                </c:pt>
                <c:pt idx="541">
                  <c:v>25556</c:v>
                </c:pt>
                <c:pt idx="542">
                  <c:v>25563</c:v>
                </c:pt>
                <c:pt idx="543">
                  <c:v>25570</c:v>
                </c:pt>
                <c:pt idx="544">
                  <c:v>25577</c:v>
                </c:pt>
                <c:pt idx="545">
                  <c:v>25584</c:v>
                </c:pt>
                <c:pt idx="546">
                  <c:v>25591</c:v>
                </c:pt>
                <c:pt idx="547">
                  <c:v>25598</c:v>
                </c:pt>
                <c:pt idx="548">
                  <c:v>25605</c:v>
                </c:pt>
                <c:pt idx="549">
                  <c:v>25612</c:v>
                </c:pt>
                <c:pt idx="550">
                  <c:v>25619</c:v>
                </c:pt>
                <c:pt idx="551">
                  <c:v>25626</c:v>
                </c:pt>
                <c:pt idx="552">
                  <c:v>25633</c:v>
                </c:pt>
                <c:pt idx="553">
                  <c:v>25640</c:v>
                </c:pt>
                <c:pt idx="554">
                  <c:v>25647</c:v>
                </c:pt>
                <c:pt idx="555">
                  <c:v>25654</c:v>
                </c:pt>
                <c:pt idx="556">
                  <c:v>25661</c:v>
                </c:pt>
                <c:pt idx="557">
                  <c:v>25668</c:v>
                </c:pt>
                <c:pt idx="558">
                  <c:v>25675</c:v>
                </c:pt>
                <c:pt idx="559">
                  <c:v>25682</c:v>
                </c:pt>
                <c:pt idx="560">
                  <c:v>25689</c:v>
                </c:pt>
                <c:pt idx="561">
                  <c:v>25696</c:v>
                </c:pt>
                <c:pt idx="562">
                  <c:v>25703</c:v>
                </c:pt>
                <c:pt idx="563">
                  <c:v>25710</c:v>
                </c:pt>
                <c:pt idx="564">
                  <c:v>25717</c:v>
                </c:pt>
                <c:pt idx="565">
                  <c:v>25724</c:v>
                </c:pt>
                <c:pt idx="566">
                  <c:v>25731</c:v>
                </c:pt>
                <c:pt idx="567">
                  <c:v>25738</c:v>
                </c:pt>
                <c:pt idx="568">
                  <c:v>25745</c:v>
                </c:pt>
                <c:pt idx="569">
                  <c:v>25752</c:v>
                </c:pt>
                <c:pt idx="570">
                  <c:v>25759</c:v>
                </c:pt>
                <c:pt idx="571">
                  <c:v>25766</c:v>
                </c:pt>
                <c:pt idx="572">
                  <c:v>25773</c:v>
                </c:pt>
                <c:pt idx="573">
                  <c:v>25780</c:v>
                </c:pt>
                <c:pt idx="574">
                  <c:v>25787</c:v>
                </c:pt>
                <c:pt idx="575">
                  <c:v>25794</c:v>
                </c:pt>
                <c:pt idx="576">
                  <c:v>25801</c:v>
                </c:pt>
                <c:pt idx="577">
                  <c:v>25808</c:v>
                </c:pt>
                <c:pt idx="578">
                  <c:v>25815</c:v>
                </c:pt>
                <c:pt idx="579">
                  <c:v>25822</c:v>
                </c:pt>
                <c:pt idx="580">
                  <c:v>25829</c:v>
                </c:pt>
                <c:pt idx="581">
                  <c:v>25836</c:v>
                </c:pt>
                <c:pt idx="582">
                  <c:v>25843</c:v>
                </c:pt>
                <c:pt idx="583">
                  <c:v>25850</c:v>
                </c:pt>
                <c:pt idx="584">
                  <c:v>25857</c:v>
                </c:pt>
                <c:pt idx="585">
                  <c:v>25864</c:v>
                </c:pt>
                <c:pt idx="586">
                  <c:v>25871</c:v>
                </c:pt>
                <c:pt idx="587">
                  <c:v>25878</c:v>
                </c:pt>
                <c:pt idx="588">
                  <c:v>25885</c:v>
                </c:pt>
                <c:pt idx="589">
                  <c:v>25892</c:v>
                </c:pt>
                <c:pt idx="590">
                  <c:v>25899</c:v>
                </c:pt>
                <c:pt idx="591">
                  <c:v>25906</c:v>
                </c:pt>
                <c:pt idx="592">
                  <c:v>25913</c:v>
                </c:pt>
                <c:pt idx="593">
                  <c:v>25920</c:v>
                </c:pt>
                <c:pt idx="594">
                  <c:v>25927</c:v>
                </c:pt>
                <c:pt idx="595">
                  <c:v>25934</c:v>
                </c:pt>
                <c:pt idx="596">
                  <c:v>25941</c:v>
                </c:pt>
                <c:pt idx="597">
                  <c:v>25948</c:v>
                </c:pt>
                <c:pt idx="598">
                  <c:v>25955</c:v>
                </c:pt>
                <c:pt idx="599">
                  <c:v>25962</c:v>
                </c:pt>
                <c:pt idx="600">
                  <c:v>25969</c:v>
                </c:pt>
                <c:pt idx="601">
                  <c:v>25976</c:v>
                </c:pt>
                <c:pt idx="602">
                  <c:v>25983</c:v>
                </c:pt>
                <c:pt idx="603">
                  <c:v>25990</c:v>
                </c:pt>
                <c:pt idx="604">
                  <c:v>25997</c:v>
                </c:pt>
                <c:pt idx="605">
                  <c:v>26004</c:v>
                </c:pt>
                <c:pt idx="606">
                  <c:v>26011</c:v>
                </c:pt>
                <c:pt idx="607">
                  <c:v>26018</c:v>
                </c:pt>
                <c:pt idx="608">
                  <c:v>26025</c:v>
                </c:pt>
                <c:pt idx="609">
                  <c:v>26032</c:v>
                </c:pt>
                <c:pt idx="610">
                  <c:v>26039</c:v>
                </c:pt>
                <c:pt idx="611">
                  <c:v>26046</c:v>
                </c:pt>
                <c:pt idx="612">
                  <c:v>26053</c:v>
                </c:pt>
                <c:pt idx="613">
                  <c:v>26060</c:v>
                </c:pt>
                <c:pt idx="614">
                  <c:v>26067</c:v>
                </c:pt>
                <c:pt idx="615">
                  <c:v>26074</c:v>
                </c:pt>
                <c:pt idx="616">
                  <c:v>26081</c:v>
                </c:pt>
                <c:pt idx="617">
                  <c:v>26088</c:v>
                </c:pt>
                <c:pt idx="618">
                  <c:v>26095</c:v>
                </c:pt>
                <c:pt idx="619">
                  <c:v>26102</c:v>
                </c:pt>
                <c:pt idx="620">
                  <c:v>26109</c:v>
                </c:pt>
                <c:pt idx="621">
                  <c:v>26116</c:v>
                </c:pt>
                <c:pt idx="622">
                  <c:v>26123</c:v>
                </c:pt>
                <c:pt idx="623">
                  <c:v>26130</c:v>
                </c:pt>
                <c:pt idx="624">
                  <c:v>26137</c:v>
                </c:pt>
                <c:pt idx="625">
                  <c:v>26144</c:v>
                </c:pt>
                <c:pt idx="626">
                  <c:v>26151</c:v>
                </c:pt>
                <c:pt idx="627">
                  <c:v>26158</c:v>
                </c:pt>
                <c:pt idx="628">
                  <c:v>26165</c:v>
                </c:pt>
                <c:pt idx="629">
                  <c:v>26172</c:v>
                </c:pt>
                <c:pt idx="630">
                  <c:v>26179</c:v>
                </c:pt>
                <c:pt idx="631">
                  <c:v>26186</c:v>
                </c:pt>
                <c:pt idx="632">
                  <c:v>26193</c:v>
                </c:pt>
                <c:pt idx="633">
                  <c:v>26200</c:v>
                </c:pt>
                <c:pt idx="634">
                  <c:v>26207</c:v>
                </c:pt>
                <c:pt idx="635">
                  <c:v>26214</c:v>
                </c:pt>
                <c:pt idx="636">
                  <c:v>26221</c:v>
                </c:pt>
                <c:pt idx="637">
                  <c:v>26228</c:v>
                </c:pt>
                <c:pt idx="638">
                  <c:v>26235</c:v>
                </c:pt>
                <c:pt idx="639">
                  <c:v>26242</c:v>
                </c:pt>
                <c:pt idx="640">
                  <c:v>26249</c:v>
                </c:pt>
                <c:pt idx="641">
                  <c:v>26256</c:v>
                </c:pt>
                <c:pt idx="642">
                  <c:v>26263</c:v>
                </c:pt>
                <c:pt idx="643">
                  <c:v>26270</c:v>
                </c:pt>
                <c:pt idx="644">
                  <c:v>26277</c:v>
                </c:pt>
                <c:pt idx="645">
                  <c:v>26284</c:v>
                </c:pt>
                <c:pt idx="646">
                  <c:v>26291</c:v>
                </c:pt>
                <c:pt idx="647">
                  <c:v>26298</c:v>
                </c:pt>
                <c:pt idx="648">
                  <c:v>26305</c:v>
                </c:pt>
                <c:pt idx="649">
                  <c:v>26312</c:v>
                </c:pt>
                <c:pt idx="650">
                  <c:v>26319</c:v>
                </c:pt>
                <c:pt idx="651">
                  <c:v>26326</c:v>
                </c:pt>
                <c:pt idx="652">
                  <c:v>26333</c:v>
                </c:pt>
                <c:pt idx="653">
                  <c:v>26340</c:v>
                </c:pt>
                <c:pt idx="654">
                  <c:v>26347</c:v>
                </c:pt>
                <c:pt idx="655">
                  <c:v>26354</c:v>
                </c:pt>
                <c:pt idx="656">
                  <c:v>26361</c:v>
                </c:pt>
                <c:pt idx="657">
                  <c:v>26368</c:v>
                </c:pt>
                <c:pt idx="658">
                  <c:v>26375</c:v>
                </c:pt>
                <c:pt idx="659">
                  <c:v>26382</c:v>
                </c:pt>
                <c:pt idx="660">
                  <c:v>26389</c:v>
                </c:pt>
                <c:pt idx="661">
                  <c:v>26396</c:v>
                </c:pt>
                <c:pt idx="662">
                  <c:v>26403</c:v>
                </c:pt>
                <c:pt idx="663">
                  <c:v>26410</c:v>
                </c:pt>
                <c:pt idx="664">
                  <c:v>26417</c:v>
                </c:pt>
                <c:pt idx="665">
                  <c:v>26424</c:v>
                </c:pt>
                <c:pt idx="666">
                  <c:v>26431</c:v>
                </c:pt>
                <c:pt idx="667">
                  <c:v>26438</c:v>
                </c:pt>
                <c:pt idx="668">
                  <c:v>26445</c:v>
                </c:pt>
                <c:pt idx="669">
                  <c:v>26452</c:v>
                </c:pt>
                <c:pt idx="670">
                  <c:v>26459</c:v>
                </c:pt>
                <c:pt idx="671">
                  <c:v>26466</c:v>
                </c:pt>
                <c:pt idx="672">
                  <c:v>26473</c:v>
                </c:pt>
                <c:pt idx="673">
                  <c:v>26480</c:v>
                </c:pt>
                <c:pt idx="674">
                  <c:v>26487</c:v>
                </c:pt>
                <c:pt idx="675">
                  <c:v>26494</c:v>
                </c:pt>
                <c:pt idx="676">
                  <c:v>26501</c:v>
                </c:pt>
                <c:pt idx="677">
                  <c:v>26508</c:v>
                </c:pt>
                <c:pt idx="678">
                  <c:v>26515</c:v>
                </c:pt>
                <c:pt idx="679">
                  <c:v>26522</c:v>
                </c:pt>
                <c:pt idx="680">
                  <c:v>26529</c:v>
                </c:pt>
                <c:pt idx="681">
                  <c:v>26536</c:v>
                </c:pt>
                <c:pt idx="682">
                  <c:v>26543</c:v>
                </c:pt>
                <c:pt idx="683">
                  <c:v>26550</c:v>
                </c:pt>
                <c:pt idx="684">
                  <c:v>26557</c:v>
                </c:pt>
                <c:pt idx="685">
                  <c:v>26564</c:v>
                </c:pt>
                <c:pt idx="686">
                  <c:v>26571</c:v>
                </c:pt>
                <c:pt idx="687">
                  <c:v>26578</c:v>
                </c:pt>
                <c:pt idx="688">
                  <c:v>26585</c:v>
                </c:pt>
                <c:pt idx="689">
                  <c:v>26592</c:v>
                </c:pt>
                <c:pt idx="690">
                  <c:v>26599</c:v>
                </c:pt>
                <c:pt idx="691">
                  <c:v>26606</c:v>
                </c:pt>
                <c:pt idx="692">
                  <c:v>26613</c:v>
                </c:pt>
                <c:pt idx="693">
                  <c:v>26620</c:v>
                </c:pt>
                <c:pt idx="694">
                  <c:v>26627</c:v>
                </c:pt>
                <c:pt idx="695">
                  <c:v>26634</c:v>
                </c:pt>
                <c:pt idx="696">
                  <c:v>26641</c:v>
                </c:pt>
                <c:pt idx="697">
                  <c:v>26648</c:v>
                </c:pt>
                <c:pt idx="698">
                  <c:v>26655</c:v>
                </c:pt>
                <c:pt idx="699">
                  <c:v>26662</c:v>
                </c:pt>
                <c:pt idx="700">
                  <c:v>26669</c:v>
                </c:pt>
                <c:pt idx="701">
                  <c:v>26676</c:v>
                </c:pt>
                <c:pt idx="702">
                  <c:v>26683</c:v>
                </c:pt>
                <c:pt idx="703">
                  <c:v>26690</c:v>
                </c:pt>
                <c:pt idx="704">
                  <c:v>26697</c:v>
                </c:pt>
                <c:pt idx="705">
                  <c:v>26704</c:v>
                </c:pt>
                <c:pt idx="706">
                  <c:v>26711</c:v>
                </c:pt>
                <c:pt idx="707">
                  <c:v>26718</c:v>
                </c:pt>
                <c:pt idx="708">
                  <c:v>26725</c:v>
                </c:pt>
                <c:pt idx="709">
                  <c:v>26732</c:v>
                </c:pt>
                <c:pt idx="710">
                  <c:v>26739</c:v>
                </c:pt>
                <c:pt idx="711">
                  <c:v>26746</c:v>
                </c:pt>
                <c:pt idx="712">
                  <c:v>26753</c:v>
                </c:pt>
                <c:pt idx="713">
                  <c:v>26760</c:v>
                </c:pt>
                <c:pt idx="714">
                  <c:v>26767</c:v>
                </c:pt>
                <c:pt idx="715">
                  <c:v>26774</c:v>
                </c:pt>
                <c:pt idx="716">
                  <c:v>26781</c:v>
                </c:pt>
                <c:pt idx="717">
                  <c:v>26788</c:v>
                </c:pt>
                <c:pt idx="718">
                  <c:v>26795</c:v>
                </c:pt>
                <c:pt idx="719">
                  <c:v>26802</c:v>
                </c:pt>
                <c:pt idx="720">
                  <c:v>26809</c:v>
                </c:pt>
                <c:pt idx="721">
                  <c:v>26816</c:v>
                </c:pt>
                <c:pt idx="722">
                  <c:v>26823</c:v>
                </c:pt>
                <c:pt idx="723">
                  <c:v>26830</c:v>
                </c:pt>
                <c:pt idx="724">
                  <c:v>26837</c:v>
                </c:pt>
                <c:pt idx="725">
                  <c:v>26844</c:v>
                </c:pt>
                <c:pt idx="726">
                  <c:v>26851</c:v>
                </c:pt>
                <c:pt idx="727">
                  <c:v>26858</c:v>
                </c:pt>
                <c:pt idx="728">
                  <c:v>26865</c:v>
                </c:pt>
                <c:pt idx="729">
                  <c:v>26872</c:v>
                </c:pt>
                <c:pt idx="730">
                  <c:v>26879</c:v>
                </c:pt>
                <c:pt idx="731">
                  <c:v>26886</c:v>
                </c:pt>
                <c:pt idx="732">
                  <c:v>26893</c:v>
                </c:pt>
                <c:pt idx="733">
                  <c:v>26900</c:v>
                </c:pt>
                <c:pt idx="734">
                  <c:v>26907</c:v>
                </c:pt>
                <c:pt idx="735">
                  <c:v>26914</c:v>
                </c:pt>
                <c:pt idx="736">
                  <c:v>26921</c:v>
                </c:pt>
                <c:pt idx="737">
                  <c:v>26928</c:v>
                </c:pt>
                <c:pt idx="738">
                  <c:v>26935</c:v>
                </c:pt>
                <c:pt idx="739">
                  <c:v>26942</c:v>
                </c:pt>
                <c:pt idx="740">
                  <c:v>26949</c:v>
                </c:pt>
                <c:pt idx="741">
                  <c:v>26956</c:v>
                </c:pt>
                <c:pt idx="742">
                  <c:v>26963</c:v>
                </c:pt>
                <c:pt idx="743">
                  <c:v>26970</c:v>
                </c:pt>
                <c:pt idx="744">
                  <c:v>26977</c:v>
                </c:pt>
                <c:pt idx="745">
                  <c:v>26984</c:v>
                </c:pt>
                <c:pt idx="746">
                  <c:v>26991</c:v>
                </c:pt>
                <c:pt idx="747">
                  <c:v>26998</c:v>
                </c:pt>
                <c:pt idx="748">
                  <c:v>27005</c:v>
                </c:pt>
                <c:pt idx="749">
                  <c:v>27012</c:v>
                </c:pt>
                <c:pt idx="750">
                  <c:v>27019</c:v>
                </c:pt>
                <c:pt idx="751">
                  <c:v>27026</c:v>
                </c:pt>
                <c:pt idx="752">
                  <c:v>27033</c:v>
                </c:pt>
                <c:pt idx="753">
                  <c:v>27040</c:v>
                </c:pt>
                <c:pt idx="754">
                  <c:v>27047</c:v>
                </c:pt>
                <c:pt idx="755">
                  <c:v>27054</c:v>
                </c:pt>
                <c:pt idx="756">
                  <c:v>27061</c:v>
                </c:pt>
                <c:pt idx="757">
                  <c:v>27068</c:v>
                </c:pt>
                <c:pt idx="758">
                  <c:v>27075</c:v>
                </c:pt>
                <c:pt idx="759">
                  <c:v>27082</c:v>
                </c:pt>
                <c:pt idx="760">
                  <c:v>27089</c:v>
                </c:pt>
                <c:pt idx="761">
                  <c:v>27096</c:v>
                </c:pt>
                <c:pt idx="762">
                  <c:v>27103</c:v>
                </c:pt>
                <c:pt idx="763">
                  <c:v>27110</c:v>
                </c:pt>
                <c:pt idx="764">
                  <c:v>27117</c:v>
                </c:pt>
                <c:pt idx="765">
                  <c:v>27124</c:v>
                </c:pt>
                <c:pt idx="766">
                  <c:v>27131</c:v>
                </c:pt>
                <c:pt idx="767">
                  <c:v>27138</c:v>
                </c:pt>
                <c:pt idx="768">
                  <c:v>27145</c:v>
                </c:pt>
                <c:pt idx="769">
                  <c:v>27152</c:v>
                </c:pt>
                <c:pt idx="770">
                  <c:v>27159</c:v>
                </c:pt>
                <c:pt idx="771">
                  <c:v>27166</c:v>
                </c:pt>
                <c:pt idx="772">
                  <c:v>27173</c:v>
                </c:pt>
                <c:pt idx="773">
                  <c:v>27180</c:v>
                </c:pt>
                <c:pt idx="774">
                  <c:v>27187</c:v>
                </c:pt>
                <c:pt idx="775">
                  <c:v>27194</c:v>
                </c:pt>
                <c:pt idx="776">
                  <c:v>27201</c:v>
                </c:pt>
                <c:pt idx="777">
                  <c:v>27208</c:v>
                </c:pt>
                <c:pt idx="778">
                  <c:v>27215</c:v>
                </c:pt>
                <c:pt idx="779">
                  <c:v>27222</c:v>
                </c:pt>
                <c:pt idx="780">
                  <c:v>27229</c:v>
                </c:pt>
                <c:pt idx="781">
                  <c:v>27236</c:v>
                </c:pt>
                <c:pt idx="782">
                  <c:v>27243</c:v>
                </c:pt>
                <c:pt idx="783">
                  <c:v>27250</c:v>
                </c:pt>
                <c:pt idx="784">
                  <c:v>27257</c:v>
                </c:pt>
                <c:pt idx="785">
                  <c:v>27264</c:v>
                </c:pt>
                <c:pt idx="786">
                  <c:v>27271</c:v>
                </c:pt>
                <c:pt idx="787">
                  <c:v>27278</c:v>
                </c:pt>
                <c:pt idx="788">
                  <c:v>27285</c:v>
                </c:pt>
                <c:pt idx="789">
                  <c:v>27292</c:v>
                </c:pt>
                <c:pt idx="790">
                  <c:v>27299</c:v>
                </c:pt>
                <c:pt idx="791">
                  <c:v>27306</c:v>
                </c:pt>
                <c:pt idx="792">
                  <c:v>27313</c:v>
                </c:pt>
                <c:pt idx="793">
                  <c:v>27320</c:v>
                </c:pt>
                <c:pt idx="794">
                  <c:v>27327</c:v>
                </c:pt>
                <c:pt idx="795">
                  <c:v>27334</c:v>
                </c:pt>
                <c:pt idx="796">
                  <c:v>27341</c:v>
                </c:pt>
                <c:pt idx="797">
                  <c:v>27348</c:v>
                </c:pt>
                <c:pt idx="798">
                  <c:v>27355</c:v>
                </c:pt>
                <c:pt idx="799">
                  <c:v>27362</c:v>
                </c:pt>
                <c:pt idx="800">
                  <c:v>27369</c:v>
                </c:pt>
                <c:pt idx="801">
                  <c:v>27376</c:v>
                </c:pt>
                <c:pt idx="802">
                  <c:v>27383</c:v>
                </c:pt>
                <c:pt idx="803">
                  <c:v>27390</c:v>
                </c:pt>
                <c:pt idx="804">
                  <c:v>27397</c:v>
                </c:pt>
                <c:pt idx="805">
                  <c:v>27404</c:v>
                </c:pt>
                <c:pt idx="806">
                  <c:v>27411</c:v>
                </c:pt>
                <c:pt idx="807">
                  <c:v>27418</c:v>
                </c:pt>
                <c:pt idx="808">
                  <c:v>27425</c:v>
                </c:pt>
                <c:pt idx="809">
                  <c:v>27432</c:v>
                </c:pt>
                <c:pt idx="810">
                  <c:v>27439</c:v>
                </c:pt>
                <c:pt idx="811">
                  <c:v>27446</c:v>
                </c:pt>
                <c:pt idx="812">
                  <c:v>27453</c:v>
                </c:pt>
                <c:pt idx="813">
                  <c:v>27460</c:v>
                </c:pt>
                <c:pt idx="814">
                  <c:v>27467</c:v>
                </c:pt>
                <c:pt idx="815">
                  <c:v>27474</c:v>
                </c:pt>
                <c:pt idx="816">
                  <c:v>27481</c:v>
                </c:pt>
                <c:pt idx="817">
                  <c:v>27488</c:v>
                </c:pt>
                <c:pt idx="818">
                  <c:v>27495</c:v>
                </c:pt>
                <c:pt idx="819">
                  <c:v>27502</c:v>
                </c:pt>
                <c:pt idx="820">
                  <c:v>27509</c:v>
                </c:pt>
                <c:pt idx="821">
                  <c:v>27516</c:v>
                </c:pt>
                <c:pt idx="822">
                  <c:v>27523</c:v>
                </c:pt>
                <c:pt idx="823">
                  <c:v>27530</c:v>
                </c:pt>
                <c:pt idx="824">
                  <c:v>27537</c:v>
                </c:pt>
                <c:pt idx="825">
                  <c:v>27544</c:v>
                </c:pt>
                <c:pt idx="826">
                  <c:v>27551</c:v>
                </c:pt>
                <c:pt idx="827">
                  <c:v>27558</c:v>
                </c:pt>
                <c:pt idx="828">
                  <c:v>27565</c:v>
                </c:pt>
                <c:pt idx="829">
                  <c:v>27572</c:v>
                </c:pt>
                <c:pt idx="830">
                  <c:v>27579</c:v>
                </c:pt>
                <c:pt idx="831">
                  <c:v>27586</c:v>
                </c:pt>
                <c:pt idx="832">
                  <c:v>27593</c:v>
                </c:pt>
                <c:pt idx="833">
                  <c:v>27600</c:v>
                </c:pt>
                <c:pt idx="834">
                  <c:v>27607</c:v>
                </c:pt>
                <c:pt idx="835">
                  <c:v>27614</c:v>
                </c:pt>
                <c:pt idx="836">
                  <c:v>27621</c:v>
                </c:pt>
                <c:pt idx="837">
                  <c:v>27628</c:v>
                </c:pt>
                <c:pt idx="838">
                  <c:v>27635</c:v>
                </c:pt>
                <c:pt idx="839">
                  <c:v>27642</c:v>
                </c:pt>
                <c:pt idx="840">
                  <c:v>27649</c:v>
                </c:pt>
                <c:pt idx="841">
                  <c:v>27656</c:v>
                </c:pt>
                <c:pt idx="842">
                  <c:v>27663</c:v>
                </c:pt>
                <c:pt idx="843">
                  <c:v>27670</c:v>
                </c:pt>
                <c:pt idx="844">
                  <c:v>27677</c:v>
                </c:pt>
                <c:pt idx="845">
                  <c:v>27684</c:v>
                </c:pt>
                <c:pt idx="846">
                  <c:v>27691</c:v>
                </c:pt>
                <c:pt idx="847">
                  <c:v>27698</c:v>
                </c:pt>
                <c:pt idx="848">
                  <c:v>27705</c:v>
                </c:pt>
                <c:pt idx="849">
                  <c:v>27712</c:v>
                </c:pt>
                <c:pt idx="850">
                  <c:v>27719</c:v>
                </c:pt>
                <c:pt idx="851">
                  <c:v>27726</c:v>
                </c:pt>
                <c:pt idx="852">
                  <c:v>27733</c:v>
                </c:pt>
                <c:pt idx="853">
                  <c:v>27740</c:v>
                </c:pt>
                <c:pt idx="854">
                  <c:v>27747</c:v>
                </c:pt>
                <c:pt idx="855">
                  <c:v>27754</c:v>
                </c:pt>
                <c:pt idx="856">
                  <c:v>27761</c:v>
                </c:pt>
                <c:pt idx="857">
                  <c:v>27768</c:v>
                </c:pt>
                <c:pt idx="858">
                  <c:v>27775</c:v>
                </c:pt>
                <c:pt idx="859">
                  <c:v>27782</c:v>
                </c:pt>
                <c:pt idx="860">
                  <c:v>27789</c:v>
                </c:pt>
                <c:pt idx="861">
                  <c:v>27796</c:v>
                </c:pt>
                <c:pt idx="862">
                  <c:v>27803</c:v>
                </c:pt>
                <c:pt idx="863">
                  <c:v>27810</c:v>
                </c:pt>
                <c:pt idx="864">
                  <c:v>27817</c:v>
                </c:pt>
                <c:pt idx="865">
                  <c:v>27824</c:v>
                </c:pt>
                <c:pt idx="866">
                  <c:v>27831</c:v>
                </c:pt>
                <c:pt idx="867">
                  <c:v>27838</c:v>
                </c:pt>
                <c:pt idx="868">
                  <c:v>27845</c:v>
                </c:pt>
                <c:pt idx="869">
                  <c:v>27852</c:v>
                </c:pt>
                <c:pt idx="870">
                  <c:v>27859</c:v>
                </c:pt>
                <c:pt idx="871">
                  <c:v>27866</c:v>
                </c:pt>
                <c:pt idx="872">
                  <c:v>27873</c:v>
                </c:pt>
                <c:pt idx="873">
                  <c:v>27880</c:v>
                </c:pt>
                <c:pt idx="874">
                  <c:v>27887</c:v>
                </c:pt>
                <c:pt idx="875">
                  <c:v>27894</c:v>
                </c:pt>
                <c:pt idx="876">
                  <c:v>27901</c:v>
                </c:pt>
                <c:pt idx="877">
                  <c:v>27908</c:v>
                </c:pt>
                <c:pt idx="878">
                  <c:v>27915</c:v>
                </c:pt>
                <c:pt idx="879">
                  <c:v>27922</c:v>
                </c:pt>
                <c:pt idx="880">
                  <c:v>27929</c:v>
                </c:pt>
                <c:pt idx="881">
                  <c:v>27936</c:v>
                </c:pt>
                <c:pt idx="882">
                  <c:v>27943</c:v>
                </c:pt>
                <c:pt idx="883">
                  <c:v>27950</c:v>
                </c:pt>
                <c:pt idx="884">
                  <c:v>27957</c:v>
                </c:pt>
                <c:pt idx="885">
                  <c:v>27964</c:v>
                </c:pt>
                <c:pt idx="886">
                  <c:v>27971</c:v>
                </c:pt>
                <c:pt idx="887">
                  <c:v>27978</c:v>
                </c:pt>
                <c:pt idx="888">
                  <c:v>27985</c:v>
                </c:pt>
                <c:pt idx="889">
                  <c:v>27992</c:v>
                </c:pt>
                <c:pt idx="890">
                  <c:v>27999</c:v>
                </c:pt>
                <c:pt idx="891">
                  <c:v>28006</c:v>
                </c:pt>
                <c:pt idx="892">
                  <c:v>28013</c:v>
                </c:pt>
                <c:pt idx="893">
                  <c:v>28020</c:v>
                </c:pt>
                <c:pt idx="894">
                  <c:v>28027</c:v>
                </c:pt>
                <c:pt idx="895">
                  <c:v>28034</c:v>
                </c:pt>
                <c:pt idx="896">
                  <c:v>28041</c:v>
                </c:pt>
                <c:pt idx="897">
                  <c:v>28048</c:v>
                </c:pt>
                <c:pt idx="898">
                  <c:v>28055</c:v>
                </c:pt>
                <c:pt idx="899">
                  <c:v>28062</c:v>
                </c:pt>
                <c:pt idx="900">
                  <c:v>28069</c:v>
                </c:pt>
                <c:pt idx="901">
                  <c:v>28076</c:v>
                </c:pt>
                <c:pt idx="902">
                  <c:v>28083</c:v>
                </c:pt>
                <c:pt idx="903">
                  <c:v>28090</c:v>
                </c:pt>
                <c:pt idx="904">
                  <c:v>28097</c:v>
                </c:pt>
                <c:pt idx="905">
                  <c:v>28104</c:v>
                </c:pt>
                <c:pt idx="906">
                  <c:v>28111</c:v>
                </c:pt>
                <c:pt idx="907">
                  <c:v>28118</c:v>
                </c:pt>
                <c:pt idx="908">
                  <c:v>28125</c:v>
                </c:pt>
                <c:pt idx="909">
                  <c:v>28132</c:v>
                </c:pt>
                <c:pt idx="910">
                  <c:v>28139</c:v>
                </c:pt>
                <c:pt idx="911">
                  <c:v>28146</c:v>
                </c:pt>
                <c:pt idx="912">
                  <c:v>28153</c:v>
                </c:pt>
                <c:pt idx="913">
                  <c:v>28160</c:v>
                </c:pt>
                <c:pt idx="914">
                  <c:v>28167</c:v>
                </c:pt>
                <c:pt idx="915">
                  <c:v>28174</c:v>
                </c:pt>
                <c:pt idx="916">
                  <c:v>28181</c:v>
                </c:pt>
                <c:pt idx="917">
                  <c:v>28188</c:v>
                </c:pt>
                <c:pt idx="918">
                  <c:v>28195</c:v>
                </c:pt>
                <c:pt idx="919">
                  <c:v>28202</c:v>
                </c:pt>
                <c:pt idx="920">
                  <c:v>28209</c:v>
                </c:pt>
                <c:pt idx="921">
                  <c:v>28216</c:v>
                </c:pt>
                <c:pt idx="922">
                  <c:v>28223</c:v>
                </c:pt>
                <c:pt idx="923">
                  <c:v>28230</c:v>
                </c:pt>
                <c:pt idx="924">
                  <c:v>28237</c:v>
                </c:pt>
                <c:pt idx="925">
                  <c:v>28244</c:v>
                </c:pt>
                <c:pt idx="926">
                  <c:v>28251</c:v>
                </c:pt>
                <c:pt idx="927">
                  <c:v>28258</c:v>
                </c:pt>
                <c:pt idx="928">
                  <c:v>28265</c:v>
                </c:pt>
                <c:pt idx="929">
                  <c:v>28272</c:v>
                </c:pt>
                <c:pt idx="930">
                  <c:v>28279</c:v>
                </c:pt>
                <c:pt idx="931">
                  <c:v>28286</c:v>
                </c:pt>
                <c:pt idx="932">
                  <c:v>28293</c:v>
                </c:pt>
                <c:pt idx="933">
                  <c:v>28300</c:v>
                </c:pt>
                <c:pt idx="934">
                  <c:v>28307</c:v>
                </c:pt>
                <c:pt idx="935">
                  <c:v>28314</c:v>
                </c:pt>
                <c:pt idx="936">
                  <c:v>28321</c:v>
                </c:pt>
                <c:pt idx="937">
                  <c:v>28328</c:v>
                </c:pt>
                <c:pt idx="938">
                  <c:v>28335</c:v>
                </c:pt>
                <c:pt idx="939">
                  <c:v>28342</c:v>
                </c:pt>
                <c:pt idx="940">
                  <c:v>28349</c:v>
                </c:pt>
                <c:pt idx="941">
                  <c:v>28356</c:v>
                </c:pt>
                <c:pt idx="942">
                  <c:v>28363</c:v>
                </c:pt>
                <c:pt idx="943">
                  <c:v>28370</c:v>
                </c:pt>
                <c:pt idx="944">
                  <c:v>28377</c:v>
                </c:pt>
                <c:pt idx="945">
                  <c:v>28384</c:v>
                </c:pt>
                <c:pt idx="946">
                  <c:v>28391</c:v>
                </c:pt>
                <c:pt idx="947">
                  <c:v>28398</c:v>
                </c:pt>
                <c:pt idx="948">
                  <c:v>28405</c:v>
                </c:pt>
                <c:pt idx="949">
                  <c:v>28412</c:v>
                </c:pt>
                <c:pt idx="950">
                  <c:v>28419</c:v>
                </c:pt>
                <c:pt idx="951">
                  <c:v>28426</c:v>
                </c:pt>
                <c:pt idx="952">
                  <c:v>28433</c:v>
                </c:pt>
                <c:pt idx="953">
                  <c:v>28440</c:v>
                </c:pt>
                <c:pt idx="954">
                  <c:v>28447</c:v>
                </c:pt>
                <c:pt idx="955">
                  <c:v>28454</c:v>
                </c:pt>
                <c:pt idx="956">
                  <c:v>28461</c:v>
                </c:pt>
                <c:pt idx="957">
                  <c:v>28468</c:v>
                </c:pt>
                <c:pt idx="958">
                  <c:v>28475</c:v>
                </c:pt>
                <c:pt idx="959">
                  <c:v>28482</c:v>
                </c:pt>
                <c:pt idx="960">
                  <c:v>28489</c:v>
                </c:pt>
                <c:pt idx="961">
                  <c:v>28496</c:v>
                </c:pt>
                <c:pt idx="962">
                  <c:v>28503</c:v>
                </c:pt>
                <c:pt idx="963">
                  <c:v>28510</c:v>
                </c:pt>
                <c:pt idx="964">
                  <c:v>28517</c:v>
                </c:pt>
                <c:pt idx="965">
                  <c:v>28524</c:v>
                </c:pt>
                <c:pt idx="966">
                  <c:v>28531</c:v>
                </c:pt>
                <c:pt idx="967">
                  <c:v>28538</c:v>
                </c:pt>
                <c:pt idx="968">
                  <c:v>28545</c:v>
                </c:pt>
                <c:pt idx="969">
                  <c:v>28552</c:v>
                </c:pt>
                <c:pt idx="970">
                  <c:v>28559</c:v>
                </c:pt>
                <c:pt idx="971">
                  <c:v>28566</c:v>
                </c:pt>
                <c:pt idx="972">
                  <c:v>28573</c:v>
                </c:pt>
                <c:pt idx="973">
                  <c:v>28580</c:v>
                </c:pt>
                <c:pt idx="974">
                  <c:v>28587</c:v>
                </c:pt>
                <c:pt idx="975">
                  <c:v>28594</c:v>
                </c:pt>
                <c:pt idx="976">
                  <c:v>28601</c:v>
                </c:pt>
                <c:pt idx="977">
                  <c:v>28608</c:v>
                </c:pt>
                <c:pt idx="978">
                  <c:v>28615</c:v>
                </c:pt>
                <c:pt idx="979">
                  <c:v>28622</c:v>
                </c:pt>
                <c:pt idx="980">
                  <c:v>28629</c:v>
                </c:pt>
                <c:pt idx="981">
                  <c:v>28636</c:v>
                </c:pt>
                <c:pt idx="982">
                  <c:v>28643</c:v>
                </c:pt>
                <c:pt idx="983">
                  <c:v>28650</c:v>
                </c:pt>
                <c:pt idx="984">
                  <c:v>28657</c:v>
                </c:pt>
                <c:pt idx="985">
                  <c:v>28664</c:v>
                </c:pt>
                <c:pt idx="986">
                  <c:v>28671</c:v>
                </c:pt>
                <c:pt idx="987">
                  <c:v>28678</c:v>
                </c:pt>
                <c:pt idx="988">
                  <c:v>28685</c:v>
                </c:pt>
                <c:pt idx="989">
                  <c:v>28692</c:v>
                </c:pt>
                <c:pt idx="990">
                  <c:v>28699</c:v>
                </c:pt>
                <c:pt idx="991">
                  <c:v>28706</c:v>
                </c:pt>
                <c:pt idx="992">
                  <c:v>28713</c:v>
                </c:pt>
                <c:pt idx="993">
                  <c:v>28720</c:v>
                </c:pt>
                <c:pt idx="994">
                  <c:v>28727</c:v>
                </c:pt>
                <c:pt idx="995">
                  <c:v>28734</c:v>
                </c:pt>
                <c:pt idx="996">
                  <c:v>28741</c:v>
                </c:pt>
                <c:pt idx="997">
                  <c:v>28748</c:v>
                </c:pt>
                <c:pt idx="998">
                  <c:v>28755</c:v>
                </c:pt>
                <c:pt idx="999">
                  <c:v>28762</c:v>
                </c:pt>
                <c:pt idx="1000">
                  <c:v>28769</c:v>
                </c:pt>
                <c:pt idx="1001">
                  <c:v>28776</c:v>
                </c:pt>
                <c:pt idx="1002">
                  <c:v>28783</c:v>
                </c:pt>
                <c:pt idx="1003">
                  <c:v>28790</c:v>
                </c:pt>
                <c:pt idx="1004">
                  <c:v>28797</c:v>
                </c:pt>
                <c:pt idx="1005">
                  <c:v>28804</c:v>
                </c:pt>
                <c:pt idx="1006">
                  <c:v>28811</c:v>
                </c:pt>
                <c:pt idx="1007">
                  <c:v>28818</c:v>
                </c:pt>
                <c:pt idx="1008">
                  <c:v>28825</c:v>
                </c:pt>
                <c:pt idx="1009">
                  <c:v>28832</c:v>
                </c:pt>
                <c:pt idx="1010">
                  <c:v>28839</c:v>
                </c:pt>
                <c:pt idx="1011">
                  <c:v>28846</c:v>
                </c:pt>
                <c:pt idx="1012">
                  <c:v>28853</c:v>
                </c:pt>
                <c:pt idx="1013">
                  <c:v>28860</c:v>
                </c:pt>
                <c:pt idx="1014">
                  <c:v>28867</c:v>
                </c:pt>
                <c:pt idx="1015">
                  <c:v>28874</c:v>
                </c:pt>
                <c:pt idx="1016">
                  <c:v>28881</c:v>
                </c:pt>
                <c:pt idx="1017">
                  <c:v>28888</c:v>
                </c:pt>
                <c:pt idx="1018">
                  <c:v>28895</c:v>
                </c:pt>
                <c:pt idx="1019">
                  <c:v>28902</c:v>
                </c:pt>
                <c:pt idx="1020">
                  <c:v>28909</c:v>
                </c:pt>
                <c:pt idx="1021">
                  <c:v>28916</c:v>
                </c:pt>
                <c:pt idx="1022">
                  <c:v>28923</c:v>
                </c:pt>
                <c:pt idx="1023">
                  <c:v>28930</c:v>
                </c:pt>
                <c:pt idx="1024">
                  <c:v>28937</c:v>
                </c:pt>
                <c:pt idx="1025">
                  <c:v>28944</c:v>
                </c:pt>
                <c:pt idx="1026">
                  <c:v>28951</c:v>
                </c:pt>
                <c:pt idx="1027">
                  <c:v>28958</c:v>
                </c:pt>
                <c:pt idx="1028">
                  <c:v>28965</c:v>
                </c:pt>
                <c:pt idx="1029">
                  <c:v>28972</c:v>
                </c:pt>
                <c:pt idx="1030">
                  <c:v>28979</c:v>
                </c:pt>
                <c:pt idx="1031">
                  <c:v>28986</c:v>
                </c:pt>
                <c:pt idx="1032">
                  <c:v>28993</c:v>
                </c:pt>
                <c:pt idx="1033">
                  <c:v>29000</c:v>
                </c:pt>
                <c:pt idx="1034">
                  <c:v>29007</c:v>
                </c:pt>
                <c:pt idx="1035">
                  <c:v>29014</c:v>
                </c:pt>
                <c:pt idx="1036">
                  <c:v>29021</c:v>
                </c:pt>
                <c:pt idx="1037">
                  <c:v>29028</c:v>
                </c:pt>
                <c:pt idx="1038">
                  <c:v>29035</c:v>
                </c:pt>
                <c:pt idx="1039">
                  <c:v>29042</c:v>
                </c:pt>
                <c:pt idx="1040">
                  <c:v>29049</c:v>
                </c:pt>
                <c:pt idx="1041">
                  <c:v>29056</c:v>
                </c:pt>
                <c:pt idx="1042">
                  <c:v>29063</c:v>
                </c:pt>
                <c:pt idx="1043">
                  <c:v>29070</c:v>
                </c:pt>
                <c:pt idx="1044">
                  <c:v>29077</c:v>
                </c:pt>
                <c:pt idx="1045">
                  <c:v>29084</c:v>
                </c:pt>
                <c:pt idx="1046">
                  <c:v>29091</c:v>
                </c:pt>
                <c:pt idx="1047">
                  <c:v>29098</c:v>
                </c:pt>
                <c:pt idx="1048">
                  <c:v>29105</c:v>
                </c:pt>
                <c:pt idx="1049">
                  <c:v>29112</c:v>
                </c:pt>
                <c:pt idx="1050">
                  <c:v>29119</c:v>
                </c:pt>
                <c:pt idx="1051">
                  <c:v>29126</c:v>
                </c:pt>
                <c:pt idx="1052">
                  <c:v>29133</c:v>
                </c:pt>
                <c:pt idx="1053">
                  <c:v>29140</c:v>
                </c:pt>
                <c:pt idx="1054">
                  <c:v>29147</c:v>
                </c:pt>
                <c:pt idx="1055">
                  <c:v>29154</c:v>
                </c:pt>
                <c:pt idx="1056">
                  <c:v>29161</c:v>
                </c:pt>
                <c:pt idx="1057">
                  <c:v>29168</c:v>
                </c:pt>
                <c:pt idx="1058">
                  <c:v>29175</c:v>
                </c:pt>
                <c:pt idx="1059">
                  <c:v>29182</c:v>
                </c:pt>
                <c:pt idx="1060">
                  <c:v>29189</c:v>
                </c:pt>
                <c:pt idx="1061">
                  <c:v>29196</c:v>
                </c:pt>
                <c:pt idx="1062">
                  <c:v>29203</c:v>
                </c:pt>
                <c:pt idx="1063">
                  <c:v>29210</c:v>
                </c:pt>
                <c:pt idx="1064">
                  <c:v>29217</c:v>
                </c:pt>
                <c:pt idx="1065">
                  <c:v>29221</c:v>
                </c:pt>
                <c:pt idx="1066">
                  <c:v>29222</c:v>
                </c:pt>
                <c:pt idx="1067">
                  <c:v>29223</c:v>
                </c:pt>
                <c:pt idx="1068">
                  <c:v>29224</c:v>
                </c:pt>
                <c:pt idx="1069">
                  <c:v>29225</c:v>
                </c:pt>
                <c:pt idx="1070">
                  <c:v>29226</c:v>
                </c:pt>
                <c:pt idx="1071">
                  <c:v>29227</c:v>
                </c:pt>
                <c:pt idx="1072">
                  <c:v>29228</c:v>
                </c:pt>
                <c:pt idx="1073">
                  <c:v>29229</c:v>
                </c:pt>
                <c:pt idx="1074">
                  <c:v>29230</c:v>
                </c:pt>
                <c:pt idx="1075">
                  <c:v>29231</c:v>
                </c:pt>
                <c:pt idx="1076">
                  <c:v>29232</c:v>
                </c:pt>
                <c:pt idx="1077">
                  <c:v>29233</c:v>
                </c:pt>
                <c:pt idx="1078">
                  <c:v>29234</c:v>
                </c:pt>
                <c:pt idx="1079">
                  <c:v>29235</c:v>
                </c:pt>
                <c:pt idx="1080">
                  <c:v>29236</c:v>
                </c:pt>
                <c:pt idx="1081">
                  <c:v>29237</c:v>
                </c:pt>
                <c:pt idx="1082">
                  <c:v>29238</c:v>
                </c:pt>
                <c:pt idx="1083">
                  <c:v>29239</c:v>
                </c:pt>
                <c:pt idx="1084">
                  <c:v>29240</c:v>
                </c:pt>
                <c:pt idx="1085">
                  <c:v>29241</c:v>
                </c:pt>
                <c:pt idx="1086">
                  <c:v>29242</c:v>
                </c:pt>
                <c:pt idx="1087">
                  <c:v>29243</c:v>
                </c:pt>
                <c:pt idx="1088">
                  <c:v>29244</c:v>
                </c:pt>
                <c:pt idx="1089">
                  <c:v>29245</c:v>
                </c:pt>
                <c:pt idx="1090">
                  <c:v>29246</c:v>
                </c:pt>
                <c:pt idx="1091">
                  <c:v>29247</c:v>
                </c:pt>
                <c:pt idx="1092">
                  <c:v>29248</c:v>
                </c:pt>
                <c:pt idx="1093">
                  <c:v>29249</c:v>
                </c:pt>
                <c:pt idx="1094">
                  <c:v>29250</c:v>
                </c:pt>
                <c:pt idx="1095">
                  <c:v>29251</c:v>
                </c:pt>
                <c:pt idx="1096">
                  <c:v>29252</c:v>
                </c:pt>
                <c:pt idx="1097">
                  <c:v>29253</c:v>
                </c:pt>
                <c:pt idx="1098">
                  <c:v>29254</c:v>
                </c:pt>
                <c:pt idx="1099">
                  <c:v>29255</c:v>
                </c:pt>
                <c:pt idx="1100">
                  <c:v>29256</c:v>
                </c:pt>
                <c:pt idx="1101">
                  <c:v>29257</c:v>
                </c:pt>
                <c:pt idx="1102">
                  <c:v>29258</c:v>
                </c:pt>
                <c:pt idx="1103">
                  <c:v>29259</c:v>
                </c:pt>
                <c:pt idx="1104">
                  <c:v>29260</c:v>
                </c:pt>
                <c:pt idx="1105">
                  <c:v>29261</c:v>
                </c:pt>
                <c:pt idx="1106">
                  <c:v>29262</c:v>
                </c:pt>
                <c:pt idx="1107">
                  <c:v>29263</c:v>
                </c:pt>
                <c:pt idx="1108">
                  <c:v>29264</c:v>
                </c:pt>
                <c:pt idx="1109">
                  <c:v>29265</c:v>
                </c:pt>
                <c:pt idx="1110">
                  <c:v>29266</c:v>
                </c:pt>
                <c:pt idx="1111">
                  <c:v>29267</c:v>
                </c:pt>
                <c:pt idx="1112">
                  <c:v>29268</c:v>
                </c:pt>
                <c:pt idx="1113">
                  <c:v>29269</c:v>
                </c:pt>
                <c:pt idx="1114">
                  <c:v>29270</c:v>
                </c:pt>
                <c:pt idx="1115">
                  <c:v>29271</c:v>
                </c:pt>
                <c:pt idx="1116">
                  <c:v>29272</c:v>
                </c:pt>
                <c:pt idx="1117">
                  <c:v>29273</c:v>
                </c:pt>
                <c:pt idx="1118">
                  <c:v>29274</c:v>
                </c:pt>
                <c:pt idx="1119">
                  <c:v>29275</c:v>
                </c:pt>
                <c:pt idx="1120">
                  <c:v>29276</c:v>
                </c:pt>
                <c:pt idx="1121">
                  <c:v>29277</c:v>
                </c:pt>
                <c:pt idx="1122">
                  <c:v>29278</c:v>
                </c:pt>
                <c:pt idx="1123">
                  <c:v>29279</c:v>
                </c:pt>
                <c:pt idx="1124">
                  <c:v>29280</c:v>
                </c:pt>
                <c:pt idx="1125">
                  <c:v>29281</c:v>
                </c:pt>
                <c:pt idx="1126">
                  <c:v>29282</c:v>
                </c:pt>
                <c:pt idx="1127">
                  <c:v>29283</c:v>
                </c:pt>
                <c:pt idx="1128">
                  <c:v>29284</c:v>
                </c:pt>
                <c:pt idx="1129">
                  <c:v>29285</c:v>
                </c:pt>
                <c:pt idx="1130">
                  <c:v>29286</c:v>
                </c:pt>
                <c:pt idx="1131">
                  <c:v>29287</c:v>
                </c:pt>
                <c:pt idx="1132">
                  <c:v>29288</c:v>
                </c:pt>
                <c:pt idx="1133">
                  <c:v>29289</c:v>
                </c:pt>
                <c:pt idx="1134">
                  <c:v>29290</c:v>
                </c:pt>
                <c:pt idx="1135">
                  <c:v>29291</c:v>
                </c:pt>
                <c:pt idx="1136">
                  <c:v>29292</c:v>
                </c:pt>
                <c:pt idx="1137">
                  <c:v>29293</c:v>
                </c:pt>
                <c:pt idx="1138">
                  <c:v>29294</c:v>
                </c:pt>
                <c:pt idx="1139">
                  <c:v>29295</c:v>
                </c:pt>
                <c:pt idx="1140">
                  <c:v>29296</c:v>
                </c:pt>
                <c:pt idx="1141">
                  <c:v>29297</c:v>
                </c:pt>
                <c:pt idx="1142">
                  <c:v>29298</c:v>
                </c:pt>
                <c:pt idx="1143">
                  <c:v>29299</c:v>
                </c:pt>
                <c:pt idx="1144">
                  <c:v>29300</c:v>
                </c:pt>
                <c:pt idx="1145">
                  <c:v>29301</c:v>
                </c:pt>
                <c:pt idx="1146">
                  <c:v>29302</c:v>
                </c:pt>
                <c:pt idx="1147">
                  <c:v>29303</c:v>
                </c:pt>
                <c:pt idx="1148">
                  <c:v>29304</c:v>
                </c:pt>
                <c:pt idx="1149">
                  <c:v>29305</c:v>
                </c:pt>
                <c:pt idx="1150">
                  <c:v>29306</c:v>
                </c:pt>
                <c:pt idx="1151">
                  <c:v>29307</c:v>
                </c:pt>
                <c:pt idx="1152">
                  <c:v>29308</c:v>
                </c:pt>
                <c:pt idx="1153">
                  <c:v>29309</c:v>
                </c:pt>
                <c:pt idx="1154">
                  <c:v>29310</c:v>
                </c:pt>
                <c:pt idx="1155">
                  <c:v>29311</c:v>
                </c:pt>
                <c:pt idx="1156">
                  <c:v>29312</c:v>
                </c:pt>
                <c:pt idx="1157">
                  <c:v>29313</c:v>
                </c:pt>
                <c:pt idx="1158">
                  <c:v>29314</c:v>
                </c:pt>
                <c:pt idx="1159">
                  <c:v>29315</c:v>
                </c:pt>
                <c:pt idx="1160">
                  <c:v>29316</c:v>
                </c:pt>
                <c:pt idx="1161">
                  <c:v>29317</c:v>
                </c:pt>
                <c:pt idx="1162">
                  <c:v>29318</c:v>
                </c:pt>
                <c:pt idx="1163">
                  <c:v>29319</c:v>
                </c:pt>
                <c:pt idx="1164">
                  <c:v>29320</c:v>
                </c:pt>
                <c:pt idx="1165">
                  <c:v>29321</c:v>
                </c:pt>
                <c:pt idx="1166">
                  <c:v>29322</c:v>
                </c:pt>
                <c:pt idx="1167">
                  <c:v>29323</c:v>
                </c:pt>
                <c:pt idx="1168">
                  <c:v>29324</c:v>
                </c:pt>
                <c:pt idx="1169">
                  <c:v>29325</c:v>
                </c:pt>
                <c:pt idx="1170">
                  <c:v>29326</c:v>
                </c:pt>
                <c:pt idx="1171">
                  <c:v>29327</c:v>
                </c:pt>
                <c:pt idx="1172">
                  <c:v>29328</c:v>
                </c:pt>
                <c:pt idx="1173">
                  <c:v>29329</c:v>
                </c:pt>
                <c:pt idx="1174">
                  <c:v>29330</c:v>
                </c:pt>
                <c:pt idx="1175">
                  <c:v>29331</c:v>
                </c:pt>
                <c:pt idx="1176">
                  <c:v>29332</c:v>
                </c:pt>
                <c:pt idx="1177">
                  <c:v>29333</c:v>
                </c:pt>
                <c:pt idx="1178">
                  <c:v>29334</c:v>
                </c:pt>
                <c:pt idx="1179">
                  <c:v>29335</c:v>
                </c:pt>
                <c:pt idx="1180">
                  <c:v>29336</c:v>
                </c:pt>
                <c:pt idx="1181">
                  <c:v>29337</c:v>
                </c:pt>
                <c:pt idx="1182">
                  <c:v>29338</c:v>
                </c:pt>
                <c:pt idx="1183">
                  <c:v>29339</c:v>
                </c:pt>
                <c:pt idx="1184">
                  <c:v>29340</c:v>
                </c:pt>
                <c:pt idx="1185">
                  <c:v>29341</c:v>
                </c:pt>
                <c:pt idx="1186">
                  <c:v>29342</c:v>
                </c:pt>
                <c:pt idx="1187">
                  <c:v>29343</c:v>
                </c:pt>
                <c:pt idx="1188">
                  <c:v>29344</c:v>
                </c:pt>
                <c:pt idx="1189">
                  <c:v>29345</c:v>
                </c:pt>
                <c:pt idx="1190">
                  <c:v>29346</c:v>
                </c:pt>
                <c:pt idx="1191">
                  <c:v>29347</c:v>
                </c:pt>
                <c:pt idx="1192">
                  <c:v>29348</c:v>
                </c:pt>
                <c:pt idx="1193">
                  <c:v>29349</c:v>
                </c:pt>
                <c:pt idx="1194">
                  <c:v>29350</c:v>
                </c:pt>
                <c:pt idx="1195">
                  <c:v>29351</c:v>
                </c:pt>
                <c:pt idx="1196">
                  <c:v>29352</c:v>
                </c:pt>
                <c:pt idx="1197">
                  <c:v>29353</c:v>
                </c:pt>
                <c:pt idx="1198">
                  <c:v>29354</c:v>
                </c:pt>
                <c:pt idx="1199">
                  <c:v>29355</c:v>
                </c:pt>
                <c:pt idx="1200">
                  <c:v>29356</c:v>
                </c:pt>
                <c:pt idx="1201">
                  <c:v>29357</c:v>
                </c:pt>
                <c:pt idx="1202">
                  <c:v>29358</c:v>
                </c:pt>
                <c:pt idx="1203">
                  <c:v>29359</c:v>
                </c:pt>
                <c:pt idx="1204">
                  <c:v>29360</c:v>
                </c:pt>
                <c:pt idx="1205">
                  <c:v>29361</c:v>
                </c:pt>
                <c:pt idx="1206">
                  <c:v>29362</c:v>
                </c:pt>
                <c:pt idx="1207">
                  <c:v>29363</c:v>
                </c:pt>
                <c:pt idx="1208">
                  <c:v>29364</c:v>
                </c:pt>
                <c:pt idx="1209">
                  <c:v>29365</c:v>
                </c:pt>
                <c:pt idx="1210">
                  <c:v>29366</c:v>
                </c:pt>
                <c:pt idx="1211">
                  <c:v>29367</c:v>
                </c:pt>
                <c:pt idx="1212">
                  <c:v>29368</c:v>
                </c:pt>
                <c:pt idx="1213">
                  <c:v>29369</c:v>
                </c:pt>
                <c:pt idx="1214">
                  <c:v>29370</c:v>
                </c:pt>
                <c:pt idx="1215">
                  <c:v>29371</c:v>
                </c:pt>
                <c:pt idx="1216">
                  <c:v>29372</c:v>
                </c:pt>
                <c:pt idx="1217">
                  <c:v>29373</c:v>
                </c:pt>
                <c:pt idx="1218">
                  <c:v>29374</c:v>
                </c:pt>
                <c:pt idx="1219">
                  <c:v>29375</c:v>
                </c:pt>
                <c:pt idx="1220">
                  <c:v>29376</c:v>
                </c:pt>
                <c:pt idx="1221">
                  <c:v>29377</c:v>
                </c:pt>
                <c:pt idx="1222">
                  <c:v>29378</c:v>
                </c:pt>
                <c:pt idx="1223">
                  <c:v>29379</c:v>
                </c:pt>
                <c:pt idx="1224">
                  <c:v>29380</c:v>
                </c:pt>
                <c:pt idx="1225">
                  <c:v>29381</c:v>
                </c:pt>
                <c:pt idx="1226">
                  <c:v>29382</c:v>
                </c:pt>
                <c:pt idx="1227">
                  <c:v>29383</c:v>
                </c:pt>
                <c:pt idx="1228">
                  <c:v>29384</c:v>
                </c:pt>
                <c:pt idx="1229">
                  <c:v>29385</c:v>
                </c:pt>
                <c:pt idx="1230">
                  <c:v>29386</c:v>
                </c:pt>
                <c:pt idx="1231">
                  <c:v>29387</c:v>
                </c:pt>
                <c:pt idx="1232">
                  <c:v>29388</c:v>
                </c:pt>
                <c:pt idx="1233">
                  <c:v>29389</c:v>
                </c:pt>
                <c:pt idx="1234">
                  <c:v>29390</c:v>
                </c:pt>
                <c:pt idx="1235">
                  <c:v>29391</c:v>
                </c:pt>
                <c:pt idx="1236">
                  <c:v>29392</c:v>
                </c:pt>
                <c:pt idx="1237">
                  <c:v>29393</c:v>
                </c:pt>
                <c:pt idx="1238">
                  <c:v>29394</c:v>
                </c:pt>
                <c:pt idx="1239">
                  <c:v>29395</c:v>
                </c:pt>
                <c:pt idx="1240">
                  <c:v>29396</c:v>
                </c:pt>
                <c:pt idx="1241">
                  <c:v>29397</c:v>
                </c:pt>
                <c:pt idx="1242">
                  <c:v>29398</c:v>
                </c:pt>
                <c:pt idx="1243">
                  <c:v>29399</c:v>
                </c:pt>
                <c:pt idx="1244">
                  <c:v>29400</c:v>
                </c:pt>
                <c:pt idx="1245">
                  <c:v>29401</c:v>
                </c:pt>
                <c:pt idx="1246">
                  <c:v>29402</c:v>
                </c:pt>
                <c:pt idx="1247">
                  <c:v>29403</c:v>
                </c:pt>
                <c:pt idx="1248">
                  <c:v>29404</c:v>
                </c:pt>
                <c:pt idx="1249">
                  <c:v>29405</c:v>
                </c:pt>
                <c:pt idx="1250">
                  <c:v>29406</c:v>
                </c:pt>
                <c:pt idx="1251">
                  <c:v>29407</c:v>
                </c:pt>
                <c:pt idx="1252">
                  <c:v>29408</c:v>
                </c:pt>
                <c:pt idx="1253">
                  <c:v>29409</c:v>
                </c:pt>
                <c:pt idx="1254">
                  <c:v>29410</c:v>
                </c:pt>
                <c:pt idx="1255">
                  <c:v>29411</c:v>
                </c:pt>
                <c:pt idx="1256">
                  <c:v>29412</c:v>
                </c:pt>
                <c:pt idx="1257">
                  <c:v>29413</c:v>
                </c:pt>
                <c:pt idx="1258">
                  <c:v>29414</c:v>
                </c:pt>
                <c:pt idx="1259">
                  <c:v>29415</c:v>
                </c:pt>
                <c:pt idx="1260">
                  <c:v>29416</c:v>
                </c:pt>
                <c:pt idx="1261">
                  <c:v>29417</c:v>
                </c:pt>
                <c:pt idx="1262">
                  <c:v>29418</c:v>
                </c:pt>
                <c:pt idx="1263">
                  <c:v>29419</c:v>
                </c:pt>
                <c:pt idx="1264">
                  <c:v>29420</c:v>
                </c:pt>
                <c:pt idx="1265">
                  <c:v>29421</c:v>
                </c:pt>
                <c:pt idx="1266">
                  <c:v>29422</c:v>
                </c:pt>
                <c:pt idx="1267">
                  <c:v>29423</c:v>
                </c:pt>
                <c:pt idx="1268">
                  <c:v>29424</c:v>
                </c:pt>
                <c:pt idx="1269">
                  <c:v>29425</c:v>
                </c:pt>
                <c:pt idx="1270">
                  <c:v>29426</c:v>
                </c:pt>
                <c:pt idx="1271">
                  <c:v>29427</c:v>
                </c:pt>
                <c:pt idx="1272">
                  <c:v>29428</c:v>
                </c:pt>
                <c:pt idx="1273">
                  <c:v>29429</c:v>
                </c:pt>
                <c:pt idx="1274">
                  <c:v>29430</c:v>
                </c:pt>
                <c:pt idx="1275">
                  <c:v>29431</c:v>
                </c:pt>
                <c:pt idx="1276">
                  <c:v>29432</c:v>
                </c:pt>
                <c:pt idx="1277">
                  <c:v>29433</c:v>
                </c:pt>
                <c:pt idx="1278">
                  <c:v>29434</c:v>
                </c:pt>
                <c:pt idx="1279">
                  <c:v>29435</c:v>
                </c:pt>
                <c:pt idx="1280">
                  <c:v>29436</c:v>
                </c:pt>
                <c:pt idx="1281">
                  <c:v>29437</c:v>
                </c:pt>
                <c:pt idx="1282">
                  <c:v>29438</c:v>
                </c:pt>
                <c:pt idx="1283">
                  <c:v>29439</c:v>
                </c:pt>
                <c:pt idx="1284">
                  <c:v>29440</c:v>
                </c:pt>
                <c:pt idx="1285">
                  <c:v>29441</c:v>
                </c:pt>
                <c:pt idx="1286">
                  <c:v>29442</c:v>
                </c:pt>
                <c:pt idx="1287">
                  <c:v>29443</c:v>
                </c:pt>
                <c:pt idx="1288">
                  <c:v>29444</c:v>
                </c:pt>
                <c:pt idx="1289">
                  <c:v>29445</c:v>
                </c:pt>
                <c:pt idx="1290">
                  <c:v>29446</c:v>
                </c:pt>
                <c:pt idx="1291">
                  <c:v>29447</c:v>
                </c:pt>
                <c:pt idx="1292">
                  <c:v>29448</c:v>
                </c:pt>
                <c:pt idx="1293">
                  <c:v>29449</c:v>
                </c:pt>
                <c:pt idx="1294">
                  <c:v>29450</c:v>
                </c:pt>
                <c:pt idx="1295">
                  <c:v>29451</c:v>
                </c:pt>
                <c:pt idx="1296">
                  <c:v>29452</c:v>
                </c:pt>
                <c:pt idx="1297">
                  <c:v>29453</c:v>
                </c:pt>
                <c:pt idx="1298">
                  <c:v>29454</c:v>
                </c:pt>
                <c:pt idx="1299">
                  <c:v>29455</c:v>
                </c:pt>
                <c:pt idx="1300">
                  <c:v>29456</c:v>
                </c:pt>
                <c:pt idx="1301">
                  <c:v>29457</c:v>
                </c:pt>
                <c:pt idx="1302">
                  <c:v>29458</c:v>
                </c:pt>
                <c:pt idx="1303">
                  <c:v>29459</c:v>
                </c:pt>
                <c:pt idx="1304">
                  <c:v>29460</c:v>
                </c:pt>
                <c:pt idx="1305">
                  <c:v>29461</c:v>
                </c:pt>
                <c:pt idx="1306">
                  <c:v>29462</c:v>
                </c:pt>
                <c:pt idx="1307">
                  <c:v>29463</c:v>
                </c:pt>
                <c:pt idx="1308">
                  <c:v>29464</c:v>
                </c:pt>
                <c:pt idx="1309">
                  <c:v>29465</c:v>
                </c:pt>
                <c:pt idx="1310">
                  <c:v>29466</c:v>
                </c:pt>
                <c:pt idx="1311">
                  <c:v>29467</c:v>
                </c:pt>
                <c:pt idx="1312">
                  <c:v>29468</c:v>
                </c:pt>
                <c:pt idx="1313">
                  <c:v>29469</c:v>
                </c:pt>
                <c:pt idx="1314">
                  <c:v>29470</c:v>
                </c:pt>
                <c:pt idx="1315">
                  <c:v>29471</c:v>
                </c:pt>
                <c:pt idx="1316">
                  <c:v>29472</c:v>
                </c:pt>
                <c:pt idx="1317">
                  <c:v>29473</c:v>
                </c:pt>
                <c:pt idx="1318">
                  <c:v>29474</c:v>
                </c:pt>
                <c:pt idx="1319">
                  <c:v>29475</c:v>
                </c:pt>
                <c:pt idx="1320">
                  <c:v>29476</c:v>
                </c:pt>
                <c:pt idx="1321">
                  <c:v>29477</c:v>
                </c:pt>
                <c:pt idx="1322">
                  <c:v>29478</c:v>
                </c:pt>
                <c:pt idx="1323">
                  <c:v>29479</c:v>
                </c:pt>
                <c:pt idx="1324">
                  <c:v>29480</c:v>
                </c:pt>
                <c:pt idx="1325">
                  <c:v>29481</c:v>
                </c:pt>
                <c:pt idx="1326">
                  <c:v>29482</c:v>
                </c:pt>
                <c:pt idx="1327">
                  <c:v>29483</c:v>
                </c:pt>
                <c:pt idx="1328">
                  <c:v>29484</c:v>
                </c:pt>
                <c:pt idx="1329">
                  <c:v>29485</c:v>
                </c:pt>
                <c:pt idx="1330">
                  <c:v>29486</c:v>
                </c:pt>
                <c:pt idx="1331">
                  <c:v>29487</c:v>
                </c:pt>
                <c:pt idx="1332">
                  <c:v>29488</c:v>
                </c:pt>
                <c:pt idx="1333">
                  <c:v>29489</c:v>
                </c:pt>
                <c:pt idx="1334">
                  <c:v>29490</c:v>
                </c:pt>
                <c:pt idx="1335">
                  <c:v>29491</c:v>
                </c:pt>
                <c:pt idx="1336">
                  <c:v>29492</c:v>
                </c:pt>
                <c:pt idx="1337">
                  <c:v>29493</c:v>
                </c:pt>
                <c:pt idx="1338">
                  <c:v>29494</c:v>
                </c:pt>
                <c:pt idx="1339">
                  <c:v>29495</c:v>
                </c:pt>
                <c:pt idx="1340">
                  <c:v>29496</c:v>
                </c:pt>
                <c:pt idx="1341">
                  <c:v>29497</c:v>
                </c:pt>
                <c:pt idx="1342">
                  <c:v>29498</c:v>
                </c:pt>
                <c:pt idx="1343">
                  <c:v>29499</c:v>
                </c:pt>
                <c:pt idx="1344">
                  <c:v>29500</c:v>
                </c:pt>
                <c:pt idx="1345">
                  <c:v>29501</c:v>
                </c:pt>
                <c:pt idx="1346">
                  <c:v>29502</c:v>
                </c:pt>
                <c:pt idx="1347">
                  <c:v>29503</c:v>
                </c:pt>
                <c:pt idx="1348">
                  <c:v>29504</c:v>
                </c:pt>
                <c:pt idx="1349">
                  <c:v>29505</c:v>
                </c:pt>
                <c:pt idx="1350">
                  <c:v>29506</c:v>
                </c:pt>
                <c:pt idx="1351">
                  <c:v>29507</c:v>
                </c:pt>
                <c:pt idx="1352">
                  <c:v>29508</c:v>
                </c:pt>
                <c:pt idx="1353">
                  <c:v>29509</c:v>
                </c:pt>
                <c:pt idx="1354">
                  <c:v>29510</c:v>
                </c:pt>
                <c:pt idx="1355">
                  <c:v>29511</c:v>
                </c:pt>
                <c:pt idx="1356">
                  <c:v>29512</c:v>
                </c:pt>
                <c:pt idx="1357">
                  <c:v>29513</c:v>
                </c:pt>
                <c:pt idx="1358">
                  <c:v>29514</c:v>
                </c:pt>
                <c:pt idx="1359">
                  <c:v>29515</c:v>
                </c:pt>
                <c:pt idx="1360">
                  <c:v>29516</c:v>
                </c:pt>
                <c:pt idx="1361">
                  <c:v>29517</c:v>
                </c:pt>
                <c:pt idx="1362">
                  <c:v>29518</c:v>
                </c:pt>
                <c:pt idx="1363">
                  <c:v>29519</c:v>
                </c:pt>
                <c:pt idx="1364">
                  <c:v>29520</c:v>
                </c:pt>
                <c:pt idx="1365">
                  <c:v>29521</c:v>
                </c:pt>
                <c:pt idx="1366">
                  <c:v>29522</c:v>
                </c:pt>
                <c:pt idx="1367">
                  <c:v>29523</c:v>
                </c:pt>
                <c:pt idx="1368">
                  <c:v>29524</c:v>
                </c:pt>
                <c:pt idx="1369">
                  <c:v>29525</c:v>
                </c:pt>
                <c:pt idx="1370">
                  <c:v>29526</c:v>
                </c:pt>
                <c:pt idx="1371">
                  <c:v>29527</c:v>
                </c:pt>
                <c:pt idx="1372">
                  <c:v>29528</c:v>
                </c:pt>
                <c:pt idx="1373">
                  <c:v>29529</c:v>
                </c:pt>
                <c:pt idx="1374">
                  <c:v>29530</c:v>
                </c:pt>
                <c:pt idx="1375">
                  <c:v>29531</c:v>
                </c:pt>
                <c:pt idx="1376">
                  <c:v>29532</c:v>
                </c:pt>
                <c:pt idx="1377">
                  <c:v>29533</c:v>
                </c:pt>
                <c:pt idx="1378">
                  <c:v>29534</c:v>
                </c:pt>
                <c:pt idx="1379">
                  <c:v>29535</c:v>
                </c:pt>
                <c:pt idx="1380">
                  <c:v>29536</c:v>
                </c:pt>
                <c:pt idx="1381">
                  <c:v>29537</c:v>
                </c:pt>
                <c:pt idx="1382">
                  <c:v>29538</c:v>
                </c:pt>
                <c:pt idx="1383">
                  <c:v>29539</c:v>
                </c:pt>
                <c:pt idx="1384">
                  <c:v>29540</c:v>
                </c:pt>
                <c:pt idx="1385">
                  <c:v>29541</c:v>
                </c:pt>
                <c:pt idx="1386">
                  <c:v>29542</c:v>
                </c:pt>
                <c:pt idx="1387">
                  <c:v>29543</c:v>
                </c:pt>
                <c:pt idx="1388">
                  <c:v>29544</c:v>
                </c:pt>
                <c:pt idx="1389">
                  <c:v>29545</c:v>
                </c:pt>
                <c:pt idx="1390">
                  <c:v>29546</c:v>
                </c:pt>
                <c:pt idx="1391">
                  <c:v>29547</c:v>
                </c:pt>
                <c:pt idx="1392">
                  <c:v>29548</c:v>
                </c:pt>
                <c:pt idx="1393">
                  <c:v>29549</c:v>
                </c:pt>
                <c:pt idx="1394">
                  <c:v>29550</c:v>
                </c:pt>
                <c:pt idx="1395">
                  <c:v>29551</c:v>
                </c:pt>
                <c:pt idx="1396">
                  <c:v>29552</c:v>
                </c:pt>
                <c:pt idx="1397">
                  <c:v>29553</c:v>
                </c:pt>
                <c:pt idx="1398">
                  <c:v>29554</c:v>
                </c:pt>
                <c:pt idx="1399">
                  <c:v>29555</c:v>
                </c:pt>
                <c:pt idx="1400">
                  <c:v>29556</c:v>
                </c:pt>
                <c:pt idx="1401">
                  <c:v>29557</c:v>
                </c:pt>
                <c:pt idx="1402">
                  <c:v>29558</c:v>
                </c:pt>
                <c:pt idx="1403">
                  <c:v>29559</c:v>
                </c:pt>
                <c:pt idx="1404">
                  <c:v>29560</c:v>
                </c:pt>
                <c:pt idx="1405">
                  <c:v>29561</c:v>
                </c:pt>
                <c:pt idx="1406">
                  <c:v>29562</c:v>
                </c:pt>
                <c:pt idx="1407">
                  <c:v>29563</c:v>
                </c:pt>
                <c:pt idx="1408">
                  <c:v>29564</c:v>
                </c:pt>
                <c:pt idx="1409">
                  <c:v>29565</c:v>
                </c:pt>
                <c:pt idx="1410">
                  <c:v>29566</c:v>
                </c:pt>
                <c:pt idx="1411">
                  <c:v>29567</c:v>
                </c:pt>
                <c:pt idx="1412">
                  <c:v>29568</c:v>
                </c:pt>
                <c:pt idx="1413">
                  <c:v>29569</c:v>
                </c:pt>
                <c:pt idx="1414">
                  <c:v>29570</c:v>
                </c:pt>
                <c:pt idx="1415">
                  <c:v>29571</c:v>
                </c:pt>
                <c:pt idx="1416">
                  <c:v>29572</c:v>
                </c:pt>
                <c:pt idx="1417">
                  <c:v>29573</c:v>
                </c:pt>
                <c:pt idx="1418">
                  <c:v>29574</c:v>
                </c:pt>
                <c:pt idx="1419">
                  <c:v>29575</c:v>
                </c:pt>
                <c:pt idx="1420">
                  <c:v>29576</c:v>
                </c:pt>
                <c:pt idx="1421">
                  <c:v>29577</c:v>
                </c:pt>
                <c:pt idx="1422">
                  <c:v>29578</c:v>
                </c:pt>
                <c:pt idx="1423">
                  <c:v>29579</c:v>
                </c:pt>
                <c:pt idx="1424">
                  <c:v>29580</c:v>
                </c:pt>
                <c:pt idx="1425">
                  <c:v>29581</c:v>
                </c:pt>
                <c:pt idx="1426">
                  <c:v>29582</c:v>
                </c:pt>
                <c:pt idx="1427">
                  <c:v>29583</c:v>
                </c:pt>
                <c:pt idx="1428">
                  <c:v>29584</c:v>
                </c:pt>
                <c:pt idx="1429">
                  <c:v>29585</c:v>
                </c:pt>
                <c:pt idx="1430">
                  <c:v>29586</c:v>
                </c:pt>
                <c:pt idx="1431">
                  <c:v>29587</c:v>
                </c:pt>
                <c:pt idx="1432">
                  <c:v>29588</c:v>
                </c:pt>
                <c:pt idx="1433">
                  <c:v>29589</c:v>
                </c:pt>
                <c:pt idx="1434">
                  <c:v>29590</c:v>
                </c:pt>
                <c:pt idx="1435">
                  <c:v>29591</c:v>
                </c:pt>
                <c:pt idx="1436">
                  <c:v>29592</c:v>
                </c:pt>
                <c:pt idx="1437">
                  <c:v>29593</c:v>
                </c:pt>
                <c:pt idx="1438">
                  <c:v>29594</c:v>
                </c:pt>
                <c:pt idx="1439">
                  <c:v>29595</c:v>
                </c:pt>
                <c:pt idx="1440">
                  <c:v>29596</c:v>
                </c:pt>
                <c:pt idx="1441">
                  <c:v>29597</c:v>
                </c:pt>
                <c:pt idx="1442">
                  <c:v>29598</c:v>
                </c:pt>
                <c:pt idx="1443">
                  <c:v>29599</c:v>
                </c:pt>
                <c:pt idx="1444">
                  <c:v>29600</c:v>
                </c:pt>
                <c:pt idx="1445">
                  <c:v>29601</c:v>
                </c:pt>
                <c:pt idx="1446">
                  <c:v>29602</c:v>
                </c:pt>
                <c:pt idx="1447">
                  <c:v>29603</c:v>
                </c:pt>
                <c:pt idx="1448">
                  <c:v>29604</c:v>
                </c:pt>
                <c:pt idx="1449">
                  <c:v>29605</c:v>
                </c:pt>
                <c:pt idx="1450">
                  <c:v>29606</c:v>
                </c:pt>
                <c:pt idx="1451">
                  <c:v>29607</c:v>
                </c:pt>
                <c:pt idx="1452">
                  <c:v>29608</c:v>
                </c:pt>
                <c:pt idx="1453">
                  <c:v>29609</c:v>
                </c:pt>
                <c:pt idx="1454">
                  <c:v>29610</c:v>
                </c:pt>
                <c:pt idx="1455">
                  <c:v>29611</c:v>
                </c:pt>
                <c:pt idx="1456">
                  <c:v>29612</c:v>
                </c:pt>
                <c:pt idx="1457">
                  <c:v>29613</c:v>
                </c:pt>
                <c:pt idx="1458">
                  <c:v>29614</c:v>
                </c:pt>
                <c:pt idx="1459">
                  <c:v>29615</c:v>
                </c:pt>
                <c:pt idx="1460">
                  <c:v>29616</c:v>
                </c:pt>
                <c:pt idx="1461">
                  <c:v>29617</c:v>
                </c:pt>
                <c:pt idx="1462">
                  <c:v>29618</c:v>
                </c:pt>
                <c:pt idx="1463">
                  <c:v>29619</c:v>
                </c:pt>
                <c:pt idx="1464">
                  <c:v>29620</c:v>
                </c:pt>
                <c:pt idx="1465">
                  <c:v>29621</c:v>
                </c:pt>
                <c:pt idx="1466">
                  <c:v>29622</c:v>
                </c:pt>
                <c:pt idx="1467">
                  <c:v>29623</c:v>
                </c:pt>
                <c:pt idx="1468">
                  <c:v>29624</c:v>
                </c:pt>
                <c:pt idx="1469">
                  <c:v>29625</c:v>
                </c:pt>
                <c:pt idx="1470">
                  <c:v>29626</c:v>
                </c:pt>
                <c:pt idx="1471">
                  <c:v>29627</c:v>
                </c:pt>
                <c:pt idx="1472">
                  <c:v>29628</c:v>
                </c:pt>
                <c:pt idx="1473">
                  <c:v>29629</c:v>
                </c:pt>
                <c:pt idx="1474">
                  <c:v>29630</c:v>
                </c:pt>
                <c:pt idx="1475">
                  <c:v>29631</c:v>
                </c:pt>
                <c:pt idx="1476">
                  <c:v>29632</c:v>
                </c:pt>
                <c:pt idx="1477">
                  <c:v>29633</c:v>
                </c:pt>
                <c:pt idx="1478">
                  <c:v>29634</c:v>
                </c:pt>
                <c:pt idx="1479">
                  <c:v>29635</c:v>
                </c:pt>
                <c:pt idx="1480">
                  <c:v>29636</c:v>
                </c:pt>
                <c:pt idx="1481">
                  <c:v>29637</c:v>
                </c:pt>
                <c:pt idx="1482">
                  <c:v>29638</c:v>
                </c:pt>
                <c:pt idx="1483">
                  <c:v>29639</c:v>
                </c:pt>
                <c:pt idx="1484">
                  <c:v>29640</c:v>
                </c:pt>
                <c:pt idx="1485">
                  <c:v>29641</c:v>
                </c:pt>
                <c:pt idx="1486">
                  <c:v>29642</c:v>
                </c:pt>
                <c:pt idx="1487">
                  <c:v>29643</c:v>
                </c:pt>
                <c:pt idx="1488">
                  <c:v>29644</c:v>
                </c:pt>
                <c:pt idx="1489">
                  <c:v>29645</c:v>
                </c:pt>
                <c:pt idx="1490">
                  <c:v>29646</c:v>
                </c:pt>
                <c:pt idx="1491">
                  <c:v>29647</c:v>
                </c:pt>
                <c:pt idx="1492">
                  <c:v>29648</c:v>
                </c:pt>
                <c:pt idx="1493">
                  <c:v>29649</c:v>
                </c:pt>
                <c:pt idx="1494">
                  <c:v>29650</c:v>
                </c:pt>
                <c:pt idx="1495">
                  <c:v>29651</c:v>
                </c:pt>
                <c:pt idx="1496">
                  <c:v>29652</c:v>
                </c:pt>
                <c:pt idx="1497">
                  <c:v>29653</c:v>
                </c:pt>
                <c:pt idx="1498">
                  <c:v>29654</c:v>
                </c:pt>
                <c:pt idx="1499">
                  <c:v>29655</c:v>
                </c:pt>
                <c:pt idx="1500">
                  <c:v>29656</c:v>
                </c:pt>
                <c:pt idx="1501">
                  <c:v>29657</c:v>
                </c:pt>
                <c:pt idx="1502">
                  <c:v>29658</c:v>
                </c:pt>
                <c:pt idx="1503">
                  <c:v>29659</c:v>
                </c:pt>
                <c:pt idx="1504">
                  <c:v>29660</c:v>
                </c:pt>
                <c:pt idx="1505">
                  <c:v>29661</c:v>
                </c:pt>
                <c:pt idx="1506">
                  <c:v>29662</c:v>
                </c:pt>
                <c:pt idx="1507">
                  <c:v>29663</c:v>
                </c:pt>
                <c:pt idx="1508">
                  <c:v>29664</c:v>
                </c:pt>
                <c:pt idx="1509">
                  <c:v>29665</c:v>
                </c:pt>
                <c:pt idx="1510">
                  <c:v>29666</c:v>
                </c:pt>
                <c:pt idx="1511">
                  <c:v>29667</c:v>
                </c:pt>
                <c:pt idx="1512">
                  <c:v>29668</c:v>
                </c:pt>
                <c:pt idx="1513">
                  <c:v>29669</c:v>
                </c:pt>
                <c:pt idx="1514">
                  <c:v>29670</c:v>
                </c:pt>
                <c:pt idx="1515">
                  <c:v>29671</c:v>
                </c:pt>
                <c:pt idx="1516">
                  <c:v>29672</c:v>
                </c:pt>
                <c:pt idx="1517">
                  <c:v>29673</c:v>
                </c:pt>
                <c:pt idx="1518">
                  <c:v>29674</c:v>
                </c:pt>
                <c:pt idx="1519">
                  <c:v>29675</c:v>
                </c:pt>
                <c:pt idx="1520">
                  <c:v>29676</c:v>
                </c:pt>
                <c:pt idx="1521">
                  <c:v>29677</c:v>
                </c:pt>
                <c:pt idx="1522">
                  <c:v>29678</c:v>
                </c:pt>
                <c:pt idx="1523">
                  <c:v>29679</c:v>
                </c:pt>
                <c:pt idx="1524">
                  <c:v>29680</c:v>
                </c:pt>
                <c:pt idx="1525">
                  <c:v>29681</c:v>
                </c:pt>
                <c:pt idx="1526">
                  <c:v>29682</c:v>
                </c:pt>
                <c:pt idx="1527">
                  <c:v>29683</c:v>
                </c:pt>
                <c:pt idx="1528">
                  <c:v>29684</c:v>
                </c:pt>
                <c:pt idx="1529">
                  <c:v>29685</c:v>
                </c:pt>
                <c:pt idx="1530">
                  <c:v>29686</c:v>
                </c:pt>
                <c:pt idx="1531">
                  <c:v>29687</c:v>
                </c:pt>
                <c:pt idx="1532">
                  <c:v>29688</c:v>
                </c:pt>
                <c:pt idx="1533">
                  <c:v>29689</c:v>
                </c:pt>
                <c:pt idx="1534">
                  <c:v>29690</c:v>
                </c:pt>
                <c:pt idx="1535">
                  <c:v>29691</c:v>
                </c:pt>
                <c:pt idx="1536">
                  <c:v>29692</c:v>
                </c:pt>
                <c:pt idx="1537">
                  <c:v>29693</c:v>
                </c:pt>
                <c:pt idx="1538">
                  <c:v>29694</c:v>
                </c:pt>
                <c:pt idx="1539">
                  <c:v>29695</c:v>
                </c:pt>
                <c:pt idx="1540">
                  <c:v>29696</c:v>
                </c:pt>
                <c:pt idx="1541">
                  <c:v>29697</c:v>
                </c:pt>
                <c:pt idx="1542">
                  <c:v>29698</c:v>
                </c:pt>
                <c:pt idx="1543">
                  <c:v>29699</c:v>
                </c:pt>
                <c:pt idx="1544">
                  <c:v>29700</c:v>
                </c:pt>
                <c:pt idx="1545">
                  <c:v>29701</c:v>
                </c:pt>
                <c:pt idx="1546">
                  <c:v>29702</c:v>
                </c:pt>
                <c:pt idx="1547">
                  <c:v>29703</c:v>
                </c:pt>
                <c:pt idx="1548">
                  <c:v>29704</c:v>
                </c:pt>
                <c:pt idx="1549">
                  <c:v>29705</c:v>
                </c:pt>
                <c:pt idx="1550">
                  <c:v>29706</c:v>
                </c:pt>
                <c:pt idx="1551">
                  <c:v>29707</c:v>
                </c:pt>
                <c:pt idx="1552">
                  <c:v>29708</c:v>
                </c:pt>
                <c:pt idx="1553">
                  <c:v>29709</c:v>
                </c:pt>
                <c:pt idx="1554">
                  <c:v>29710</c:v>
                </c:pt>
                <c:pt idx="1555">
                  <c:v>29711</c:v>
                </c:pt>
                <c:pt idx="1556">
                  <c:v>29712</c:v>
                </c:pt>
                <c:pt idx="1557">
                  <c:v>29713</c:v>
                </c:pt>
                <c:pt idx="1558">
                  <c:v>29714</c:v>
                </c:pt>
                <c:pt idx="1559">
                  <c:v>29715</c:v>
                </c:pt>
                <c:pt idx="1560">
                  <c:v>29716</c:v>
                </c:pt>
                <c:pt idx="1561">
                  <c:v>29717</c:v>
                </c:pt>
                <c:pt idx="1562">
                  <c:v>29718</c:v>
                </c:pt>
                <c:pt idx="1563">
                  <c:v>29719</c:v>
                </c:pt>
                <c:pt idx="1564">
                  <c:v>29720</c:v>
                </c:pt>
                <c:pt idx="1565">
                  <c:v>29721</c:v>
                </c:pt>
                <c:pt idx="1566">
                  <c:v>29722</c:v>
                </c:pt>
                <c:pt idx="1567">
                  <c:v>29723</c:v>
                </c:pt>
                <c:pt idx="1568">
                  <c:v>29724</c:v>
                </c:pt>
                <c:pt idx="1569">
                  <c:v>29725</c:v>
                </c:pt>
                <c:pt idx="1570">
                  <c:v>29726</c:v>
                </c:pt>
                <c:pt idx="1571">
                  <c:v>29727</c:v>
                </c:pt>
                <c:pt idx="1572">
                  <c:v>29728</c:v>
                </c:pt>
                <c:pt idx="1573">
                  <c:v>29729</c:v>
                </c:pt>
                <c:pt idx="1574">
                  <c:v>29730</c:v>
                </c:pt>
                <c:pt idx="1575">
                  <c:v>29731</c:v>
                </c:pt>
                <c:pt idx="1576">
                  <c:v>29732</c:v>
                </c:pt>
                <c:pt idx="1577">
                  <c:v>29733</c:v>
                </c:pt>
                <c:pt idx="1578">
                  <c:v>29734</c:v>
                </c:pt>
                <c:pt idx="1579">
                  <c:v>29735</c:v>
                </c:pt>
                <c:pt idx="1580">
                  <c:v>29736</c:v>
                </c:pt>
                <c:pt idx="1581">
                  <c:v>29737</c:v>
                </c:pt>
                <c:pt idx="1582">
                  <c:v>29738</c:v>
                </c:pt>
                <c:pt idx="1583">
                  <c:v>29739</c:v>
                </c:pt>
                <c:pt idx="1584">
                  <c:v>29740</c:v>
                </c:pt>
                <c:pt idx="1585">
                  <c:v>29741</c:v>
                </c:pt>
                <c:pt idx="1586">
                  <c:v>29742</c:v>
                </c:pt>
                <c:pt idx="1587">
                  <c:v>29743</c:v>
                </c:pt>
                <c:pt idx="1588">
                  <c:v>29744</c:v>
                </c:pt>
                <c:pt idx="1589">
                  <c:v>29745</c:v>
                </c:pt>
                <c:pt idx="1590">
                  <c:v>29746</c:v>
                </c:pt>
                <c:pt idx="1591">
                  <c:v>29747</c:v>
                </c:pt>
                <c:pt idx="1592">
                  <c:v>29748</c:v>
                </c:pt>
                <c:pt idx="1593">
                  <c:v>29749</c:v>
                </c:pt>
                <c:pt idx="1594">
                  <c:v>29750</c:v>
                </c:pt>
                <c:pt idx="1595">
                  <c:v>29751</c:v>
                </c:pt>
                <c:pt idx="1596">
                  <c:v>29752</c:v>
                </c:pt>
                <c:pt idx="1597">
                  <c:v>29753</c:v>
                </c:pt>
                <c:pt idx="1598">
                  <c:v>29754</c:v>
                </c:pt>
                <c:pt idx="1599">
                  <c:v>29755</c:v>
                </c:pt>
                <c:pt idx="1600">
                  <c:v>29756</c:v>
                </c:pt>
                <c:pt idx="1601">
                  <c:v>29757</c:v>
                </c:pt>
                <c:pt idx="1602">
                  <c:v>29758</c:v>
                </c:pt>
                <c:pt idx="1603">
                  <c:v>29759</c:v>
                </c:pt>
                <c:pt idx="1604">
                  <c:v>29760</c:v>
                </c:pt>
                <c:pt idx="1605">
                  <c:v>29761</c:v>
                </c:pt>
                <c:pt idx="1606">
                  <c:v>29762</c:v>
                </c:pt>
                <c:pt idx="1607">
                  <c:v>29763</c:v>
                </c:pt>
                <c:pt idx="1608">
                  <c:v>29764</c:v>
                </c:pt>
                <c:pt idx="1609">
                  <c:v>29765</c:v>
                </c:pt>
                <c:pt idx="1610">
                  <c:v>29766</c:v>
                </c:pt>
                <c:pt idx="1611">
                  <c:v>29767</c:v>
                </c:pt>
                <c:pt idx="1612">
                  <c:v>29768</c:v>
                </c:pt>
                <c:pt idx="1613">
                  <c:v>29769</c:v>
                </c:pt>
                <c:pt idx="1614">
                  <c:v>29770</c:v>
                </c:pt>
                <c:pt idx="1615">
                  <c:v>29771</c:v>
                </c:pt>
                <c:pt idx="1616">
                  <c:v>29772</c:v>
                </c:pt>
                <c:pt idx="1617">
                  <c:v>29773</c:v>
                </c:pt>
                <c:pt idx="1618">
                  <c:v>29774</c:v>
                </c:pt>
                <c:pt idx="1619">
                  <c:v>29775</c:v>
                </c:pt>
                <c:pt idx="1620">
                  <c:v>29776</c:v>
                </c:pt>
                <c:pt idx="1621">
                  <c:v>29777</c:v>
                </c:pt>
                <c:pt idx="1622">
                  <c:v>29778</c:v>
                </c:pt>
                <c:pt idx="1623">
                  <c:v>29779</c:v>
                </c:pt>
                <c:pt idx="1624">
                  <c:v>29780</c:v>
                </c:pt>
                <c:pt idx="1625">
                  <c:v>29781</c:v>
                </c:pt>
                <c:pt idx="1626">
                  <c:v>29782</c:v>
                </c:pt>
                <c:pt idx="1627">
                  <c:v>29783</c:v>
                </c:pt>
                <c:pt idx="1628">
                  <c:v>29784</c:v>
                </c:pt>
                <c:pt idx="1629">
                  <c:v>29785</c:v>
                </c:pt>
                <c:pt idx="1630">
                  <c:v>29786</c:v>
                </c:pt>
                <c:pt idx="1631">
                  <c:v>29787</c:v>
                </c:pt>
                <c:pt idx="1632">
                  <c:v>29788</c:v>
                </c:pt>
                <c:pt idx="1633">
                  <c:v>29789</c:v>
                </c:pt>
                <c:pt idx="1634">
                  <c:v>29790</c:v>
                </c:pt>
                <c:pt idx="1635">
                  <c:v>29791</c:v>
                </c:pt>
                <c:pt idx="1636">
                  <c:v>29792</c:v>
                </c:pt>
                <c:pt idx="1637">
                  <c:v>29793</c:v>
                </c:pt>
                <c:pt idx="1638">
                  <c:v>29794</c:v>
                </c:pt>
                <c:pt idx="1639">
                  <c:v>29795</c:v>
                </c:pt>
                <c:pt idx="1640">
                  <c:v>29796</c:v>
                </c:pt>
                <c:pt idx="1641">
                  <c:v>29797</c:v>
                </c:pt>
                <c:pt idx="1642">
                  <c:v>29798</c:v>
                </c:pt>
                <c:pt idx="1643">
                  <c:v>29799</c:v>
                </c:pt>
                <c:pt idx="1644">
                  <c:v>29800</c:v>
                </c:pt>
                <c:pt idx="1645">
                  <c:v>29801</c:v>
                </c:pt>
                <c:pt idx="1646">
                  <c:v>29802</c:v>
                </c:pt>
                <c:pt idx="1647">
                  <c:v>29803</c:v>
                </c:pt>
                <c:pt idx="1648">
                  <c:v>29804</c:v>
                </c:pt>
                <c:pt idx="1649">
                  <c:v>29805</c:v>
                </c:pt>
                <c:pt idx="1650">
                  <c:v>29806</c:v>
                </c:pt>
                <c:pt idx="1651">
                  <c:v>29807</c:v>
                </c:pt>
                <c:pt idx="1652">
                  <c:v>29808</c:v>
                </c:pt>
                <c:pt idx="1653">
                  <c:v>29809</c:v>
                </c:pt>
                <c:pt idx="1654">
                  <c:v>29810</c:v>
                </c:pt>
                <c:pt idx="1655">
                  <c:v>29811</c:v>
                </c:pt>
                <c:pt idx="1656">
                  <c:v>29812</c:v>
                </c:pt>
                <c:pt idx="1657">
                  <c:v>29813</c:v>
                </c:pt>
                <c:pt idx="1658">
                  <c:v>29814</c:v>
                </c:pt>
                <c:pt idx="1659">
                  <c:v>29815</c:v>
                </c:pt>
                <c:pt idx="1660">
                  <c:v>29816</c:v>
                </c:pt>
                <c:pt idx="1661">
                  <c:v>29817</c:v>
                </c:pt>
                <c:pt idx="1662">
                  <c:v>29818</c:v>
                </c:pt>
                <c:pt idx="1663">
                  <c:v>29819</c:v>
                </c:pt>
                <c:pt idx="1664">
                  <c:v>29820</c:v>
                </c:pt>
                <c:pt idx="1665">
                  <c:v>29821</c:v>
                </c:pt>
                <c:pt idx="1666">
                  <c:v>29822</c:v>
                </c:pt>
                <c:pt idx="1667">
                  <c:v>29823</c:v>
                </c:pt>
                <c:pt idx="1668">
                  <c:v>29824</c:v>
                </c:pt>
                <c:pt idx="1669">
                  <c:v>29825</c:v>
                </c:pt>
                <c:pt idx="1670">
                  <c:v>29826</c:v>
                </c:pt>
                <c:pt idx="1671">
                  <c:v>29827</c:v>
                </c:pt>
                <c:pt idx="1672">
                  <c:v>29828</c:v>
                </c:pt>
                <c:pt idx="1673">
                  <c:v>29829</c:v>
                </c:pt>
                <c:pt idx="1674">
                  <c:v>29830</c:v>
                </c:pt>
                <c:pt idx="1675">
                  <c:v>29831</c:v>
                </c:pt>
                <c:pt idx="1676">
                  <c:v>29832</c:v>
                </c:pt>
                <c:pt idx="1677">
                  <c:v>29833</c:v>
                </c:pt>
                <c:pt idx="1678">
                  <c:v>29834</c:v>
                </c:pt>
                <c:pt idx="1679">
                  <c:v>29835</c:v>
                </c:pt>
                <c:pt idx="1680">
                  <c:v>29836</c:v>
                </c:pt>
                <c:pt idx="1681">
                  <c:v>29837</c:v>
                </c:pt>
                <c:pt idx="1682">
                  <c:v>29838</c:v>
                </c:pt>
                <c:pt idx="1683">
                  <c:v>29839</c:v>
                </c:pt>
                <c:pt idx="1684">
                  <c:v>29840</c:v>
                </c:pt>
                <c:pt idx="1685">
                  <c:v>29841</c:v>
                </c:pt>
                <c:pt idx="1686">
                  <c:v>29842</c:v>
                </c:pt>
                <c:pt idx="1687">
                  <c:v>29843</c:v>
                </c:pt>
                <c:pt idx="1688">
                  <c:v>29844</c:v>
                </c:pt>
                <c:pt idx="1689">
                  <c:v>29845</c:v>
                </c:pt>
                <c:pt idx="1690">
                  <c:v>29846</c:v>
                </c:pt>
                <c:pt idx="1691">
                  <c:v>29847</c:v>
                </c:pt>
                <c:pt idx="1692">
                  <c:v>29848</c:v>
                </c:pt>
                <c:pt idx="1693">
                  <c:v>29849</c:v>
                </c:pt>
                <c:pt idx="1694">
                  <c:v>29850</c:v>
                </c:pt>
                <c:pt idx="1695">
                  <c:v>29851</c:v>
                </c:pt>
                <c:pt idx="1696">
                  <c:v>29852</c:v>
                </c:pt>
                <c:pt idx="1697">
                  <c:v>29853</c:v>
                </c:pt>
                <c:pt idx="1698">
                  <c:v>29854</c:v>
                </c:pt>
                <c:pt idx="1699">
                  <c:v>29855</c:v>
                </c:pt>
                <c:pt idx="1700">
                  <c:v>29856</c:v>
                </c:pt>
                <c:pt idx="1701">
                  <c:v>29857</c:v>
                </c:pt>
                <c:pt idx="1702">
                  <c:v>29858</c:v>
                </c:pt>
                <c:pt idx="1703">
                  <c:v>29859</c:v>
                </c:pt>
                <c:pt idx="1704">
                  <c:v>29860</c:v>
                </c:pt>
                <c:pt idx="1705">
                  <c:v>29861</c:v>
                </c:pt>
                <c:pt idx="1706">
                  <c:v>29862</c:v>
                </c:pt>
                <c:pt idx="1707">
                  <c:v>29863</c:v>
                </c:pt>
                <c:pt idx="1708">
                  <c:v>29864</c:v>
                </c:pt>
                <c:pt idx="1709">
                  <c:v>29865</c:v>
                </c:pt>
                <c:pt idx="1710">
                  <c:v>29866</c:v>
                </c:pt>
                <c:pt idx="1711">
                  <c:v>29867</c:v>
                </c:pt>
                <c:pt idx="1712">
                  <c:v>29868</c:v>
                </c:pt>
                <c:pt idx="1713">
                  <c:v>29869</c:v>
                </c:pt>
                <c:pt idx="1714">
                  <c:v>29870</c:v>
                </c:pt>
                <c:pt idx="1715">
                  <c:v>29871</c:v>
                </c:pt>
                <c:pt idx="1716">
                  <c:v>29872</c:v>
                </c:pt>
                <c:pt idx="1717">
                  <c:v>29873</c:v>
                </c:pt>
                <c:pt idx="1718">
                  <c:v>29874</c:v>
                </c:pt>
                <c:pt idx="1719">
                  <c:v>29875</c:v>
                </c:pt>
                <c:pt idx="1720">
                  <c:v>29876</c:v>
                </c:pt>
                <c:pt idx="1721">
                  <c:v>29877</c:v>
                </c:pt>
                <c:pt idx="1722">
                  <c:v>29878</c:v>
                </c:pt>
                <c:pt idx="1723">
                  <c:v>29879</c:v>
                </c:pt>
                <c:pt idx="1724">
                  <c:v>29880</c:v>
                </c:pt>
                <c:pt idx="1725">
                  <c:v>29881</c:v>
                </c:pt>
                <c:pt idx="1726">
                  <c:v>29882</c:v>
                </c:pt>
                <c:pt idx="1727">
                  <c:v>29883</c:v>
                </c:pt>
                <c:pt idx="1728">
                  <c:v>29884</c:v>
                </c:pt>
                <c:pt idx="1729">
                  <c:v>29885</c:v>
                </c:pt>
                <c:pt idx="1730">
                  <c:v>29886</c:v>
                </c:pt>
                <c:pt idx="1731">
                  <c:v>29887</c:v>
                </c:pt>
                <c:pt idx="1732">
                  <c:v>29888</c:v>
                </c:pt>
                <c:pt idx="1733">
                  <c:v>29889</c:v>
                </c:pt>
                <c:pt idx="1734">
                  <c:v>29890</c:v>
                </c:pt>
                <c:pt idx="1735">
                  <c:v>29891</c:v>
                </c:pt>
                <c:pt idx="1736">
                  <c:v>29892</c:v>
                </c:pt>
                <c:pt idx="1737">
                  <c:v>29893</c:v>
                </c:pt>
                <c:pt idx="1738">
                  <c:v>29894</c:v>
                </c:pt>
                <c:pt idx="1739">
                  <c:v>29895</c:v>
                </c:pt>
                <c:pt idx="1740">
                  <c:v>29896</c:v>
                </c:pt>
                <c:pt idx="1741">
                  <c:v>29897</c:v>
                </c:pt>
                <c:pt idx="1742">
                  <c:v>29898</c:v>
                </c:pt>
                <c:pt idx="1743">
                  <c:v>29899</c:v>
                </c:pt>
                <c:pt idx="1744">
                  <c:v>29900</c:v>
                </c:pt>
                <c:pt idx="1745">
                  <c:v>29901</c:v>
                </c:pt>
                <c:pt idx="1746">
                  <c:v>29902</c:v>
                </c:pt>
                <c:pt idx="1747">
                  <c:v>29903</c:v>
                </c:pt>
                <c:pt idx="1748">
                  <c:v>29904</c:v>
                </c:pt>
                <c:pt idx="1749">
                  <c:v>29905</c:v>
                </c:pt>
                <c:pt idx="1750">
                  <c:v>29906</c:v>
                </c:pt>
                <c:pt idx="1751">
                  <c:v>29907</c:v>
                </c:pt>
                <c:pt idx="1752">
                  <c:v>29908</c:v>
                </c:pt>
                <c:pt idx="1753">
                  <c:v>29909</c:v>
                </c:pt>
                <c:pt idx="1754">
                  <c:v>29910</c:v>
                </c:pt>
                <c:pt idx="1755">
                  <c:v>29911</c:v>
                </c:pt>
                <c:pt idx="1756">
                  <c:v>29912</c:v>
                </c:pt>
                <c:pt idx="1757">
                  <c:v>29913</c:v>
                </c:pt>
                <c:pt idx="1758">
                  <c:v>29914</c:v>
                </c:pt>
                <c:pt idx="1759">
                  <c:v>29915</c:v>
                </c:pt>
                <c:pt idx="1760">
                  <c:v>29916</c:v>
                </c:pt>
                <c:pt idx="1761">
                  <c:v>29917</c:v>
                </c:pt>
                <c:pt idx="1762">
                  <c:v>29918</c:v>
                </c:pt>
                <c:pt idx="1763">
                  <c:v>29919</c:v>
                </c:pt>
                <c:pt idx="1764">
                  <c:v>29920</c:v>
                </c:pt>
                <c:pt idx="1765">
                  <c:v>29921</c:v>
                </c:pt>
                <c:pt idx="1766">
                  <c:v>29922</c:v>
                </c:pt>
                <c:pt idx="1767">
                  <c:v>29923</c:v>
                </c:pt>
                <c:pt idx="1768">
                  <c:v>29924</c:v>
                </c:pt>
                <c:pt idx="1769">
                  <c:v>29925</c:v>
                </c:pt>
                <c:pt idx="1770">
                  <c:v>29926</c:v>
                </c:pt>
                <c:pt idx="1771">
                  <c:v>29927</c:v>
                </c:pt>
                <c:pt idx="1772">
                  <c:v>29928</c:v>
                </c:pt>
                <c:pt idx="1773">
                  <c:v>29929</c:v>
                </c:pt>
                <c:pt idx="1774">
                  <c:v>29930</c:v>
                </c:pt>
                <c:pt idx="1775">
                  <c:v>29931</c:v>
                </c:pt>
                <c:pt idx="1776">
                  <c:v>29932</c:v>
                </c:pt>
                <c:pt idx="1777">
                  <c:v>29933</c:v>
                </c:pt>
                <c:pt idx="1778">
                  <c:v>29934</c:v>
                </c:pt>
                <c:pt idx="1779">
                  <c:v>29935</c:v>
                </c:pt>
                <c:pt idx="1780">
                  <c:v>29936</c:v>
                </c:pt>
                <c:pt idx="1781">
                  <c:v>29937</c:v>
                </c:pt>
                <c:pt idx="1782">
                  <c:v>29938</c:v>
                </c:pt>
                <c:pt idx="1783">
                  <c:v>29939</c:v>
                </c:pt>
                <c:pt idx="1784">
                  <c:v>29940</c:v>
                </c:pt>
                <c:pt idx="1785">
                  <c:v>29941</c:v>
                </c:pt>
                <c:pt idx="1786">
                  <c:v>29942</c:v>
                </c:pt>
                <c:pt idx="1787">
                  <c:v>29943</c:v>
                </c:pt>
                <c:pt idx="1788">
                  <c:v>29944</c:v>
                </c:pt>
                <c:pt idx="1789">
                  <c:v>29945</c:v>
                </c:pt>
                <c:pt idx="1790">
                  <c:v>29946</c:v>
                </c:pt>
                <c:pt idx="1791">
                  <c:v>29947</c:v>
                </c:pt>
                <c:pt idx="1792">
                  <c:v>29948</c:v>
                </c:pt>
                <c:pt idx="1793">
                  <c:v>29949</c:v>
                </c:pt>
                <c:pt idx="1794">
                  <c:v>29950</c:v>
                </c:pt>
                <c:pt idx="1795">
                  <c:v>29951</c:v>
                </c:pt>
                <c:pt idx="1796">
                  <c:v>29952</c:v>
                </c:pt>
                <c:pt idx="1797">
                  <c:v>29953</c:v>
                </c:pt>
                <c:pt idx="1798">
                  <c:v>29954</c:v>
                </c:pt>
                <c:pt idx="1799">
                  <c:v>29955</c:v>
                </c:pt>
                <c:pt idx="1800">
                  <c:v>29956</c:v>
                </c:pt>
                <c:pt idx="1801">
                  <c:v>29957</c:v>
                </c:pt>
                <c:pt idx="1802">
                  <c:v>29958</c:v>
                </c:pt>
                <c:pt idx="1803">
                  <c:v>29959</c:v>
                </c:pt>
                <c:pt idx="1804">
                  <c:v>29960</c:v>
                </c:pt>
                <c:pt idx="1805">
                  <c:v>29961</c:v>
                </c:pt>
                <c:pt idx="1806">
                  <c:v>29962</c:v>
                </c:pt>
                <c:pt idx="1807">
                  <c:v>29963</c:v>
                </c:pt>
                <c:pt idx="1808">
                  <c:v>29964</c:v>
                </c:pt>
                <c:pt idx="1809">
                  <c:v>29965</c:v>
                </c:pt>
                <c:pt idx="1810">
                  <c:v>29966</c:v>
                </c:pt>
                <c:pt idx="1811">
                  <c:v>29967</c:v>
                </c:pt>
                <c:pt idx="1812">
                  <c:v>29968</c:v>
                </c:pt>
                <c:pt idx="1813">
                  <c:v>29969</c:v>
                </c:pt>
                <c:pt idx="1814">
                  <c:v>29970</c:v>
                </c:pt>
                <c:pt idx="1815">
                  <c:v>29971</c:v>
                </c:pt>
                <c:pt idx="1816">
                  <c:v>29972</c:v>
                </c:pt>
                <c:pt idx="1817">
                  <c:v>29973</c:v>
                </c:pt>
                <c:pt idx="1818">
                  <c:v>29974</c:v>
                </c:pt>
                <c:pt idx="1819">
                  <c:v>29975</c:v>
                </c:pt>
                <c:pt idx="1820">
                  <c:v>29976</c:v>
                </c:pt>
                <c:pt idx="1821">
                  <c:v>29977</c:v>
                </c:pt>
                <c:pt idx="1822">
                  <c:v>29978</c:v>
                </c:pt>
                <c:pt idx="1823">
                  <c:v>29979</c:v>
                </c:pt>
                <c:pt idx="1824">
                  <c:v>29980</c:v>
                </c:pt>
                <c:pt idx="1825">
                  <c:v>29981</c:v>
                </c:pt>
                <c:pt idx="1826">
                  <c:v>29982</c:v>
                </c:pt>
                <c:pt idx="1827">
                  <c:v>29983</c:v>
                </c:pt>
                <c:pt idx="1828">
                  <c:v>29984</c:v>
                </c:pt>
                <c:pt idx="1829">
                  <c:v>29985</c:v>
                </c:pt>
                <c:pt idx="1830">
                  <c:v>29986</c:v>
                </c:pt>
                <c:pt idx="1831">
                  <c:v>29987</c:v>
                </c:pt>
                <c:pt idx="1832">
                  <c:v>29988</c:v>
                </c:pt>
                <c:pt idx="1833">
                  <c:v>29989</c:v>
                </c:pt>
                <c:pt idx="1834">
                  <c:v>29990</c:v>
                </c:pt>
                <c:pt idx="1835">
                  <c:v>29991</c:v>
                </c:pt>
                <c:pt idx="1836">
                  <c:v>29992</c:v>
                </c:pt>
                <c:pt idx="1837">
                  <c:v>29993</c:v>
                </c:pt>
                <c:pt idx="1838">
                  <c:v>29994</c:v>
                </c:pt>
                <c:pt idx="1839">
                  <c:v>29995</c:v>
                </c:pt>
                <c:pt idx="1840">
                  <c:v>29996</c:v>
                </c:pt>
                <c:pt idx="1841">
                  <c:v>29997</c:v>
                </c:pt>
                <c:pt idx="1842">
                  <c:v>29998</c:v>
                </c:pt>
                <c:pt idx="1843">
                  <c:v>29999</c:v>
                </c:pt>
                <c:pt idx="1844">
                  <c:v>30000</c:v>
                </c:pt>
                <c:pt idx="1845">
                  <c:v>30001</c:v>
                </c:pt>
                <c:pt idx="1846">
                  <c:v>30002</c:v>
                </c:pt>
                <c:pt idx="1847">
                  <c:v>30003</c:v>
                </c:pt>
                <c:pt idx="1848">
                  <c:v>30004</c:v>
                </c:pt>
                <c:pt idx="1849">
                  <c:v>30005</c:v>
                </c:pt>
                <c:pt idx="1850">
                  <c:v>30006</c:v>
                </c:pt>
                <c:pt idx="1851">
                  <c:v>30007</c:v>
                </c:pt>
                <c:pt idx="1852">
                  <c:v>30008</c:v>
                </c:pt>
                <c:pt idx="1853">
                  <c:v>30009</c:v>
                </c:pt>
                <c:pt idx="1854">
                  <c:v>30010</c:v>
                </c:pt>
                <c:pt idx="1855">
                  <c:v>30011</c:v>
                </c:pt>
                <c:pt idx="1856">
                  <c:v>30012</c:v>
                </c:pt>
                <c:pt idx="1857">
                  <c:v>30013</c:v>
                </c:pt>
                <c:pt idx="1858">
                  <c:v>30014</c:v>
                </c:pt>
                <c:pt idx="1859">
                  <c:v>30015</c:v>
                </c:pt>
                <c:pt idx="1860">
                  <c:v>30016</c:v>
                </c:pt>
                <c:pt idx="1861">
                  <c:v>30017</c:v>
                </c:pt>
                <c:pt idx="1862">
                  <c:v>30018</c:v>
                </c:pt>
                <c:pt idx="1863">
                  <c:v>30019</c:v>
                </c:pt>
                <c:pt idx="1864">
                  <c:v>30020</c:v>
                </c:pt>
                <c:pt idx="1865">
                  <c:v>30021</c:v>
                </c:pt>
                <c:pt idx="1866">
                  <c:v>30022</c:v>
                </c:pt>
                <c:pt idx="1867">
                  <c:v>30023</c:v>
                </c:pt>
                <c:pt idx="1868">
                  <c:v>30024</c:v>
                </c:pt>
                <c:pt idx="1869">
                  <c:v>30025</c:v>
                </c:pt>
                <c:pt idx="1870">
                  <c:v>30026</c:v>
                </c:pt>
                <c:pt idx="1871">
                  <c:v>30027</c:v>
                </c:pt>
                <c:pt idx="1872">
                  <c:v>30028</c:v>
                </c:pt>
                <c:pt idx="1873">
                  <c:v>30029</c:v>
                </c:pt>
                <c:pt idx="1874">
                  <c:v>30030</c:v>
                </c:pt>
                <c:pt idx="1875">
                  <c:v>30031</c:v>
                </c:pt>
                <c:pt idx="1876">
                  <c:v>30032</c:v>
                </c:pt>
                <c:pt idx="1877">
                  <c:v>30033</c:v>
                </c:pt>
                <c:pt idx="1878">
                  <c:v>30034</c:v>
                </c:pt>
                <c:pt idx="1879">
                  <c:v>30035</c:v>
                </c:pt>
                <c:pt idx="1880">
                  <c:v>30036</c:v>
                </c:pt>
                <c:pt idx="1881">
                  <c:v>30037</c:v>
                </c:pt>
                <c:pt idx="1882">
                  <c:v>30038</c:v>
                </c:pt>
                <c:pt idx="1883">
                  <c:v>30039</c:v>
                </c:pt>
                <c:pt idx="1884">
                  <c:v>30040</c:v>
                </c:pt>
                <c:pt idx="1885">
                  <c:v>30041</c:v>
                </c:pt>
                <c:pt idx="1886">
                  <c:v>30042</c:v>
                </c:pt>
                <c:pt idx="1887">
                  <c:v>30043</c:v>
                </c:pt>
                <c:pt idx="1888">
                  <c:v>30044</c:v>
                </c:pt>
                <c:pt idx="1889">
                  <c:v>30045</c:v>
                </c:pt>
                <c:pt idx="1890">
                  <c:v>30046</c:v>
                </c:pt>
                <c:pt idx="1891">
                  <c:v>30047</c:v>
                </c:pt>
                <c:pt idx="1892">
                  <c:v>30048</c:v>
                </c:pt>
                <c:pt idx="1893">
                  <c:v>30049</c:v>
                </c:pt>
                <c:pt idx="1894">
                  <c:v>30050</c:v>
                </c:pt>
                <c:pt idx="1895">
                  <c:v>30051</c:v>
                </c:pt>
                <c:pt idx="1896">
                  <c:v>30052</c:v>
                </c:pt>
                <c:pt idx="1897">
                  <c:v>30053</c:v>
                </c:pt>
                <c:pt idx="1898">
                  <c:v>30054</c:v>
                </c:pt>
                <c:pt idx="1899">
                  <c:v>30055</c:v>
                </c:pt>
                <c:pt idx="1900">
                  <c:v>30056</c:v>
                </c:pt>
                <c:pt idx="1901">
                  <c:v>30057</c:v>
                </c:pt>
                <c:pt idx="1902">
                  <c:v>30058</c:v>
                </c:pt>
                <c:pt idx="1903">
                  <c:v>30059</c:v>
                </c:pt>
                <c:pt idx="1904">
                  <c:v>30060</c:v>
                </c:pt>
                <c:pt idx="1905">
                  <c:v>30061</c:v>
                </c:pt>
                <c:pt idx="1906">
                  <c:v>30062</c:v>
                </c:pt>
                <c:pt idx="1907">
                  <c:v>30063</c:v>
                </c:pt>
                <c:pt idx="1908">
                  <c:v>30064</c:v>
                </c:pt>
                <c:pt idx="1909">
                  <c:v>30065</c:v>
                </c:pt>
                <c:pt idx="1910">
                  <c:v>30066</c:v>
                </c:pt>
                <c:pt idx="1911">
                  <c:v>30067</c:v>
                </c:pt>
                <c:pt idx="1912">
                  <c:v>30068</c:v>
                </c:pt>
                <c:pt idx="1913">
                  <c:v>30069</c:v>
                </c:pt>
                <c:pt idx="1914">
                  <c:v>30070</c:v>
                </c:pt>
                <c:pt idx="1915">
                  <c:v>30071</c:v>
                </c:pt>
                <c:pt idx="1916">
                  <c:v>30072</c:v>
                </c:pt>
                <c:pt idx="1917">
                  <c:v>30073</c:v>
                </c:pt>
                <c:pt idx="1918">
                  <c:v>30074</c:v>
                </c:pt>
                <c:pt idx="1919">
                  <c:v>30075</c:v>
                </c:pt>
                <c:pt idx="1920">
                  <c:v>30076</c:v>
                </c:pt>
                <c:pt idx="1921">
                  <c:v>30077</c:v>
                </c:pt>
                <c:pt idx="1922">
                  <c:v>30078</c:v>
                </c:pt>
                <c:pt idx="1923">
                  <c:v>30079</c:v>
                </c:pt>
                <c:pt idx="1924">
                  <c:v>30080</c:v>
                </c:pt>
                <c:pt idx="1925">
                  <c:v>30081</c:v>
                </c:pt>
                <c:pt idx="1926">
                  <c:v>30082</c:v>
                </c:pt>
                <c:pt idx="1927">
                  <c:v>30083</c:v>
                </c:pt>
                <c:pt idx="1928">
                  <c:v>30084</c:v>
                </c:pt>
                <c:pt idx="1929">
                  <c:v>30085</c:v>
                </c:pt>
                <c:pt idx="1930">
                  <c:v>30086</c:v>
                </c:pt>
                <c:pt idx="1931">
                  <c:v>30087</c:v>
                </c:pt>
                <c:pt idx="1932">
                  <c:v>30088</c:v>
                </c:pt>
                <c:pt idx="1933">
                  <c:v>30089</c:v>
                </c:pt>
                <c:pt idx="1934">
                  <c:v>30090</c:v>
                </c:pt>
                <c:pt idx="1935">
                  <c:v>30091</c:v>
                </c:pt>
                <c:pt idx="1936">
                  <c:v>30092</c:v>
                </c:pt>
                <c:pt idx="1937">
                  <c:v>30093</c:v>
                </c:pt>
                <c:pt idx="1938">
                  <c:v>30094</c:v>
                </c:pt>
                <c:pt idx="1939">
                  <c:v>30095</c:v>
                </c:pt>
                <c:pt idx="1940">
                  <c:v>30096</c:v>
                </c:pt>
                <c:pt idx="1941">
                  <c:v>30097</c:v>
                </c:pt>
                <c:pt idx="1942">
                  <c:v>30098</c:v>
                </c:pt>
                <c:pt idx="1943">
                  <c:v>30099</c:v>
                </c:pt>
                <c:pt idx="1944">
                  <c:v>30100</c:v>
                </c:pt>
                <c:pt idx="1945">
                  <c:v>30101</c:v>
                </c:pt>
                <c:pt idx="1946">
                  <c:v>30102</c:v>
                </c:pt>
                <c:pt idx="1947">
                  <c:v>30103</c:v>
                </c:pt>
                <c:pt idx="1948">
                  <c:v>30104</c:v>
                </c:pt>
                <c:pt idx="1949">
                  <c:v>30105</c:v>
                </c:pt>
                <c:pt idx="1950">
                  <c:v>30106</c:v>
                </c:pt>
                <c:pt idx="1951">
                  <c:v>30107</c:v>
                </c:pt>
                <c:pt idx="1952">
                  <c:v>30108</c:v>
                </c:pt>
                <c:pt idx="1953">
                  <c:v>30109</c:v>
                </c:pt>
                <c:pt idx="1954">
                  <c:v>30110</c:v>
                </c:pt>
                <c:pt idx="1955">
                  <c:v>30111</c:v>
                </c:pt>
                <c:pt idx="1956">
                  <c:v>30112</c:v>
                </c:pt>
                <c:pt idx="1957">
                  <c:v>30113</c:v>
                </c:pt>
                <c:pt idx="1958">
                  <c:v>30114</c:v>
                </c:pt>
                <c:pt idx="1959">
                  <c:v>30115</c:v>
                </c:pt>
                <c:pt idx="1960">
                  <c:v>30116</c:v>
                </c:pt>
                <c:pt idx="1961">
                  <c:v>30117</c:v>
                </c:pt>
                <c:pt idx="1962">
                  <c:v>30118</c:v>
                </c:pt>
                <c:pt idx="1963">
                  <c:v>30119</c:v>
                </c:pt>
                <c:pt idx="1964">
                  <c:v>30120</c:v>
                </c:pt>
                <c:pt idx="1965">
                  <c:v>30121</c:v>
                </c:pt>
                <c:pt idx="1966">
                  <c:v>30122</c:v>
                </c:pt>
                <c:pt idx="1967">
                  <c:v>30123</c:v>
                </c:pt>
                <c:pt idx="1968">
                  <c:v>30124</c:v>
                </c:pt>
                <c:pt idx="1969">
                  <c:v>30125</c:v>
                </c:pt>
                <c:pt idx="1970">
                  <c:v>30126</c:v>
                </c:pt>
                <c:pt idx="1971">
                  <c:v>30127</c:v>
                </c:pt>
                <c:pt idx="1972">
                  <c:v>30128</c:v>
                </c:pt>
                <c:pt idx="1973">
                  <c:v>30129</c:v>
                </c:pt>
                <c:pt idx="1974">
                  <c:v>30130</c:v>
                </c:pt>
                <c:pt idx="1975">
                  <c:v>30131</c:v>
                </c:pt>
                <c:pt idx="1976">
                  <c:v>30132</c:v>
                </c:pt>
                <c:pt idx="1977">
                  <c:v>30133</c:v>
                </c:pt>
                <c:pt idx="1978">
                  <c:v>30134</c:v>
                </c:pt>
                <c:pt idx="1979">
                  <c:v>30135</c:v>
                </c:pt>
                <c:pt idx="1980">
                  <c:v>30136</c:v>
                </c:pt>
                <c:pt idx="1981">
                  <c:v>30137</c:v>
                </c:pt>
                <c:pt idx="1982">
                  <c:v>30138</c:v>
                </c:pt>
                <c:pt idx="1983">
                  <c:v>30139</c:v>
                </c:pt>
                <c:pt idx="1984">
                  <c:v>30140</c:v>
                </c:pt>
                <c:pt idx="1985">
                  <c:v>30141</c:v>
                </c:pt>
                <c:pt idx="1986">
                  <c:v>30142</c:v>
                </c:pt>
                <c:pt idx="1987">
                  <c:v>30143</c:v>
                </c:pt>
                <c:pt idx="1988">
                  <c:v>30144</c:v>
                </c:pt>
                <c:pt idx="1989">
                  <c:v>30145</c:v>
                </c:pt>
                <c:pt idx="1990">
                  <c:v>30146</c:v>
                </c:pt>
                <c:pt idx="1991">
                  <c:v>30147</c:v>
                </c:pt>
                <c:pt idx="1992">
                  <c:v>30148</c:v>
                </c:pt>
                <c:pt idx="1993">
                  <c:v>30149</c:v>
                </c:pt>
                <c:pt idx="1994">
                  <c:v>30150</c:v>
                </c:pt>
                <c:pt idx="1995">
                  <c:v>30151</c:v>
                </c:pt>
                <c:pt idx="1996">
                  <c:v>30152</c:v>
                </c:pt>
                <c:pt idx="1997">
                  <c:v>30153</c:v>
                </c:pt>
                <c:pt idx="1998">
                  <c:v>30154</c:v>
                </c:pt>
                <c:pt idx="1999">
                  <c:v>30155</c:v>
                </c:pt>
                <c:pt idx="2000">
                  <c:v>30156</c:v>
                </c:pt>
                <c:pt idx="2001">
                  <c:v>30157</c:v>
                </c:pt>
                <c:pt idx="2002">
                  <c:v>30158</c:v>
                </c:pt>
                <c:pt idx="2003">
                  <c:v>30159</c:v>
                </c:pt>
                <c:pt idx="2004">
                  <c:v>30160</c:v>
                </c:pt>
                <c:pt idx="2005">
                  <c:v>30161</c:v>
                </c:pt>
                <c:pt idx="2006">
                  <c:v>30162</c:v>
                </c:pt>
                <c:pt idx="2007">
                  <c:v>30163</c:v>
                </c:pt>
                <c:pt idx="2008">
                  <c:v>30164</c:v>
                </c:pt>
                <c:pt idx="2009">
                  <c:v>30165</c:v>
                </c:pt>
                <c:pt idx="2010">
                  <c:v>30166</c:v>
                </c:pt>
                <c:pt idx="2011">
                  <c:v>30167</c:v>
                </c:pt>
                <c:pt idx="2012">
                  <c:v>30168</c:v>
                </c:pt>
                <c:pt idx="2013">
                  <c:v>30169</c:v>
                </c:pt>
                <c:pt idx="2014">
                  <c:v>30170</c:v>
                </c:pt>
                <c:pt idx="2015">
                  <c:v>30171</c:v>
                </c:pt>
                <c:pt idx="2016">
                  <c:v>30172</c:v>
                </c:pt>
                <c:pt idx="2017">
                  <c:v>30173</c:v>
                </c:pt>
                <c:pt idx="2018">
                  <c:v>30174</c:v>
                </c:pt>
                <c:pt idx="2019">
                  <c:v>30175</c:v>
                </c:pt>
                <c:pt idx="2020">
                  <c:v>30176</c:v>
                </c:pt>
                <c:pt idx="2021">
                  <c:v>30177</c:v>
                </c:pt>
                <c:pt idx="2022">
                  <c:v>30178</c:v>
                </c:pt>
                <c:pt idx="2023">
                  <c:v>30179</c:v>
                </c:pt>
                <c:pt idx="2024">
                  <c:v>30180</c:v>
                </c:pt>
                <c:pt idx="2025">
                  <c:v>30181</c:v>
                </c:pt>
                <c:pt idx="2026">
                  <c:v>30182</c:v>
                </c:pt>
                <c:pt idx="2027">
                  <c:v>30183</c:v>
                </c:pt>
                <c:pt idx="2028">
                  <c:v>30184</c:v>
                </c:pt>
                <c:pt idx="2029">
                  <c:v>30185</c:v>
                </c:pt>
                <c:pt idx="2030">
                  <c:v>30186</c:v>
                </c:pt>
                <c:pt idx="2031">
                  <c:v>30187</c:v>
                </c:pt>
                <c:pt idx="2032">
                  <c:v>30188</c:v>
                </c:pt>
                <c:pt idx="2033">
                  <c:v>30189</c:v>
                </c:pt>
                <c:pt idx="2034">
                  <c:v>30190</c:v>
                </c:pt>
                <c:pt idx="2035">
                  <c:v>30191</c:v>
                </c:pt>
                <c:pt idx="2036">
                  <c:v>30192</c:v>
                </c:pt>
                <c:pt idx="2037">
                  <c:v>30193</c:v>
                </c:pt>
                <c:pt idx="2038">
                  <c:v>30194</c:v>
                </c:pt>
                <c:pt idx="2039">
                  <c:v>30195</c:v>
                </c:pt>
                <c:pt idx="2040">
                  <c:v>30196</c:v>
                </c:pt>
                <c:pt idx="2041">
                  <c:v>30197</c:v>
                </c:pt>
                <c:pt idx="2042">
                  <c:v>30198</c:v>
                </c:pt>
                <c:pt idx="2043">
                  <c:v>30199</c:v>
                </c:pt>
                <c:pt idx="2044">
                  <c:v>30200</c:v>
                </c:pt>
                <c:pt idx="2045">
                  <c:v>30201</c:v>
                </c:pt>
                <c:pt idx="2046">
                  <c:v>30202</c:v>
                </c:pt>
                <c:pt idx="2047">
                  <c:v>30203</c:v>
                </c:pt>
                <c:pt idx="2048">
                  <c:v>30204</c:v>
                </c:pt>
                <c:pt idx="2049">
                  <c:v>30205</c:v>
                </c:pt>
                <c:pt idx="2050">
                  <c:v>30206</c:v>
                </c:pt>
                <c:pt idx="2051">
                  <c:v>30207</c:v>
                </c:pt>
                <c:pt idx="2052">
                  <c:v>30208</c:v>
                </c:pt>
                <c:pt idx="2053">
                  <c:v>30209</c:v>
                </c:pt>
                <c:pt idx="2054">
                  <c:v>30210</c:v>
                </c:pt>
                <c:pt idx="2055">
                  <c:v>30211</c:v>
                </c:pt>
                <c:pt idx="2056">
                  <c:v>30212</c:v>
                </c:pt>
                <c:pt idx="2057">
                  <c:v>30213</c:v>
                </c:pt>
                <c:pt idx="2058">
                  <c:v>30214</c:v>
                </c:pt>
                <c:pt idx="2059">
                  <c:v>30215</c:v>
                </c:pt>
                <c:pt idx="2060">
                  <c:v>30216</c:v>
                </c:pt>
                <c:pt idx="2061">
                  <c:v>30217</c:v>
                </c:pt>
                <c:pt idx="2062">
                  <c:v>30218</c:v>
                </c:pt>
                <c:pt idx="2063">
                  <c:v>30219</c:v>
                </c:pt>
                <c:pt idx="2064">
                  <c:v>30220</c:v>
                </c:pt>
                <c:pt idx="2065">
                  <c:v>30221</c:v>
                </c:pt>
                <c:pt idx="2066">
                  <c:v>30222</c:v>
                </c:pt>
                <c:pt idx="2067">
                  <c:v>30223</c:v>
                </c:pt>
                <c:pt idx="2068">
                  <c:v>30224</c:v>
                </c:pt>
                <c:pt idx="2069">
                  <c:v>30225</c:v>
                </c:pt>
                <c:pt idx="2070">
                  <c:v>30226</c:v>
                </c:pt>
                <c:pt idx="2071">
                  <c:v>30227</c:v>
                </c:pt>
                <c:pt idx="2072">
                  <c:v>30228</c:v>
                </c:pt>
                <c:pt idx="2073">
                  <c:v>30229</c:v>
                </c:pt>
                <c:pt idx="2074">
                  <c:v>30230</c:v>
                </c:pt>
                <c:pt idx="2075">
                  <c:v>30231</c:v>
                </c:pt>
                <c:pt idx="2076">
                  <c:v>30232</c:v>
                </c:pt>
                <c:pt idx="2077">
                  <c:v>30233</c:v>
                </c:pt>
                <c:pt idx="2078">
                  <c:v>30234</c:v>
                </c:pt>
                <c:pt idx="2079">
                  <c:v>30235</c:v>
                </c:pt>
                <c:pt idx="2080">
                  <c:v>30236</c:v>
                </c:pt>
                <c:pt idx="2081">
                  <c:v>30237</c:v>
                </c:pt>
                <c:pt idx="2082">
                  <c:v>30238</c:v>
                </c:pt>
                <c:pt idx="2083">
                  <c:v>30239</c:v>
                </c:pt>
                <c:pt idx="2084">
                  <c:v>30240</c:v>
                </c:pt>
                <c:pt idx="2085">
                  <c:v>30241</c:v>
                </c:pt>
                <c:pt idx="2086">
                  <c:v>30242</c:v>
                </c:pt>
                <c:pt idx="2087">
                  <c:v>30243</c:v>
                </c:pt>
                <c:pt idx="2088">
                  <c:v>30244</c:v>
                </c:pt>
                <c:pt idx="2089">
                  <c:v>30245</c:v>
                </c:pt>
                <c:pt idx="2090">
                  <c:v>30246</c:v>
                </c:pt>
                <c:pt idx="2091">
                  <c:v>30247</c:v>
                </c:pt>
                <c:pt idx="2092">
                  <c:v>30248</c:v>
                </c:pt>
                <c:pt idx="2093">
                  <c:v>30249</c:v>
                </c:pt>
                <c:pt idx="2094">
                  <c:v>30250</c:v>
                </c:pt>
                <c:pt idx="2095">
                  <c:v>30251</c:v>
                </c:pt>
                <c:pt idx="2096">
                  <c:v>30252</c:v>
                </c:pt>
                <c:pt idx="2097">
                  <c:v>30253</c:v>
                </c:pt>
                <c:pt idx="2098">
                  <c:v>30254</c:v>
                </c:pt>
                <c:pt idx="2099">
                  <c:v>30255</c:v>
                </c:pt>
                <c:pt idx="2100">
                  <c:v>30256</c:v>
                </c:pt>
                <c:pt idx="2101">
                  <c:v>30257</c:v>
                </c:pt>
                <c:pt idx="2102">
                  <c:v>30258</c:v>
                </c:pt>
                <c:pt idx="2103">
                  <c:v>30259</c:v>
                </c:pt>
                <c:pt idx="2104">
                  <c:v>30260</c:v>
                </c:pt>
                <c:pt idx="2105">
                  <c:v>30261</c:v>
                </c:pt>
                <c:pt idx="2106">
                  <c:v>30262</c:v>
                </c:pt>
                <c:pt idx="2107">
                  <c:v>30263</c:v>
                </c:pt>
                <c:pt idx="2108">
                  <c:v>30264</c:v>
                </c:pt>
                <c:pt idx="2109">
                  <c:v>30265</c:v>
                </c:pt>
                <c:pt idx="2110">
                  <c:v>30266</c:v>
                </c:pt>
                <c:pt idx="2111">
                  <c:v>30267</c:v>
                </c:pt>
                <c:pt idx="2112">
                  <c:v>30268</c:v>
                </c:pt>
                <c:pt idx="2113">
                  <c:v>30269</c:v>
                </c:pt>
                <c:pt idx="2114">
                  <c:v>30270</c:v>
                </c:pt>
                <c:pt idx="2115">
                  <c:v>30271</c:v>
                </c:pt>
                <c:pt idx="2116">
                  <c:v>30272</c:v>
                </c:pt>
                <c:pt idx="2117">
                  <c:v>30273</c:v>
                </c:pt>
                <c:pt idx="2118">
                  <c:v>30274</c:v>
                </c:pt>
                <c:pt idx="2119">
                  <c:v>30275</c:v>
                </c:pt>
                <c:pt idx="2120">
                  <c:v>30276</c:v>
                </c:pt>
                <c:pt idx="2121">
                  <c:v>30277</c:v>
                </c:pt>
                <c:pt idx="2122">
                  <c:v>30278</c:v>
                </c:pt>
                <c:pt idx="2123">
                  <c:v>30279</c:v>
                </c:pt>
                <c:pt idx="2124">
                  <c:v>30280</c:v>
                </c:pt>
                <c:pt idx="2125">
                  <c:v>30281</c:v>
                </c:pt>
                <c:pt idx="2126">
                  <c:v>30282</c:v>
                </c:pt>
                <c:pt idx="2127">
                  <c:v>30283</c:v>
                </c:pt>
                <c:pt idx="2128">
                  <c:v>30284</c:v>
                </c:pt>
                <c:pt idx="2129">
                  <c:v>30285</c:v>
                </c:pt>
                <c:pt idx="2130">
                  <c:v>30286</c:v>
                </c:pt>
                <c:pt idx="2131">
                  <c:v>30287</c:v>
                </c:pt>
                <c:pt idx="2132">
                  <c:v>30288</c:v>
                </c:pt>
                <c:pt idx="2133">
                  <c:v>30289</c:v>
                </c:pt>
                <c:pt idx="2134">
                  <c:v>30290</c:v>
                </c:pt>
                <c:pt idx="2135">
                  <c:v>30291</c:v>
                </c:pt>
                <c:pt idx="2136">
                  <c:v>30292</c:v>
                </c:pt>
                <c:pt idx="2137">
                  <c:v>30293</c:v>
                </c:pt>
                <c:pt idx="2138">
                  <c:v>30294</c:v>
                </c:pt>
                <c:pt idx="2139">
                  <c:v>30295</c:v>
                </c:pt>
                <c:pt idx="2140">
                  <c:v>30296</c:v>
                </c:pt>
                <c:pt idx="2141">
                  <c:v>30297</c:v>
                </c:pt>
                <c:pt idx="2142">
                  <c:v>30298</c:v>
                </c:pt>
                <c:pt idx="2143">
                  <c:v>30299</c:v>
                </c:pt>
                <c:pt idx="2144">
                  <c:v>30300</c:v>
                </c:pt>
                <c:pt idx="2145">
                  <c:v>30301</c:v>
                </c:pt>
                <c:pt idx="2146">
                  <c:v>30302</c:v>
                </c:pt>
                <c:pt idx="2147">
                  <c:v>30303</c:v>
                </c:pt>
                <c:pt idx="2148">
                  <c:v>30304</c:v>
                </c:pt>
                <c:pt idx="2149">
                  <c:v>30305</c:v>
                </c:pt>
                <c:pt idx="2150">
                  <c:v>30306</c:v>
                </c:pt>
                <c:pt idx="2151">
                  <c:v>30307</c:v>
                </c:pt>
                <c:pt idx="2152">
                  <c:v>30308</c:v>
                </c:pt>
                <c:pt idx="2153">
                  <c:v>30309</c:v>
                </c:pt>
                <c:pt idx="2154">
                  <c:v>30310</c:v>
                </c:pt>
                <c:pt idx="2155">
                  <c:v>30311</c:v>
                </c:pt>
                <c:pt idx="2156">
                  <c:v>30312</c:v>
                </c:pt>
                <c:pt idx="2157">
                  <c:v>30313</c:v>
                </c:pt>
                <c:pt idx="2158">
                  <c:v>30314</c:v>
                </c:pt>
                <c:pt idx="2159">
                  <c:v>30315</c:v>
                </c:pt>
                <c:pt idx="2160">
                  <c:v>30316</c:v>
                </c:pt>
                <c:pt idx="2161">
                  <c:v>30317</c:v>
                </c:pt>
                <c:pt idx="2162">
                  <c:v>30318</c:v>
                </c:pt>
                <c:pt idx="2163">
                  <c:v>30319</c:v>
                </c:pt>
                <c:pt idx="2164">
                  <c:v>30320</c:v>
                </c:pt>
                <c:pt idx="2165">
                  <c:v>30321</c:v>
                </c:pt>
                <c:pt idx="2166">
                  <c:v>30322</c:v>
                </c:pt>
                <c:pt idx="2167">
                  <c:v>30323</c:v>
                </c:pt>
                <c:pt idx="2168">
                  <c:v>30324</c:v>
                </c:pt>
                <c:pt idx="2169">
                  <c:v>30325</c:v>
                </c:pt>
                <c:pt idx="2170">
                  <c:v>30326</c:v>
                </c:pt>
                <c:pt idx="2171">
                  <c:v>30327</c:v>
                </c:pt>
                <c:pt idx="2172">
                  <c:v>30328</c:v>
                </c:pt>
                <c:pt idx="2173">
                  <c:v>30329</c:v>
                </c:pt>
                <c:pt idx="2174">
                  <c:v>30330</c:v>
                </c:pt>
                <c:pt idx="2175">
                  <c:v>30331</c:v>
                </c:pt>
                <c:pt idx="2176">
                  <c:v>30332</c:v>
                </c:pt>
                <c:pt idx="2177">
                  <c:v>30333</c:v>
                </c:pt>
                <c:pt idx="2178">
                  <c:v>30334</c:v>
                </c:pt>
                <c:pt idx="2179">
                  <c:v>30335</c:v>
                </c:pt>
                <c:pt idx="2180">
                  <c:v>30336</c:v>
                </c:pt>
                <c:pt idx="2181">
                  <c:v>30337</c:v>
                </c:pt>
                <c:pt idx="2182">
                  <c:v>30338</c:v>
                </c:pt>
                <c:pt idx="2183">
                  <c:v>30339</c:v>
                </c:pt>
                <c:pt idx="2184">
                  <c:v>30340</c:v>
                </c:pt>
                <c:pt idx="2185">
                  <c:v>30341</c:v>
                </c:pt>
                <c:pt idx="2186">
                  <c:v>30342</c:v>
                </c:pt>
                <c:pt idx="2187">
                  <c:v>30343</c:v>
                </c:pt>
                <c:pt idx="2188">
                  <c:v>30344</c:v>
                </c:pt>
                <c:pt idx="2189">
                  <c:v>30345</c:v>
                </c:pt>
                <c:pt idx="2190">
                  <c:v>30346</c:v>
                </c:pt>
                <c:pt idx="2191">
                  <c:v>30347</c:v>
                </c:pt>
                <c:pt idx="2192">
                  <c:v>30348</c:v>
                </c:pt>
                <c:pt idx="2193">
                  <c:v>30349</c:v>
                </c:pt>
                <c:pt idx="2194">
                  <c:v>30350</c:v>
                </c:pt>
                <c:pt idx="2195">
                  <c:v>30351</c:v>
                </c:pt>
                <c:pt idx="2196">
                  <c:v>30352</c:v>
                </c:pt>
                <c:pt idx="2197">
                  <c:v>30353</c:v>
                </c:pt>
                <c:pt idx="2198">
                  <c:v>30354</c:v>
                </c:pt>
                <c:pt idx="2199">
                  <c:v>30355</c:v>
                </c:pt>
                <c:pt idx="2200">
                  <c:v>30356</c:v>
                </c:pt>
                <c:pt idx="2201">
                  <c:v>30357</c:v>
                </c:pt>
                <c:pt idx="2202">
                  <c:v>30358</c:v>
                </c:pt>
                <c:pt idx="2203">
                  <c:v>30359</c:v>
                </c:pt>
                <c:pt idx="2204">
                  <c:v>30360</c:v>
                </c:pt>
                <c:pt idx="2205">
                  <c:v>30361</c:v>
                </c:pt>
                <c:pt idx="2206">
                  <c:v>30362</c:v>
                </c:pt>
                <c:pt idx="2207">
                  <c:v>30363</c:v>
                </c:pt>
                <c:pt idx="2208">
                  <c:v>30364</c:v>
                </c:pt>
                <c:pt idx="2209">
                  <c:v>30365</c:v>
                </c:pt>
                <c:pt idx="2210">
                  <c:v>30366</c:v>
                </c:pt>
                <c:pt idx="2211">
                  <c:v>30367</c:v>
                </c:pt>
                <c:pt idx="2212">
                  <c:v>30368</c:v>
                </c:pt>
                <c:pt idx="2213">
                  <c:v>30369</c:v>
                </c:pt>
                <c:pt idx="2214">
                  <c:v>30370</c:v>
                </c:pt>
                <c:pt idx="2215">
                  <c:v>30371</c:v>
                </c:pt>
                <c:pt idx="2216">
                  <c:v>30372</c:v>
                </c:pt>
                <c:pt idx="2217">
                  <c:v>30373</c:v>
                </c:pt>
                <c:pt idx="2218">
                  <c:v>30374</c:v>
                </c:pt>
                <c:pt idx="2219">
                  <c:v>30375</c:v>
                </c:pt>
                <c:pt idx="2220">
                  <c:v>30376</c:v>
                </c:pt>
                <c:pt idx="2221">
                  <c:v>30377</c:v>
                </c:pt>
                <c:pt idx="2222">
                  <c:v>30378</c:v>
                </c:pt>
                <c:pt idx="2223">
                  <c:v>30379</c:v>
                </c:pt>
                <c:pt idx="2224">
                  <c:v>30380</c:v>
                </c:pt>
                <c:pt idx="2225">
                  <c:v>30381</c:v>
                </c:pt>
                <c:pt idx="2226">
                  <c:v>30382</c:v>
                </c:pt>
                <c:pt idx="2227">
                  <c:v>30383</c:v>
                </c:pt>
                <c:pt idx="2228">
                  <c:v>30384</c:v>
                </c:pt>
                <c:pt idx="2229">
                  <c:v>30385</c:v>
                </c:pt>
                <c:pt idx="2230">
                  <c:v>30386</c:v>
                </c:pt>
                <c:pt idx="2231">
                  <c:v>30387</c:v>
                </c:pt>
                <c:pt idx="2232">
                  <c:v>30388</c:v>
                </c:pt>
                <c:pt idx="2233">
                  <c:v>30389</c:v>
                </c:pt>
                <c:pt idx="2234">
                  <c:v>30390</c:v>
                </c:pt>
                <c:pt idx="2235">
                  <c:v>30391</c:v>
                </c:pt>
                <c:pt idx="2236">
                  <c:v>30392</c:v>
                </c:pt>
                <c:pt idx="2237">
                  <c:v>30393</c:v>
                </c:pt>
                <c:pt idx="2238">
                  <c:v>30394</c:v>
                </c:pt>
                <c:pt idx="2239">
                  <c:v>30395</c:v>
                </c:pt>
                <c:pt idx="2240">
                  <c:v>30396</c:v>
                </c:pt>
                <c:pt idx="2241">
                  <c:v>30397</c:v>
                </c:pt>
                <c:pt idx="2242">
                  <c:v>30398</c:v>
                </c:pt>
                <c:pt idx="2243">
                  <c:v>30399</c:v>
                </c:pt>
                <c:pt idx="2244">
                  <c:v>30400</c:v>
                </c:pt>
                <c:pt idx="2245">
                  <c:v>30401</c:v>
                </c:pt>
                <c:pt idx="2246">
                  <c:v>30402</c:v>
                </c:pt>
                <c:pt idx="2247">
                  <c:v>30403</c:v>
                </c:pt>
                <c:pt idx="2248">
                  <c:v>30404</c:v>
                </c:pt>
                <c:pt idx="2249">
                  <c:v>30405</c:v>
                </c:pt>
                <c:pt idx="2250">
                  <c:v>30406</c:v>
                </c:pt>
                <c:pt idx="2251">
                  <c:v>30407</c:v>
                </c:pt>
                <c:pt idx="2252">
                  <c:v>30408</c:v>
                </c:pt>
                <c:pt idx="2253">
                  <c:v>30409</c:v>
                </c:pt>
                <c:pt idx="2254">
                  <c:v>30410</c:v>
                </c:pt>
                <c:pt idx="2255">
                  <c:v>30411</c:v>
                </c:pt>
                <c:pt idx="2256">
                  <c:v>30412</c:v>
                </c:pt>
                <c:pt idx="2257">
                  <c:v>30413</c:v>
                </c:pt>
                <c:pt idx="2258">
                  <c:v>30414</c:v>
                </c:pt>
                <c:pt idx="2259">
                  <c:v>30415</c:v>
                </c:pt>
                <c:pt idx="2260">
                  <c:v>30416</c:v>
                </c:pt>
                <c:pt idx="2261">
                  <c:v>30417</c:v>
                </c:pt>
                <c:pt idx="2262">
                  <c:v>30418</c:v>
                </c:pt>
                <c:pt idx="2263">
                  <c:v>30419</c:v>
                </c:pt>
                <c:pt idx="2264">
                  <c:v>30420</c:v>
                </c:pt>
                <c:pt idx="2265">
                  <c:v>30421</c:v>
                </c:pt>
                <c:pt idx="2266">
                  <c:v>30422</c:v>
                </c:pt>
                <c:pt idx="2267">
                  <c:v>30423</c:v>
                </c:pt>
                <c:pt idx="2268">
                  <c:v>30424</c:v>
                </c:pt>
                <c:pt idx="2269">
                  <c:v>30425</c:v>
                </c:pt>
                <c:pt idx="2270">
                  <c:v>30426</c:v>
                </c:pt>
                <c:pt idx="2271">
                  <c:v>30427</c:v>
                </c:pt>
                <c:pt idx="2272">
                  <c:v>30428</c:v>
                </c:pt>
                <c:pt idx="2273">
                  <c:v>30429</c:v>
                </c:pt>
                <c:pt idx="2274">
                  <c:v>30430</c:v>
                </c:pt>
                <c:pt idx="2275">
                  <c:v>30431</c:v>
                </c:pt>
                <c:pt idx="2276">
                  <c:v>30432</c:v>
                </c:pt>
                <c:pt idx="2277">
                  <c:v>30433</c:v>
                </c:pt>
                <c:pt idx="2278">
                  <c:v>30434</c:v>
                </c:pt>
                <c:pt idx="2279">
                  <c:v>30435</c:v>
                </c:pt>
                <c:pt idx="2280">
                  <c:v>30436</c:v>
                </c:pt>
                <c:pt idx="2281">
                  <c:v>30437</c:v>
                </c:pt>
                <c:pt idx="2282">
                  <c:v>30438</c:v>
                </c:pt>
                <c:pt idx="2283">
                  <c:v>30439</c:v>
                </c:pt>
                <c:pt idx="2284">
                  <c:v>30440</c:v>
                </c:pt>
                <c:pt idx="2285">
                  <c:v>30441</c:v>
                </c:pt>
                <c:pt idx="2286">
                  <c:v>30442</c:v>
                </c:pt>
                <c:pt idx="2287">
                  <c:v>30443</c:v>
                </c:pt>
                <c:pt idx="2288">
                  <c:v>30444</c:v>
                </c:pt>
                <c:pt idx="2289">
                  <c:v>30445</c:v>
                </c:pt>
                <c:pt idx="2290">
                  <c:v>30446</c:v>
                </c:pt>
                <c:pt idx="2291">
                  <c:v>30447</c:v>
                </c:pt>
                <c:pt idx="2292">
                  <c:v>30448</c:v>
                </c:pt>
                <c:pt idx="2293">
                  <c:v>30449</c:v>
                </c:pt>
                <c:pt idx="2294">
                  <c:v>30450</c:v>
                </c:pt>
                <c:pt idx="2295">
                  <c:v>30451</c:v>
                </c:pt>
                <c:pt idx="2296">
                  <c:v>30452</c:v>
                </c:pt>
                <c:pt idx="2297">
                  <c:v>30453</c:v>
                </c:pt>
                <c:pt idx="2298">
                  <c:v>30454</c:v>
                </c:pt>
                <c:pt idx="2299">
                  <c:v>30455</c:v>
                </c:pt>
                <c:pt idx="2300">
                  <c:v>30456</c:v>
                </c:pt>
                <c:pt idx="2301">
                  <c:v>30457</c:v>
                </c:pt>
                <c:pt idx="2302">
                  <c:v>30458</c:v>
                </c:pt>
                <c:pt idx="2303">
                  <c:v>30459</c:v>
                </c:pt>
                <c:pt idx="2304">
                  <c:v>30460</c:v>
                </c:pt>
                <c:pt idx="2305">
                  <c:v>30461</c:v>
                </c:pt>
                <c:pt idx="2306">
                  <c:v>30462</c:v>
                </c:pt>
                <c:pt idx="2307">
                  <c:v>30463</c:v>
                </c:pt>
                <c:pt idx="2308">
                  <c:v>30464</c:v>
                </c:pt>
                <c:pt idx="2309">
                  <c:v>30465</c:v>
                </c:pt>
                <c:pt idx="2310">
                  <c:v>30466</c:v>
                </c:pt>
                <c:pt idx="2311">
                  <c:v>30467</c:v>
                </c:pt>
                <c:pt idx="2312">
                  <c:v>30468</c:v>
                </c:pt>
                <c:pt idx="2313">
                  <c:v>30469</c:v>
                </c:pt>
                <c:pt idx="2314">
                  <c:v>30470</c:v>
                </c:pt>
                <c:pt idx="2315">
                  <c:v>30471</c:v>
                </c:pt>
                <c:pt idx="2316">
                  <c:v>30472</c:v>
                </c:pt>
                <c:pt idx="2317">
                  <c:v>30473</c:v>
                </c:pt>
                <c:pt idx="2318">
                  <c:v>30474</c:v>
                </c:pt>
                <c:pt idx="2319">
                  <c:v>30475</c:v>
                </c:pt>
                <c:pt idx="2320">
                  <c:v>30476</c:v>
                </c:pt>
                <c:pt idx="2321">
                  <c:v>30477</c:v>
                </c:pt>
                <c:pt idx="2322">
                  <c:v>30478</c:v>
                </c:pt>
                <c:pt idx="2323">
                  <c:v>30479</c:v>
                </c:pt>
                <c:pt idx="2324">
                  <c:v>30480</c:v>
                </c:pt>
                <c:pt idx="2325">
                  <c:v>30481</c:v>
                </c:pt>
                <c:pt idx="2326">
                  <c:v>30482</c:v>
                </c:pt>
                <c:pt idx="2327">
                  <c:v>30483</c:v>
                </c:pt>
                <c:pt idx="2328">
                  <c:v>30484</c:v>
                </c:pt>
                <c:pt idx="2329">
                  <c:v>30485</c:v>
                </c:pt>
                <c:pt idx="2330">
                  <c:v>30486</c:v>
                </c:pt>
                <c:pt idx="2331">
                  <c:v>30487</c:v>
                </c:pt>
                <c:pt idx="2332">
                  <c:v>30488</c:v>
                </c:pt>
                <c:pt idx="2333">
                  <c:v>30489</c:v>
                </c:pt>
                <c:pt idx="2334">
                  <c:v>30490</c:v>
                </c:pt>
                <c:pt idx="2335">
                  <c:v>30491</c:v>
                </c:pt>
                <c:pt idx="2336">
                  <c:v>30492</c:v>
                </c:pt>
                <c:pt idx="2337">
                  <c:v>30493</c:v>
                </c:pt>
                <c:pt idx="2338">
                  <c:v>30494</c:v>
                </c:pt>
                <c:pt idx="2339">
                  <c:v>30495</c:v>
                </c:pt>
                <c:pt idx="2340">
                  <c:v>30496</c:v>
                </c:pt>
                <c:pt idx="2341">
                  <c:v>30497</c:v>
                </c:pt>
                <c:pt idx="2342">
                  <c:v>30498</c:v>
                </c:pt>
                <c:pt idx="2343">
                  <c:v>30499</c:v>
                </c:pt>
                <c:pt idx="2344">
                  <c:v>30500</c:v>
                </c:pt>
                <c:pt idx="2345">
                  <c:v>30501</c:v>
                </c:pt>
                <c:pt idx="2346">
                  <c:v>30502</c:v>
                </c:pt>
                <c:pt idx="2347">
                  <c:v>30503</c:v>
                </c:pt>
                <c:pt idx="2348">
                  <c:v>30504</c:v>
                </c:pt>
                <c:pt idx="2349">
                  <c:v>30505</c:v>
                </c:pt>
                <c:pt idx="2350">
                  <c:v>30506</c:v>
                </c:pt>
                <c:pt idx="2351">
                  <c:v>30507</c:v>
                </c:pt>
                <c:pt idx="2352">
                  <c:v>30508</c:v>
                </c:pt>
                <c:pt idx="2353">
                  <c:v>30509</c:v>
                </c:pt>
                <c:pt idx="2354">
                  <c:v>30510</c:v>
                </c:pt>
                <c:pt idx="2355">
                  <c:v>30511</c:v>
                </c:pt>
                <c:pt idx="2356">
                  <c:v>30512</c:v>
                </c:pt>
                <c:pt idx="2357">
                  <c:v>30513</c:v>
                </c:pt>
                <c:pt idx="2358">
                  <c:v>30514</c:v>
                </c:pt>
                <c:pt idx="2359">
                  <c:v>30515</c:v>
                </c:pt>
                <c:pt idx="2360">
                  <c:v>30516</c:v>
                </c:pt>
                <c:pt idx="2361">
                  <c:v>30517</c:v>
                </c:pt>
                <c:pt idx="2362">
                  <c:v>30518</c:v>
                </c:pt>
                <c:pt idx="2363">
                  <c:v>30519</c:v>
                </c:pt>
                <c:pt idx="2364">
                  <c:v>30520</c:v>
                </c:pt>
                <c:pt idx="2365">
                  <c:v>30521</c:v>
                </c:pt>
                <c:pt idx="2366">
                  <c:v>30522</c:v>
                </c:pt>
                <c:pt idx="2367">
                  <c:v>30523</c:v>
                </c:pt>
                <c:pt idx="2368">
                  <c:v>30524</c:v>
                </c:pt>
                <c:pt idx="2369">
                  <c:v>30525</c:v>
                </c:pt>
                <c:pt idx="2370">
                  <c:v>30526</c:v>
                </c:pt>
                <c:pt idx="2371">
                  <c:v>30527</c:v>
                </c:pt>
                <c:pt idx="2372">
                  <c:v>30528</c:v>
                </c:pt>
                <c:pt idx="2373">
                  <c:v>30529</c:v>
                </c:pt>
                <c:pt idx="2374">
                  <c:v>30530</c:v>
                </c:pt>
                <c:pt idx="2375">
                  <c:v>30531</c:v>
                </c:pt>
                <c:pt idx="2376">
                  <c:v>30532</c:v>
                </c:pt>
                <c:pt idx="2377">
                  <c:v>30533</c:v>
                </c:pt>
                <c:pt idx="2378">
                  <c:v>30534</c:v>
                </c:pt>
                <c:pt idx="2379">
                  <c:v>30535</c:v>
                </c:pt>
                <c:pt idx="2380">
                  <c:v>30536</c:v>
                </c:pt>
                <c:pt idx="2381">
                  <c:v>30537</c:v>
                </c:pt>
                <c:pt idx="2382">
                  <c:v>30538</c:v>
                </c:pt>
                <c:pt idx="2383">
                  <c:v>30539</c:v>
                </c:pt>
                <c:pt idx="2384">
                  <c:v>30540</c:v>
                </c:pt>
                <c:pt idx="2385">
                  <c:v>30541</c:v>
                </c:pt>
                <c:pt idx="2386">
                  <c:v>30542</c:v>
                </c:pt>
                <c:pt idx="2387">
                  <c:v>30543</c:v>
                </c:pt>
                <c:pt idx="2388">
                  <c:v>30544</c:v>
                </c:pt>
                <c:pt idx="2389">
                  <c:v>30545</c:v>
                </c:pt>
                <c:pt idx="2390">
                  <c:v>30546</c:v>
                </c:pt>
                <c:pt idx="2391">
                  <c:v>30547</c:v>
                </c:pt>
                <c:pt idx="2392">
                  <c:v>30548</c:v>
                </c:pt>
                <c:pt idx="2393">
                  <c:v>30549</c:v>
                </c:pt>
                <c:pt idx="2394">
                  <c:v>30550</c:v>
                </c:pt>
                <c:pt idx="2395">
                  <c:v>30551</c:v>
                </c:pt>
                <c:pt idx="2396">
                  <c:v>30552</c:v>
                </c:pt>
                <c:pt idx="2397">
                  <c:v>30553</c:v>
                </c:pt>
                <c:pt idx="2398">
                  <c:v>30554</c:v>
                </c:pt>
                <c:pt idx="2399">
                  <c:v>30555</c:v>
                </c:pt>
                <c:pt idx="2400">
                  <c:v>30556</c:v>
                </c:pt>
                <c:pt idx="2401">
                  <c:v>30557</c:v>
                </c:pt>
                <c:pt idx="2402">
                  <c:v>30558</c:v>
                </c:pt>
                <c:pt idx="2403">
                  <c:v>30559</c:v>
                </c:pt>
                <c:pt idx="2404">
                  <c:v>30560</c:v>
                </c:pt>
                <c:pt idx="2405">
                  <c:v>30561</c:v>
                </c:pt>
                <c:pt idx="2406">
                  <c:v>30562</c:v>
                </c:pt>
                <c:pt idx="2407">
                  <c:v>30563</c:v>
                </c:pt>
                <c:pt idx="2408">
                  <c:v>30564</c:v>
                </c:pt>
                <c:pt idx="2409">
                  <c:v>30565</c:v>
                </c:pt>
                <c:pt idx="2410">
                  <c:v>30566</c:v>
                </c:pt>
                <c:pt idx="2411">
                  <c:v>30567</c:v>
                </c:pt>
                <c:pt idx="2412">
                  <c:v>30568</c:v>
                </c:pt>
                <c:pt idx="2413">
                  <c:v>30569</c:v>
                </c:pt>
                <c:pt idx="2414">
                  <c:v>30570</c:v>
                </c:pt>
                <c:pt idx="2415">
                  <c:v>30571</c:v>
                </c:pt>
                <c:pt idx="2416">
                  <c:v>30572</c:v>
                </c:pt>
                <c:pt idx="2417">
                  <c:v>30573</c:v>
                </c:pt>
                <c:pt idx="2418">
                  <c:v>30574</c:v>
                </c:pt>
                <c:pt idx="2419">
                  <c:v>30575</c:v>
                </c:pt>
                <c:pt idx="2420">
                  <c:v>30576</c:v>
                </c:pt>
                <c:pt idx="2421">
                  <c:v>30577</c:v>
                </c:pt>
                <c:pt idx="2422">
                  <c:v>30578</c:v>
                </c:pt>
                <c:pt idx="2423">
                  <c:v>30579</c:v>
                </c:pt>
                <c:pt idx="2424">
                  <c:v>30580</c:v>
                </c:pt>
                <c:pt idx="2425">
                  <c:v>30581</c:v>
                </c:pt>
                <c:pt idx="2426">
                  <c:v>30582</c:v>
                </c:pt>
                <c:pt idx="2427">
                  <c:v>30583</c:v>
                </c:pt>
                <c:pt idx="2428">
                  <c:v>30584</c:v>
                </c:pt>
                <c:pt idx="2429">
                  <c:v>30585</c:v>
                </c:pt>
                <c:pt idx="2430">
                  <c:v>30586</c:v>
                </c:pt>
                <c:pt idx="2431">
                  <c:v>30587</c:v>
                </c:pt>
                <c:pt idx="2432">
                  <c:v>30588</c:v>
                </c:pt>
                <c:pt idx="2433">
                  <c:v>30589</c:v>
                </c:pt>
                <c:pt idx="2434">
                  <c:v>30590</c:v>
                </c:pt>
                <c:pt idx="2435">
                  <c:v>30591</c:v>
                </c:pt>
                <c:pt idx="2436">
                  <c:v>30592</c:v>
                </c:pt>
                <c:pt idx="2437">
                  <c:v>30593</c:v>
                </c:pt>
                <c:pt idx="2438">
                  <c:v>30594</c:v>
                </c:pt>
                <c:pt idx="2439">
                  <c:v>30595</c:v>
                </c:pt>
                <c:pt idx="2440">
                  <c:v>30596</c:v>
                </c:pt>
                <c:pt idx="2441">
                  <c:v>30597</c:v>
                </c:pt>
                <c:pt idx="2442">
                  <c:v>30598</c:v>
                </c:pt>
                <c:pt idx="2443">
                  <c:v>30599</c:v>
                </c:pt>
                <c:pt idx="2444">
                  <c:v>30600</c:v>
                </c:pt>
                <c:pt idx="2445">
                  <c:v>30601</c:v>
                </c:pt>
                <c:pt idx="2446">
                  <c:v>30602</c:v>
                </c:pt>
                <c:pt idx="2447">
                  <c:v>30603</c:v>
                </c:pt>
                <c:pt idx="2448">
                  <c:v>30604</c:v>
                </c:pt>
                <c:pt idx="2449">
                  <c:v>30605</c:v>
                </c:pt>
                <c:pt idx="2450">
                  <c:v>30606</c:v>
                </c:pt>
                <c:pt idx="2451">
                  <c:v>30607</c:v>
                </c:pt>
                <c:pt idx="2452">
                  <c:v>30608</c:v>
                </c:pt>
                <c:pt idx="2453">
                  <c:v>30609</c:v>
                </c:pt>
                <c:pt idx="2454">
                  <c:v>30610</c:v>
                </c:pt>
                <c:pt idx="2455">
                  <c:v>30611</c:v>
                </c:pt>
                <c:pt idx="2456">
                  <c:v>30612</c:v>
                </c:pt>
                <c:pt idx="2457">
                  <c:v>30613</c:v>
                </c:pt>
                <c:pt idx="2458">
                  <c:v>30614</c:v>
                </c:pt>
                <c:pt idx="2459">
                  <c:v>30615</c:v>
                </c:pt>
                <c:pt idx="2460">
                  <c:v>30616</c:v>
                </c:pt>
                <c:pt idx="2461">
                  <c:v>30617</c:v>
                </c:pt>
                <c:pt idx="2462">
                  <c:v>30618</c:v>
                </c:pt>
                <c:pt idx="2463">
                  <c:v>30619</c:v>
                </c:pt>
                <c:pt idx="2464">
                  <c:v>30620</c:v>
                </c:pt>
                <c:pt idx="2465">
                  <c:v>30621</c:v>
                </c:pt>
                <c:pt idx="2466">
                  <c:v>30622</c:v>
                </c:pt>
                <c:pt idx="2467">
                  <c:v>30623</c:v>
                </c:pt>
                <c:pt idx="2468">
                  <c:v>30624</c:v>
                </c:pt>
                <c:pt idx="2469">
                  <c:v>30625</c:v>
                </c:pt>
                <c:pt idx="2470">
                  <c:v>30626</c:v>
                </c:pt>
                <c:pt idx="2471">
                  <c:v>30627</c:v>
                </c:pt>
                <c:pt idx="2472">
                  <c:v>30628</c:v>
                </c:pt>
                <c:pt idx="2473">
                  <c:v>30629</c:v>
                </c:pt>
                <c:pt idx="2474">
                  <c:v>30630</c:v>
                </c:pt>
                <c:pt idx="2475">
                  <c:v>30631</c:v>
                </c:pt>
                <c:pt idx="2476">
                  <c:v>30632</c:v>
                </c:pt>
                <c:pt idx="2477">
                  <c:v>30633</c:v>
                </c:pt>
                <c:pt idx="2478">
                  <c:v>30634</c:v>
                </c:pt>
                <c:pt idx="2479">
                  <c:v>30635</c:v>
                </c:pt>
                <c:pt idx="2480">
                  <c:v>30636</c:v>
                </c:pt>
                <c:pt idx="2481">
                  <c:v>30637</c:v>
                </c:pt>
                <c:pt idx="2482">
                  <c:v>30638</c:v>
                </c:pt>
                <c:pt idx="2483">
                  <c:v>30639</c:v>
                </c:pt>
                <c:pt idx="2484">
                  <c:v>30640</c:v>
                </c:pt>
                <c:pt idx="2485">
                  <c:v>30641</c:v>
                </c:pt>
                <c:pt idx="2486">
                  <c:v>30642</c:v>
                </c:pt>
                <c:pt idx="2487">
                  <c:v>30643</c:v>
                </c:pt>
                <c:pt idx="2488">
                  <c:v>30644</c:v>
                </c:pt>
                <c:pt idx="2489">
                  <c:v>30645</c:v>
                </c:pt>
                <c:pt idx="2490">
                  <c:v>30646</c:v>
                </c:pt>
                <c:pt idx="2491">
                  <c:v>30647</c:v>
                </c:pt>
                <c:pt idx="2492">
                  <c:v>30648</c:v>
                </c:pt>
                <c:pt idx="2493">
                  <c:v>30649</c:v>
                </c:pt>
                <c:pt idx="2494">
                  <c:v>30650</c:v>
                </c:pt>
                <c:pt idx="2495">
                  <c:v>30651</c:v>
                </c:pt>
                <c:pt idx="2496">
                  <c:v>30652</c:v>
                </c:pt>
                <c:pt idx="2497">
                  <c:v>30653</c:v>
                </c:pt>
                <c:pt idx="2498">
                  <c:v>30654</c:v>
                </c:pt>
                <c:pt idx="2499">
                  <c:v>30655</c:v>
                </c:pt>
                <c:pt idx="2500">
                  <c:v>30656</c:v>
                </c:pt>
                <c:pt idx="2501">
                  <c:v>30657</c:v>
                </c:pt>
                <c:pt idx="2502">
                  <c:v>30658</c:v>
                </c:pt>
                <c:pt idx="2503">
                  <c:v>30659</c:v>
                </c:pt>
                <c:pt idx="2504">
                  <c:v>30660</c:v>
                </c:pt>
                <c:pt idx="2505">
                  <c:v>30661</c:v>
                </c:pt>
                <c:pt idx="2506">
                  <c:v>30662</c:v>
                </c:pt>
                <c:pt idx="2507">
                  <c:v>30663</c:v>
                </c:pt>
                <c:pt idx="2508">
                  <c:v>30664</c:v>
                </c:pt>
                <c:pt idx="2509">
                  <c:v>30665</c:v>
                </c:pt>
                <c:pt idx="2510">
                  <c:v>30666</c:v>
                </c:pt>
                <c:pt idx="2511">
                  <c:v>30667</c:v>
                </c:pt>
                <c:pt idx="2512">
                  <c:v>30668</c:v>
                </c:pt>
                <c:pt idx="2513">
                  <c:v>30669</c:v>
                </c:pt>
                <c:pt idx="2514">
                  <c:v>30670</c:v>
                </c:pt>
                <c:pt idx="2515">
                  <c:v>30671</c:v>
                </c:pt>
                <c:pt idx="2516">
                  <c:v>30672</c:v>
                </c:pt>
                <c:pt idx="2517">
                  <c:v>30673</c:v>
                </c:pt>
                <c:pt idx="2518">
                  <c:v>30674</c:v>
                </c:pt>
                <c:pt idx="2519">
                  <c:v>30675</c:v>
                </c:pt>
                <c:pt idx="2520">
                  <c:v>30676</c:v>
                </c:pt>
                <c:pt idx="2521">
                  <c:v>30677</c:v>
                </c:pt>
                <c:pt idx="2522">
                  <c:v>30678</c:v>
                </c:pt>
                <c:pt idx="2523">
                  <c:v>30679</c:v>
                </c:pt>
                <c:pt idx="2524">
                  <c:v>30680</c:v>
                </c:pt>
                <c:pt idx="2525">
                  <c:v>30681</c:v>
                </c:pt>
                <c:pt idx="2526">
                  <c:v>30682</c:v>
                </c:pt>
                <c:pt idx="2527">
                  <c:v>30683</c:v>
                </c:pt>
                <c:pt idx="2528">
                  <c:v>30684</c:v>
                </c:pt>
                <c:pt idx="2529">
                  <c:v>30685</c:v>
                </c:pt>
                <c:pt idx="2530">
                  <c:v>30686</c:v>
                </c:pt>
                <c:pt idx="2531">
                  <c:v>30687</c:v>
                </c:pt>
                <c:pt idx="2532">
                  <c:v>30688</c:v>
                </c:pt>
                <c:pt idx="2533">
                  <c:v>30689</c:v>
                </c:pt>
                <c:pt idx="2534">
                  <c:v>30690</c:v>
                </c:pt>
                <c:pt idx="2535">
                  <c:v>30691</c:v>
                </c:pt>
                <c:pt idx="2536">
                  <c:v>30692</c:v>
                </c:pt>
                <c:pt idx="2537">
                  <c:v>30693</c:v>
                </c:pt>
                <c:pt idx="2538">
                  <c:v>30694</c:v>
                </c:pt>
                <c:pt idx="2539">
                  <c:v>30695</c:v>
                </c:pt>
                <c:pt idx="2540">
                  <c:v>30696</c:v>
                </c:pt>
                <c:pt idx="2541">
                  <c:v>30697</c:v>
                </c:pt>
                <c:pt idx="2542">
                  <c:v>30698</c:v>
                </c:pt>
                <c:pt idx="2543">
                  <c:v>30699</c:v>
                </c:pt>
                <c:pt idx="2544">
                  <c:v>30700</c:v>
                </c:pt>
                <c:pt idx="2545">
                  <c:v>30701</c:v>
                </c:pt>
                <c:pt idx="2546">
                  <c:v>30702</c:v>
                </c:pt>
                <c:pt idx="2547">
                  <c:v>30703</c:v>
                </c:pt>
                <c:pt idx="2548">
                  <c:v>30704</c:v>
                </c:pt>
                <c:pt idx="2549">
                  <c:v>30705</c:v>
                </c:pt>
                <c:pt idx="2550">
                  <c:v>30706</c:v>
                </c:pt>
                <c:pt idx="2551">
                  <c:v>30707</c:v>
                </c:pt>
                <c:pt idx="2552">
                  <c:v>30708</c:v>
                </c:pt>
                <c:pt idx="2553">
                  <c:v>30709</c:v>
                </c:pt>
                <c:pt idx="2554">
                  <c:v>30710</c:v>
                </c:pt>
                <c:pt idx="2555">
                  <c:v>30711</c:v>
                </c:pt>
                <c:pt idx="2556">
                  <c:v>30712</c:v>
                </c:pt>
                <c:pt idx="2557">
                  <c:v>30713</c:v>
                </c:pt>
                <c:pt idx="2558">
                  <c:v>30714</c:v>
                </c:pt>
                <c:pt idx="2559">
                  <c:v>30715</c:v>
                </c:pt>
                <c:pt idx="2560">
                  <c:v>30716</c:v>
                </c:pt>
                <c:pt idx="2561">
                  <c:v>30717</c:v>
                </c:pt>
                <c:pt idx="2562">
                  <c:v>30718</c:v>
                </c:pt>
                <c:pt idx="2563">
                  <c:v>30719</c:v>
                </c:pt>
                <c:pt idx="2564">
                  <c:v>30720</c:v>
                </c:pt>
                <c:pt idx="2565">
                  <c:v>30721</c:v>
                </c:pt>
                <c:pt idx="2566">
                  <c:v>30722</c:v>
                </c:pt>
                <c:pt idx="2567">
                  <c:v>30723</c:v>
                </c:pt>
                <c:pt idx="2568">
                  <c:v>30724</c:v>
                </c:pt>
                <c:pt idx="2569">
                  <c:v>30725</c:v>
                </c:pt>
                <c:pt idx="2570">
                  <c:v>30726</c:v>
                </c:pt>
                <c:pt idx="2571">
                  <c:v>30727</c:v>
                </c:pt>
                <c:pt idx="2572">
                  <c:v>30728</c:v>
                </c:pt>
                <c:pt idx="2573">
                  <c:v>30729</c:v>
                </c:pt>
                <c:pt idx="2574">
                  <c:v>30730</c:v>
                </c:pt>
                <c:pt idx="2575">
                  <c:v>30731</c:v>
                </c:pt>
                <c:pt idx="2576">
                  <c:v>30732</c:v>
                </c:pt>
                <c:pt idx="2577">
                  <c:v>30733</c:v>
                </c:pt>
                <c:pt idx="2578">
                  <c:v>30734</c:v>
                </c:pt>
                <c:pt idx="2579">
                  <c:v>30735</c:v>
                </c:pt>
                <c:pt idx="2580">
                  <c:v>30736</c:v>
                </c:pt>
                <c:pt idx="2581">
                  <c:v>30737</c:v>
                </c:pt>
                <c:pt idx="2582">
                  <c:v>30738</c:v>
                </c:pt>
                <c:pt idx="2583">
                  <c:v>30739</c:v>
                </c:pt>
                <c:pt idx="2584">
                  <c:v>30740</c:v>
                </c:pt>
                <c:pt idx="2585">
                  <c:v>30741</c:v>
                </c:pt>
                <c:pt idx="2586">
                  <c:v>30742</c:v>
                </c:pt>
                <c:pt idx="2587">
                  <c:v>30743</c:v>
                </c:pt>
                <c:pt idx="2588">
                  <c:v>30744</c:v>
                </c:pt>
                <c:pt idx="2589">
                  <c:v>30745</c:v>
                </c:pt>
                <c:pt idx="2590">
                  <c:v>30746</c:v>
                </c:pt>
                <c:pt idx="2591">
                  <c:v>30747</c:v>
                </c:pt>
                <c:pt idx="2592">
                  <c:v>30748</c:v>
                </c:pt>
                <c:pt idx="2593">
                  <c:v>30749</c:v>
                </c:pt>
                <c:pt idx="2594">
                  <c:v>30750</c:v>
                </c:pt>
                <c:pt idx="2595">
                  <c:v>30751</c:v>
                </c:pt>
                <c:pt idx="2596">
                  <c:v>30752</c:v>
                </c:pt>
                <c:pt idx="2597">
                  <c:v>30753</c:v>
                </c:pt>
                <c:pt idx="2598">
                  <c:v>30754</c:v>
                </c:pt>
                <c:pt idx="2599">
                  <c:v>30755</c:v>
                </c:pt>
                <c:pt idx="2600">
                  <c:v>30756</c:v>
                </c:pt>
                <c:pt idx="2601">
                  <c:v>30757</c:v>
                </c:pt>
                <c:pt idx="2602">
                  <c:v>30758</c:v>
                </c:pt>
                <c:pt idx="2603">
                  <c:v>30759</c:v>
                </c:pt>
                <c:pt idx="2604">
                  <c:v>30760</c:v>
                </c:pt>
                <c:pt idx="2605">
                  <c:v>30761</c:v>
                </c:pt>
                <c:pt idx="2606">
                  <c:v>30762</c:v>
                </c:pt>
                <c:pt idx="2607">
                  <c:v>30763</c:v>
                </c:pt>
                <c:pt idx="2608">
                  <c:v>30764</c:v>
                </c:pt>
                <c:pt idx="2609">
                  <c:v>30765</c:v>
                </c:pt>
                <c:pt idx="2610">
                  <c:v>30766</c:v>
                </c:pt>
                <c:pt idx="2611">
                  <c:v>30767</c:v>
                </c:pt>
                <c:pt idx="2612">
                  <c:v>30768</c:v>
                </c:pt>
                <c:pt idx="2613">
                  <c:v>30769</c:v>
                </c:pt>
                <c:pt idx="2614">
                  <c:v>30770</c:v>
                </c:pt>
                <c:pt idx="2615">
                  <c:v>30771</c:v>
                </c:pt>
                <c:pt idx="2616">
                  <c:v>30772</c:v>
                </c:pt>
                <c:pt idx="2617">
                  <c:v>30773</c:v>
                </c:pt>
                <c:pt idx="2618">
                  <c:v>30774</c:v>
                </c:pt>
                <c:pt idx="2619">
                  <c:v>30775</c:v>
                </c:pt>
                <c:pt idx="2620">
                  <c:v>30776</c:v>
                </c:pt>
                <c:pt idx="2621">
                  <c:v>30777</c:v>
                </c:pt>
                <c:pt idx="2622">
                  <c:v>30778</c:v>
                </c:pt>
                <c:pt idx="2623">
                  <c:v>30779</c:v>
                </c:pt>
                <c:pt idx="2624">
                  <c:v>30780</c:v>
                </c:pt>
                <c:pt idx="2625">
                  <c:v>30781</c:v>
                </c:pt>
                <c:pt idx="2626">
                  <c:v>30782</c:v>
                </c:pt>
                <c:pt idx="2627">
                  <c:v>30783</c:v>
                </c:pt>
                <c:pt idx="2628">
                  <c:v>30784</c:v>
                </c:pt>
                <c:pt idx="2629">
                  <c:v>30785</c:v>
                </c:pt>
                <c:pt idx="2630">
                  <c:v>30786</c:v>
                </c:pt>
                <c:pt idx="2631">
                  <c:v>30787</c:v>
                </c:pt>
                <c:pt idx="2632">
                  <c:v>30788</c:v>
                </c:pt>
                <c:pt idx="2633">
                  <c:v>30789</c:v>
                </c:pt>
                <c:pt idx="2634">
                  <c:v>30790</c:v>
                </c:pt>
                <c:pt idx="2635">
                  <c:v>30791</c:v>
                </c:pt>
                <c:pt idx="2636">
                  <c:v>30792</c:v>
                </c:pt>
                <c:pt idx="2637">
                  <c:v>30793</c:v>
                </c:pt>
                <c:pt idx="2638">
                  <c:v>30794</c:v>
                </c:pt>
                <c:pt idx="2639">
                  <c:v>30795</c:v>
                </c:pt>
                <c:pt idx="2640">
                  <c:v>30796</c:v>
                </c:pt>
                <c:pt idx="2641">
                  <c:v>30797</c:v>
                </c:pt>
                <c:pt idx="2642">
                  <c:v>30798</c:v>
                </c:pt>
                <c:pt idx="2643">
                  <c:v>30799</c:v>
                </c:pt>
                <c:pt idx="2644">
                  <c:v>30800</c:v>
                </c:pt>
                <c:pt idx="2645">
                  <c:v>30801</c:v>
                </c:pt>
                <c:pt idx="2646">
                  <c:v>30802</c:v>
                </c:pt>
                <c:pt idx="2647">
                  <c:v>30803</c:v>
                </c:pt>
                <c:pt idx="2648">
                  <c:v>30804</c:v>
                </c:pt>
                <c:pt idx="2649">
                  <c:v>30805</c:v>
                </c:pt>
                <c:pt idx="2650">
                  <c:v>30806</c:v>
                </c:pt>
                <c:pt idx="2651">
                  <c:v>30807</c:v>
                </c:pt>
                <c:pt idx="2652">
                  <c:v>30808</c:v>
                </c:pt>
                <c:pt idx="2653">
                  <c:v>30809</c:v>
                </c:pt>
                <c:pt idx="2654">
                  <c:v>30810</c:v>
                </c:pt>
                <c:pt idx="2655">
                  <c:v>30811</c:v>
                </c:pt>
                <c:pt idx="2656">
                  <c:v>30812</c:v>
                </c:pt>
                <c:pt idx="2657">
                  <c:v>30813</c:v>
                </c:pt>
                <c:pt idx="2658">
                  <c:v>30814</c:v>
                </c:pt>
                <c:pt idx="2659">
                  <c:v>30815</c:v>
                </c:pt>
                <c:pt idx="2660">
                  <c:v>30816</c:v>
                </c:pt>
                <c:pt idx="2661">
                  <c:v>30817</c:v>
                </c:pt>
                <c:pt idx="2662">
                  <c:v>30818</c:v>
                </c:pt>
                <c:pt idx="2663">
                  <c:v>30819</c:v>
                </c:pt>
                <c:pt idx="2664">
                  <c:v>30820</c:v>
                </c:pt>
                <c:pt idx="2665">
                  <c:v>30821</c:v>
                </c:pt>
                <c:pt idx="2666">
                  <c:v>30822</c:v>
                </c:pt>
                <c:pt idx="2667">
                  <c:v>30823</c:v>
                </c:pt>
                <c:pt idx="2668">
                  <c:v>30824</c:v>
                </c:pt>
                <c:pt idx="2669">
                  <c:v>30825</c:v>
                </c:pt>
                <c:pt idx="2670">
                  <c:v>30826</c:v>
                </c:pt>
                <c:pt idx="2671">
                  <c:v>30827</c:v>
                </c:pt>
                <c:pt idx="2672">
                  <c:v>30828</c:v>
                </c:pt>
                <c:pt idx="2673">
                  <c:v>30829</c:v>
                </c:pt>
                <c:pt idx="2674">
                  <c:v>30830</c:v>
                </c:pt>
                <c:pt idx="2675">
                  <c:v>30831</c:v>
                </c:pt>
                <c:pt idx="2676">
                  <c:v>30832</c:v>
                </c:pt>
                <c:pt idx="2677">
                  <c:v>30833</c:v>
                </c:pt>
                <c:pt idx="2678">
                  <c:v>30834</c:v>
                </c:pt>
                <c:pt idx="2679">
                  <c:v>30835</c:v>
                </c:pt>
                <c:pt idx="2680">
                  <c:v>30836</c:v>
                </c:pt>
                <c:pt idx="2681">
                  <c:v>30837</c:v>
                </c:pt>
                <c:pt idx="2682">
                  <c:v>30838</c:v>
                </c:pt>
                <c:pt idx="2683">
                  <c:v>30839</c:v>
                </c:pt>
                <c:pt idx="2684">
                  <c:v>30840</c:v>
                </c:pt>
                <c:pt idx="2685">
                  <c:v>30841</c:v>
                </c:pt>
                <c:pt idx="2686">
                  <c:v>30842</c:v>
                </c:pt>
                <c:pt idx="2687">
                  <c:v>30843</c:v>
                </c:pt>
                <c:pt idx="2688">
                  <c:v>30844</c:v>
                </c:pt>
                <c:pt idx="2689">
                  <c:v>30845</c:v>
                </c:pt>
                <c:pt idx="2690">
                  <c:v>30846</c:v>
                </c:pt>
                <c:pt idx="2691">
                  <c:v>30847</c:v>
                </c:pt>
                <c:pt idx="2692">
                  <c:v>30848</c:v>
                </c:pt>
                <c:pt idx="2693">
                  <c:v>30849</c:v>
                </c:pt>
                <c:pt idx="2694">
                  <c:v>30850</c:v>
                </c:pt>
                <c:pt idx="2695">
                  <c:v>30851</c:v>
                </c:pt>
                <c:pt idx="2696">
                  <c:v>30852</c:v>
                </c:pt>
                <c:pt idx="2697">
                  <c:v>30853</c:v>
                </c:pt>
                <c:pt idx="2698">
                  <c:v>30854</c:v>
                </c:pt>
                <c:pt idx="2699">
                  <c:v>30855</c:v>
                </c:pt>
                <c:pt idx="2700">
                  <c:v>30856</c:v>
                </c:pt>
                <c:pt idx="2701">
                  <c:v>30857</c:v>
                </c:pt>
                <c:pt idx="2702">
                  <c:v>30858</c:v>
                </c:pt>
                <c:pt idx="2703">
                  <c:v>30859</c:v>
                </c:pt>
                <c:pt idx="2704">
                  <c:v>30860</c:v>
                </c:pt>
                <c:pt idx="2705">
                  <c:v>30861</c:v>
                </c:pt>
                <c:pt idx="2706">
                  <c:v>30862</c:v>
                </c:pt>
                <c:pt idx="2707">
                  <c:v>30863</c:v>
                </c:pt>
                <c:pt idx="2708">
                  <c:v>30864</c:v>
                </c:pt>
                <c:pt idx="2709">
                  <c:v>30865</c:v>
                </c:pt>
                <c:pt idx="2710">
                  <c:v>30866</c:v>
                </c:pt>
                <c:pt idx="2711">
                  <c:v>30867</c:v>
                </c:pt>
                <c:pt idx="2712">
                  <c:v>30868</c:v>
                </c:pt>
                <c:pt idx="2713">
                  <c:v>30869</c:v>
                </c:pt>
                <c:pt idx="2714">
                  <c:v>30870</c:v>
                </c:pt>
                <c:pt idx="2715">
                  <c:v>30871</c:v>
                </c:pt>
                <c:pt idx="2716">
                  <c:v>30872</c:v>
                </c:pt>
                <c:pt idx="2717">
                  <c:v>30873</c:v>
                </c:pt>
                <c:pt idx="2718">
                  <c:v>30874</c:v>
                </c:pt>
                <c:pt idx="2719">
                  <c:v>30875</c:v>
                </c:pt>
                <c:pt idx="2720">
                  <c:v>30876</c:v>
                </c:pt>
                <c:pt idx="2721">
                  <c:v>30877</c:v>
                </c:pt>
                <c:pt idx="2722">
                  <c:v>30878</c:v>
                </c:pt>
                <c:pt idx="2723">
                  <c:v>30879</c:v>
                </c:pt>
                <c:pt idx="2724">
                  <c:v>30880</c:v>
                </c:pt>
                <c:pt idx="2725">
                  <c:v>30881</c:v>
                </c:pt>
                <c:pt idx="2726">
                  <c:v>30882</c:v>
                </c:pt>
                <c:pt idx="2727">
                  <c:v>30883</c:v>
                </c:pt>
                <c:pt idx="2728">
                  <c:v>30884</c:v>
                </c:pt>
                <c:pt idx="2729">
                  <c:v>30885</c:v>
                </c:pt>
                <c:pt idx="2730">
                  <c:v>30886</c:v>
                </c:pt>
                <c:pt idx="2731">
                  <c:v>30887</c:v>
                </c:pt>
                <c:pt idx="2732">
                  <c:v>30888</c:v>
                </c:pt>
                <c:pt idx="2733">
                  <c:v>30889</c:v>
                </c:pt>
                <c:pt idx="2734">
                  <c:v>30890</c:v>
                </c:pt>
                <c:pt idx="2735">
                  <c:v>30891</c:v>
                </c:pt>
                <c:pt idx="2736">
                  <c:v>30892</c:v>
                </c:pt>
                <c:pt idx="2737">
                  <c:v>30893</c:v>
                </c:pt>
                <c:pt idx="2738">
                  <c:v>30894</c:v>
                </c:pt>
                <c:pt idx="2739">
                  <c:v>30895</c:v>
                </c:pt>
                <c:pt idx="2740">
                  <c:v>30896</c:v>
                </c:pt>
                <c:pt idx="2741">
                  <c:v>30897</c:v>
                </c:pt>
                <c:pt idx="2742">
                  <c:v>30898</c:v>
                </c:pt>
                <c:pt idx="2743">
                  <c:v>30899</c:v>
                </c:pt>
                <c:pt idx="2744">
                  <c:v>30900</c:v>
                </c:pt>
                <c:pt idx="2745">
                  <c:v>30901</c:v>
                </c:pt>
                <c:pt idx="2746">
                  <c:v>30902</c:v>
                </c:pt>
                <c:pt idx="2747">
                  <c:v>30903</c:v>
                </c:pt>
                <c:pt idx="2748">
                  <c:v>30904</c:v>
                </c:pt>
                <c:pt idx="2749">
                  <c:v>30905</c:v>
                </c:pt>
                <c:pt idx="2750">
                  <c:v>30906</c:v>
                </c:pt>
                <c:pt idx="2751">
                  <c:v>30907</c:v>
                </c:pt>
                <c:pt idx="2752">
                  <c:v>30908</c:v>
                </c:pt>
                <c:pt idx="2753">
                  <c:v>30909</c:v>
                </c:pt>
                <c:pt idx="2754">
                  <c:v>30910</c:v>
                </c:pt>
                <c:pt idx="2755">
                  <c:v>30911</c:v>
                </c:pt>
                <c:pt idx="2756">
                  <c:v>30912</c:v>
                </c:pt>
                <c:pt idx="2757">
                  <c:v>30913</c:v>
                </c:pt>
                <c:pt idx="2758">
                  <c:v>30914</c:v>
                </c:pt>
                <c:pt idx="2759">
                  <c:v>30915</c:v>
                </c:pt>
                <c:pt idx="2760">
                  <c:v>30916</c:v>
                </c:pt>
                <c:pt idx="2761">
                  <c:v>30917</c:v>
                </c:pt>
                <c:pt idx="2762">
                  <c:v>30918</c:v>
                </c:pt>
                <c:pt idx="2763">
                  <c:v>30919</c:v>
                </c:pt>
                <c:pt idx="2764">
                  <c:v>30920</c:v>
                </c:pt>
                <c:pt idx="2765">
                  <c:v>30921</c:v>
                </c:pt>
                <c:pt idx="2766">
                  <c:v>30922</c:v>
                </c:pt>
                <c:pt idx="2767">
                  <c:v>30923</c:v>
                </c:pt>
                <c:pt idx="2768">
                  <c:v>30924</c:v>
                </c:pt>
                <c:pt idx="2769">
                  <c:v>30925</c:v>
                </c:pt>
                <c:pt idx="2770">
                  <c:v>30926</c:v>
                </c:pt>
                <c:pt idx="2771">
                  <c:v>30927</c:v>
                </c:pt>
                <c:pt idx="2772">
                  <c:v>30928</c:v>
                </c:pt>
                <c:pt idx="2773">
                  <c:v>30929</c:v>
                </c:pt>
                <c:pt idx="2774">
                  <c:v>30930</c:v>
                </c:pt>
                <c:pt idx="2775">
                  <c:v>30931</c:v>
                </c:pt>
                <c:pt idx="2776">
                  <c:v>30932</c:v>
                </c:pt>
                <c:pt idx="2777">
                  <c:v>30933</c:v>
                </c:pt>
                <c:pt idx="2778">
                  <c:v>30934</c:v>
                </c:pt>
                <c:pt idx="2779">
                  <c:v>30935</c:v>
                </c:pt>
                <c:pt idx="2780">
                  <c:v>30936</c:v>
                </c:pt>
                <c:pt idx="2781">
                  <c:v>30937</c:v>
                </c:pt>
                <c:pt idx="2782">
                  <c:v>30938</c:v>
                </c:pt>
                <c:pt idx="2783">
                  <c:v>30939</c:v>
                </c:pt>
                <c:pt idx="2784">
                  <c:v>30940</c:v>
                </c:pt>
                <c:pt idx="2785">
                  <c:v>30941</c:v>
                </c:pt>
                <c:pt idx="2786">
                  <c:v>30942</c:v>
                </c:pt>
                <c:pt idx="2787">
                  <c:v>30943</c:v>
                </c:pt>
                <c:pt idx="2788">
                  <c:v>30944</c:v>
                </c:pt>
                <c:pt idx="2789">
                  <c:v>30945</c:v>
                </c:pt>
                <c:pt idx="2790">
                  <c:v>30946</c:v>
                </c:pt>
                <c:pt idx="2791">
                  <c:v>30947</c:v>
                </c:pt>
                <c:pt idx="2792">
                  <c:v>30948</c:v>
                </c:pt>
                <c:pt idx="2793">
                  <c:v>30949</c:v>
                </c:pt>
                <c:pt idx="2794">
                  <c:v>30950</c:v>
                </c:pt>
                <c:pt idx="2795">
                  <c:v>30951</c:v>
                </c:pt>
                <c:pt idx="2796">
                  <c:v>30952</c:v>
                </c:pt>
                <c:pt idx="2797">
                  <c:v>30953</c:v>
                </c:pt>
                <c:pt idx="2798">
                  <c:v>30954</c:v>
                </c:pt>
                <c:pt idx="2799">
                  <c:v>30955</c:v>
                </c:pt>
                <c:pt idx="2800">
                  <c:v>30956</c:v>
                </c:pt>
                <c:pt idx="2801">
                  <c:v>30957</c:v>
                </c:pt>
                <c:pt idx="2802">
                  <c:v>30958</c:v>
                </c:pt>
                <c:pt idx="2803">
                  <c:v>30959</c:v>
                </c:pt>
                <c:pt idx="2804">
                  <c:v>30960</c:v>
                </c:pt>
                <c:pt idx="2805">
                  <c:v>30961</c:v>
                </c:pt>
                <c:pt idx="2806">
                  <c:v>30962</c:v>
                </c:pt>
                <c:pt idx="2807">
                  <c:v>30963</c:v>
                </c:pt>
                <c:pt idx="2808">
                  <c:v>30964</c:v>
                </c:pt>
                <c:pt idx="2809">
                  <c:v>30965</c:v>
                </c:pt>
                <c:pt idx="2810">
                  <c:v>30966</c:v>
                </c:pt>
                <c:pt idx="2811">
                  <c:v>30967</c:v>
                </c:pt>
                <c:pt idx="2812">
                  <c:v>30968</c:v>
                </c:pt>
                <c:pt idx="2813">
                  <c:v>30969</c:v>
                </c:pt>
                <c:pt idx="2814">
                  <c:v>30970</c:v>
                </c:pt>
                <c:pt idx="2815">
                  <c:v>30971</c:v>
                </c:pt>
                <c:pt idx="2816">
                  <c:v>30972</c:v>
                </c:pt>
                <c:pt idx="2817">
                  <c:v>30973</c:v>
                </c:pt>
                <c:pt idx="2818">
                  <c:v>30974</c:v>
                </c:pt>
                <c:pt idx="2819">
                  <c:v>30975</c:v>
                </c:pt>
                <c:pt idx="2820">
                  <c:v>30976</c:v>
                </c:pt>
                <c:pt idx="2821">
                  <c:v>30977</c:v>
                </c:pt>
                <c:pt idx="2822">
                  <c:v>30978</c:v>
                </c:pt>
                <c:pt idx="2823">
                  <c:v>30979</c:v>
                </c:pt>
                <c:pt idx="2824">
                  <c:v>30980</c:v>
                </c:pt>
                <c:pt idx="2825">
                  <c:v>30981</c:v>
                </c:pt>
                <c:pt idx="2826">
                  <c:v>30982</c:v>
                </c:pt>
                <c:pt idx="2827">
                  <c:v>30983</c:v>
                </c:pt>
                <c:pt idx="2828">
                  <c:v>30984</c:v>
                </c:pt>
                <c:pt idx="2829">
                  <c:v>30985</c:v>
                </c:pt>
                <c:pt idx="2830">
                  <c:v>30986</c:v>
                </c:pt>
                <c:pt idx="2831">
                  <c:v>30987</c:v>
                </c:pt>
                <c:pt idx="2832">
                  <c:v>30988</c:v>
                </c:pt>
                <c:pt idx="2833">
                  <c:v>30989</c:v>
                </c:pt>
                <c:pt idx="2834">
                  <c:v>30990</c:v>
                </c:pt>
                <c:pt idx="2835">
                  <c:v>30991</c:v>
                </c:pt>
                <c:pt idx="2836">
                  <c:v>30992</c:v>
                </c:pt>
                <c:pt idx="2837">
                  <c:v>30993</c:v>
                </c:pt>
                <c:pt idx="2838">
                  <c:v>30994</c:v>
                </c:pt>
                <c:pt idx="2839">
                  <c:v>30995</c:v>
                </c:pt>
                <c:pt idx="2840">
                  <c:v>30996</c:v>
                </c:pt>
                <c:pt idx="2841">
                  <c:v>30997</c:v>
                </c:pt>
                <c:pt idx="2842">
                  <c:v>30998</c:v>
                </c:pt>
                <c:pt idx="2843">
                  <c:v>30999</c:v>
                </c:pt>
                <c:pt idx="2844">
                  <c:v>31000</c:v>
                </c:pt>
                <c:pt idx="2845">
                  <c:v>31001</c:v>
                </c:pt>
                <c:pt idx="2846">
                  <c:v>31002</c:v>
                </c:pt>
                <c:pt idx="2847">
                  <c:v>31003</c:v>
                </c:pt>
                <c:pt idx="2848">
                  <c:v>31004</c:v>
                </c:pt>
                <c:pt idx="2849">
                  <c:v>31005</c:v>
                </c:pt>
                <c:pt idx="2850">
                  <c:v>31006</c:v>
                </c:pt>
                <c:pt idx="2851">
                  <c:v>31007</c:v>
                </c:pt>
                <c:pt idx="2852">
                  <c:v>31008</c:v>
                </c:pt>
                <c:pt idx="2853">
                  <c:v>31009</c:v>
                </c:pt>
                <c:pt idx="2854">
                  <c:v>31010</c:v>
                </c:pt>
                <c:pt idx="2855">
                  <c:v>31011</c:v>
                </c:pt>
                <c:pt idx="2856">
                  <c:v>31012</c:v>
                </c:pt>
                <c:pt idx="2857">
                  <c:v>31013</c:v>
                </c:pt>
                <c:pt idx="2858">
                  <c:v>31014</c:v>
                </c:pt>
                <c:pt idx="2859">
                  <c:v>31015</c:v>
                </c:pt>
                <c:pt idx="2860">
                  <c:v>31016</c:v>
                </c:pt>
                <c:pt idx="2861">
                  <c:v>31017</c:v>
                </c:pt>
                <c:pt idx="2862">
                  <c:v>31018</c:v>
                </c:pt>
                <c:pt idx="2863">
                  <c:v>31019</c:v>
                </c:pt>
                <c:pt idx="2864">
                  <c:v>31020</c:v>
                </c:pt>
                <c:pt idx="2865">
                  <c:v>31021</c:v>
                </c:pt>
                <c:pt idx="2866">
                  <c:v>31022</c:v>
                </c:pt>
                <c:pt idx="2867">
                  <c:v>31023</c:v>
                </c:pt>
                <c:pt idx="2868">
                  <c:v>31024</c:v>
                </c:pt>
                <c:pt idx="2869">
                  <c:v>31025</c:v>
                </c:pt>
                <c:pt idx="2870">
                  <c:v>31026</c:v>
                </c:pt>
                <c:pt idx="2871">
                  <c:v>31027</c:v>
                </c:pt>
                <c:pt idx="2872">
                  <c:v>31028</c:v>
                </c:pt>
                <c:pt idx="2873">
                  <c:v>31029</c:v>
                </c:pt>
                <c:pt idx="2874">
                  <c:v>31030</c:v>
                </c:pt>
                <c:pt idx="2875">
                  <c:v>31031</c:v>
                </c:pt>
                <c:pt idx="2876">
                  <c:v>31032</c:v>
                </c:pt>
                <c:pt idx="2877">
                  <c:v>31033</c:v>
                </c:pt>
                <c:pt idx="2878">
                  <c:v>31034</c:v>
                </c:pt>
                <c:pt idx="2879">
                  <c:v>31035</c:v>
                </c:pt>
                <c:pt idx="2880">
                  <c:v>31036</c:v>
                </c:pt>
                <c:pt idx="2881">
                  <c:v>31037</c:v>
                </c:pt>
                <c:pt idx="2882">
                  <c:v>31038</c:v>
                </c:pt>
                <c:pt idx="2883">
                  <c:v>31039</c:v>
                </c:pt>
                <c:pt idx="2884">
                  <c:v>31040</c:v>
                </c:pt>
                <c:pt idx="2885">
                  <c:v>31041</c:v>
                </c:pt>
                <c:pt idx="2886">
                  <c:v>31042</c:v>
                </c:pt>
                <c:pt idx="2887">
                  <c:v>31043</c:v>
                </c:pt>
                <c:pt idx="2888">
                  <c:v>31044</c:v>
                </c:pt>
                <c:pt idx="2889">
                  <c:v>31045</c:v>
                </c:pt>
                <c:pt idx="2890">
                  <c:v>31046</c:v>
                </c:pt>
                <c:pt idx="2891">
                  <c:v>31047</c:v>
                </c:pt>
                <c:pt idx="2892">
                  <c:v>31048</c:v>
                </c:pt>
                <c:pt idx="2893">
                  <c:v>31049</c:v>
                </c:pt>
                <c:pt idx="2894">
                  <c:v>31050</c:v>
                </c:pt>
                <c:pt idx="2895">
                  <c:v>31051</c:v>
                </c:pt>
                <c:pt idx="2896">
                  <c:v>31052</c:v>
                </c:pt>
                <c:pt idx="2897">
                  <c:v>31053</c:v>
                </c:pt>
                <c:pt idx="2898">
                  <c:v>31054</c:v>
                </c:pt>
                <c:pt idx="2899">
                  <c:v>31055</c:v>
                </c:pt>
                <c:pt idx="2900">
                  <c:v>31056</c:v>
                </c:pt>
                <c:pt idx="2901">
                  <c:v>31057</c:v>
                </c:pt>
                <c:pt idx="2902">
                  <c:v>31058</c:v>
                </c:pt>
                <c:pt idx="2903">
                  <c:v>31059</c:v>
                </c:pt>
                <c:pt idx="2904">
                  <c:v>31060</c:v>
                </c:pt>
                <c:pt idx="2905">
                  <c:v>31061</c:v>
                </c:pt>
                <c:pt idx="2906">
                  <c:v>31062</c:v>
                </c:pt>
                <c:pt idx="2907">
                  <c:v>31063</c:v>
                </c:pt>
                <c:pt idx="2908">
                  <c:v>31064</c:v>
                </c:pt>
                <c:pt idx="2909">
                  <c:v>31065</c:v>
                </c:pt>
                <c:pt idx="2910">
                  <c:v>31066</c:v>
                </c:pt>
                <c:pt idx="2911">
                  <c:v>31067</c:v>
                </c:pt>
                <c:pt idx="2912">
                  <c:v>31068</c:v>
                </c:pt>
                <c:pt idx="2913">
                  <c:v>31069</c:v>
                </c:pt>
                <c:pt idx="2914">
                  <c:v>31070</c:v>
                </c:pt>
                <c:pt idx="2915">
                  <c:v>31071</c:v>
                </c:pt>
                <c:pt idx="2916">
                  <c:v>31072</c:v>
                </c:pt>
                <c:pt idx="2917">
                  <c:v>31073</c:v>
                </c:pt>
                <c:pt idx="2918">
                  <c:v>31074</c:v>
                </c:pt>
                <c:pt idx="2919">
                  <c:v>31075</c:v>
                </c:pt>
                <c:pt idx="2920">
                  <c:v>31076</c:v>
                </c:pt>
                <c:pt idx="2921">
                  <c:v>31077</c:v>
                </c:pt>
                <c:pt idx="2922">
                  <c:v>31078</c:v>
                </c:pt>
                <c:pt idx="2923">
                  <c:v>31079</c:v>
                </c:pt>
                <c:pt idx="2924">
                  <c:v>31080</c:v>
                </c:pt>
                <c:pt idx="2925">
                  <c:v>31081</c:v>
                </c:pt>
                <c:pt idx="2926">
                  <c:v>31082</c:v>
                </c:pt>
                <c:pt idx="2927">
                  <c:v>31083</c:v>
                </c:pt>
                <c:pt idx="2928">
                  <c:v>31084</c:v>
                </c:pt>
                <c:pt idx="2929">
                  <c:v>31085</c:v>
                </c:pt>
                <c:pt idx="2930">
                  <c:v>31086</c:v>
                </c:pt>
                <c:pt idx="2931">
                  <c:v>31087</c:v>
                </c:pt>
                <c:pt idx="2932">
                  <c:v>31088</c:v>
                </c:pt>
                <c:pt idx="2933">
                  <c:v>31089</c:v>
                </c:pt>
                <c:pt idx="2934">
                  <c:v>31090</c:v>
                </c:pt>
                <c:pt idx="2935">
                  <c:v>31091</c:v>
                </c:pt>
                <c:pt idx="2936">
                  <c:v>31092</c:v>
                </c:pt>
                <c:pt idx="2937">
                  <c:v>31093</c:v>
                </c:pt>
                <c:pt idx="2938">
                  <c:v>31094</c:v>
                </c:pt>
                <c:pt idx="2939">
                  <c:v>31095</c:v>
                </c:pt>
                <c:pt idx="2940">
                  <c:v>31096</c:v>
                </c:pt>
                <c:pt idx="2941">
                  <c:v>31097</c:v>
                </c:pt>
                <c:pt idx="2942">
                  <c:v>31098</c:v>
                </c:pt>
                <c:pt idx="2943">
                  <c:v>31099</c:v>
                </c:pt>
                <c:pt idx="2944">
                  <c:v>31100</c:v>
                </c:pt>
                <c:pt idx="2945">
                  <c:v>31101</c:v>
                </c:pt>
                <c:pt idx="2946">
                  <c:v>31102</c:v>
                </c:pt>
                <c:pt idx="2947">
                  <c:v>31103</c:v>
                </c:pt>
                <c:pt idx="2948">
                  <c:v>31104</c:v>
                </c:pt>
                <c:pt idx="2949">
                  <c:v>31105</c:v>
                </c:pt>
                <c:pt idx="2950">
                  <c:v>31106</c:v>
                </c:pt>
                <c:pt idx="2951">
                  <c:v>31107</c:v>
                </c:pt>
                <c:pt idx="2952">
                  <c:v>31108</c:v>
                </c:pt>
                <c:pt idx="2953">
                  <c:v>31109</c:v>
                </c:pt>
                <c:pt idx="2954">
                  <c:v>31110</c:v>
                </c:pt>
                <c:pt idx="2955">
                  <c:v>31111</c:v>
                </c:pt>
                <c:pt idx="2956">
                  <c:v>31112</c:v>
                </c:pt>
                <c:pt idx="2957">
                  <c:v>31113</c:v>
                </c:pt>
                <c:pt idx="2958">
                  <c:v>31114</c:v>
                </c:pt>
                <c:pt idx="2959">
                  <c:v>31115</c:v>
                </c:pt>
                <c:pt idx="2960">
                  <c:v>31116</c:v>
                </c:pt>
                <c:pt idx="2961">
                  <c:v>31117</c:v>
                </c:pt>
                <c:pt idx="2962">
                  <c:v>31118</c:v>
                </c:pt>
                <c:pt idx="2963">
                  <c:v>31119</c:v>
                </c:pt>
                <c:pt idx="2964">
                  <c:v>31120</c:v>
                </c:pt>
                <c:pt idx="2965">
                  <c:v>31121</c:v>
                </c:pt>
                <c:pt idx="2966">
                  <c:v>31122</c:v>
                </c:pt>
                <c:pt idx="2967">
                  <c:v>31123</c:v>
                </c:pt>
                <c:pt idx="2968">
                  <c:v>31124</c:v>
                </c:pt>
                <c:pt idx="2969">
                  <c:v>31125</c:v>
                </c:pt>
                <c:pt idx="2970">
                  <c:v>31126</c:v>
                </c:pt>
                <c:pt idx="2971">
                  <c:v>31127</c:v>
                </c:pt>
                <c:pt idx="2972">
                  <c:v>31128</c:v>
                </c:pt>
                <c:pt idx="2973">
                  <c:v>31129</c:v>
                </c:pt>
                <c:pt idx="2974">
                  <c:v>31130</c:v>
                </c:pt>
                <c:pt idx="2975">
                  <c:v>31131</c:v>
                </c:pt>
                <c:pt idx="2976">
                  <c:v>31132</c:v>
                </c:pt>
                <c:pt idx="2977">
                  <c:v>31133</c:v>
                </c:pt>
                <c:pt idx="2978">
                  <c:v>31134</c:v>
                </c:pt>
                <c:pt idx="2979">
                  <c:v>31135</c:v>
                </c:pt>
                <c:pt idx="2980">
                  <c:v>31136</c:v>
                </c:pt>
                <c:pt idx="2981">
                  <c:v>31137</c:v>
                </c:pt>
                <c:pt idx="2982">
                  <c:v>31138</c:v>
                </c:pt>
                <c:pt idx="2983">
                  <c:v>31139</c:v>
                </c:pt>
                <c:pt idx="2984">
                  <c:v>31140</c:v>
                </c:pt>
                <c:pt idx="2985">
                  <c:v>31141</c:v>
                </c:pt>
                <c:pt idx="2986">
                  <c:v>31142</c:v>
                </c:pt>
                <c:pt idx="2987">
                  <c:v>31143</c:v>
                </c:pt>
                <c:pt idx="2988">
                  <c:v>31144</c:v>
                </c:pt>
                <c:pt idx="2989">
                  <c:v>31145</c:v>
                </c:pt>
                <c:pt idx="2990">
                  <c:v>31146</c:v>
                </c:pt>
                <c:pt idx="2991">
                  <c:v>31147</c:v>
                </c:pt>
                <c:pt idx="2992">
                  <c:v>31148</c:v>
                </c:pt>
                <c:pt idx="2993">
                  <c:v>31149</c:v>
                </c:pt>
                <c:pt idx="2994">
                  <c:v>31150</c:v>
                </c:pt>
                <c:pt idx="2995">
                  <c:v>31151</c:v>
                </c:pt>
                <c:pt idx="2996">
                  <c:v>31152</c:v>
                </c:pt>
                <c:pt idx="2997">
                  <c:v>31153</c:v>
                </c:pt>
                <c:pt idx="2998">
                  <c:v>31154</c:v>
                </c:pt>
                <c:pt idx="2999">
                  <c:v>31155</c:v>
                </c:pt>
                <c:pt idx="3000">
                  <c:v>31156</c:v>
                </c:pt>
                <c:pt idx="3001">
                  <c:v>31157</c:v>
                </c:pt>
                <c:pt idx="3002">
                  <c:v>31158</c:v>
                </c:pt>
                <c:pt idx="3003">
                  <c:v>31159</c:v>
                </c:pt>
                <c:pt idx="3004">
                  <c:v>31160</c:v>
                </c:pt>
                <c:pt idx="3005">
                  <c:v>31161</c:v>
                </c:pt>
                <c:pt idx="3006">
                  <c:v>31162</c:v>
                </c:pt>
                <c:pt idx="3007">
                  <c:v>31163</c:v>
                </c:pt>
                <c:pt idx="3008">
                  <c:v>31164</c:v>
                </c:pt>
                <c:pt idx="3009">
                  <c:v>31165</c:v>
                </c:pt>
                <c:pt idx="3010">
                  <c:v>31166</c:v>
                </c:pt>
                <c:pt idx="3011">
                  <c:v>31167</c:v>
                </c:pt>
                <c:pt idx="3012">
                  <c:v>31168</c:v>
                </c:pt>
                <c:pt idx="3013">
                  <c:v>31169</c:v>
                </c:pt>
                <c:pt idx="3014">
                  <c:v>31170</c:v>
                </c:pt>
                <c:pt idx="3015">
                  <c:v>31171</c:v>
                </c:pt>
                <c:pt idx="3016">
                  <c:v>31172</c:v>
                </c:pt>
                <c:pt idx="3017">
                  <c:v>31173</c:v>
                </c:pt>
                <c:pt idx="3018">
                  <c:v>31174</c:v>
                </c:pt>
                <c:pt idx="3019">
                  <c:v>31175</c:v>
                </c:pt>
                <c:pt idx="3020">
                  <c:v>31176</c:v>
                </c:pt>
                <c:pt idx="3021">
                  <c:v>31177</c:v>
                </c:pt>
                <c:pt idx="3022">
                  <c:v>31178</c:v>
                </c:pt>
                <c:pt idx="3023">
                  <c:v>31179</c:v>
                </c:pt>
                <c:pt idx="3024">
                  <c:v>31180</c:v>
                </c:pt>
                <c:pt idx="3025">
                  <c:v>31181</c:v>
                </c:pt>
                <c:pt idx="3026">
                  <c:v>31182</c:v>
                </c:pt>
                <c:pt idx="3027">
                  <c:v>31183</c:v>
                </c:pt>
                <c:pt idx="3028">
                  <c:v>31184</c:v>
                </c:pt>
                <c:pt idx="3029">
                  <c:v>31185</c:v>
                </c:pt>
                <c:pt idx="3030">
                  <c:v>31186</c:v>
                </c:pt>
                <c:pt idx="3031">
                  <c:v>31187</c:v>
                </c:pt>
                <c:pt idx="3032">
                  <c:v>31188</c:v>
                </c:pt>
                <c:pt idx="3033">
                  <c:v>31189</c:v>
                </c:pt>
                <c:pt idx="3034">
                  <c:v>31190</c:v>
                </c:pt>
                <c:pt idx="3035">
                  <c:v>31191</c:v>
                </c:pt>
                <c:pt idx="3036">
                  <c:v>31192</c:v>
                </c:pt>
                <c:pt idx="3037">
                  <c:v>31193</c:v>
                </c:pt>
                <c:pt idx="3038">
                  <c:v>31194</c:v>
                </c:pt>
                <c:pt idx="3039">
                  <c:v>31195</c:v>
                </c:pt>
                <c:pt idx="3040">
                  <c:v>31196</c:v>
                </c:pt>
                <c:pt idx="3041">
                  <c:v>31197</c:v>
                </c:pt>
                <c:pt idx="3042">
                  <c:v>31198</c:v>
                </c:pt>
                <c:pt idx="3043">
                  <c:v>31199</c:v>
                </c:pt>
                <c:pt idx="3044">
                  <c:v>31200</c:v>
                </c:pt>
                <c:pt idx="3045">
                  <c:v>31201</c:v>
                </c:pt>
                <c:pt idx="3046">
                  <c:v>31202</c:v>
                </c:pt>
                <c:pt idx="3047">
                  <c:v>31203</c:v>
                </c:pt>
                <c:pt idx="3048">
                  <c:v>31204</c:v>
                </c:pt>
                <c:pt idx="3049">
                  <c:v>31205</c:v>
                </c:pt>
                <c:pt idx="3050">
                  <c:v>31206</c:v>
                </c:pt>
                <c:pt idx="3051">
                  <c:v>31207</c:v>
                </c:pt>
                <c:pt idx="3052">
                  <c:v>31208</c:v>
                </c:pt>
                <c:pt idx="3053">
                  <c:v>31209</c:v>
                </c:pt>
                <c:pt idx="3054">
                  <c:v>31210</c:v>
                </c:pt>
                <c:pt idx="3055">
                  <c:v>31211</c:v>
                </c:pt>
                <c:pt idx="3056">
                  <c:v>31212</c:v>
                </c:pt>
                <c:pt idx="3057">
                  <c:v>31213</c:v>
                </c:pt>
                <c:pt idx="3058">
                  <c:v>31214</c:v>
                </c:pt>
                <c:pt idx="3059">
                  <c:v>31215</c:v>
                </c:pt>
                <c:pt idx="3060">
                  <c:v>31216</c:v>
                </c:pt>
                <c:pt idx="3061">
                  <c:v>31217</c:v>
                </c:pt>
                <c:pt idx="3062">
                  <c:v>31218</c:v>
                </c:pt>
                <c:pt idx="3063">
                  <c:v>31219</c:v>
                </c:pt>
                <c:pt idx="3064">
                  <c:v>31220</c:v>
                </c:pt>
                <c:pt idx="3065">
                  <c:v>31221</c:v>
                </c:pt>
                <c:pt idx="3066">
                  <c:v>31222</c:v>
                </c:pt>
                <c:pt idx="3067">
                  <c:v>31223</c:v>
                </c:pt>
                <c:pt idx="3068">
                  <c:v>31224</c:v>
                </c:pt>
                <c:pt idx="3069">
                  <c:v>31225</c:v>
                </c:pt>
                <c:pt idx="3070">
                  <c:v>31226</c:v>
                </c:pt>
                <c:pt idx="3071">
                  <c:v>31227</c:v>
                </c:pt>
                <c:pt idx="3072">
                  <c:v>31228</c:v>
                </c:pt>
                <c:pt idx="3073">
                  <c:v>31229</c:v>
                </c:pt>
                <c:pt idx="3074">
                  <c:v>31230</c:v>
                </c:pt>
                <c:pt idx="3075">
                  <c:v>31231</c:v>
                </c:pt>
                <c:pt idx="3076">
                  <c:v>31232</c:v>
                </c:pt>
                <c:pt idx="3077">
                  <c:v>31233</c:v>
                </c:pt>
                <c:pt idx="3078">
                  <c:v>31234</c:v>
                </c:pt>
                <c:pt idx="3079">
                  <c:v>31235</c:v>
                </c:pt>
                <c:pt idx="3080">
                  <c:v>31236</c:v>
                </c:pt>
                <c:pt idx="3081">
                  <c:v>31237</c:v>
                </c:pt>
                <c:pt idx="3082">
                  <c:v>31238</c:v>
                </c:pt>
                <c:pt idx="3083">
                  <c:v>31239</c:v>
                </c:pt>
                <c:pt idx="3084">
                  <c:v>31240</c:v>
                </c:pt>
                <c:pt idx="3085">
                  <c:v>31241</c:v>
                </c:pt>
                <c:pt idx="3086">
                  <c:v>31242</c:v>
                </c:pt>
                <c:pt idx="3087">
                  <c:v>31243</c:v>
                </c:pt>
                <c:pt idx="3088">
                  <c:v>31244</c:v>
                </c:pt>
                <c:pt idx="3089">
                  <c:v>31245</c:v>
                </c:pt>
                <c:pt idx="3090">
                  <c:v>31246</c:v>
                </c:pt>
                <c:pt idx="3091">
                  <c:v>31247</c:v>
                </c:pt>
                <c:pt idx="3092">
                  <c:v>31248</c:v>
                </c:pt>
                <c:pt idx="3093">
                  <c:v>31249</c:v>
                </c:pt>
                <c:pt idx="3094">
                  <c:v>31250</c:v>
                </c:pt>
                <c:pt idx="3095">
                  <c:v>31251</c:v>
                </c:pt>
                <c:pt idx="3096">
                  <c:v>31252</c:v>
                </c:pt>
                <c:pt idx="3097">
                  <c:v>31253</c:v>
                </c:pt>
                <c:pt idx="3098">
                  <c:v>31254</c:v>
                </c:pt>
                <c:pt idx="3099">
                  <c:v>31255</c:v>
                </c:pt>
                <c:pt idx="3100">
                  <c:v>31256</c:v>
                </c:pt>
                <c:pt idx="3101">
                  <c:v>31257</c:v>
                </c:pt>
                <c:pt idx="3102">
                  <c:v>31258</c:v>
                </c:pt>
                <c:pt idx="3103">
                  <c:v>31259</c:v>
                </c:pt>
                <c:pt idx="3104">
                  <c:v>31260</c:v>
                </c:pt>
                <c:pt idx="3105">
                  <c:v>31261</c:v>
                </c:pt>
                <c:pt idx="3106">
                  <c:v>31262</c:v>
                </c:pt>
                <c:pt idx="3107">
                  <c:v>31263</c:v>
                </c:pt>
                <c:pt idx="3108">
                  <c:v>31264</c:v>
                </c:pt>
                <c:pt idx="3109">
                  <c:v>31265</c:v>
                </c:pt>
                <c:pt idx="3110">
                  <c:v>31266</c:v>
                </c:pt>
                <c:pt idx="3111">
                  <c:v>31267</c:v>
                </c:pt>
                <c:pt idx="3112">
                  <c:v>31268</c:v>
                </c:pt>
                <c:pt idx="3113">
                  <c:v>31269</c:v>
                </c:pt>
                <c:pt idx="3114">
                  <c:v>31270</c:v>
                </c:pt>
                <c:pt idx="3115">
                  <c:v>31271</c:v>
                </c:pt>
                <c:pt idx="3116">
                  <c:v>31272</c:v>
                </c:pt>
                <c:pt idx="3117">
                  <c:v>31273</c:v>
                </c:pt>
                <c:pt idx="3118">
                  <c:v>31274</c:v>
                </c:pt>
                <c:pt idx="3119">
                  <c:v>31275</c:v>
                </c:pt>
                <c:pt idx="3120">
                  <c:v>31276</c:v>
                </c:pt>
                <c:pt idx="3121">
                  <c:v>31277</c:v>
                </c:pt>
                <c:pt idx="3122">
                  <c:v>31278</c:v>
                </c:pt>
                <c:pt idx="3123">
                  <c:v>31279</c:v>
                </c:pt>
                <c:pt idx="3124">
                  <c:v>31280</c:v>
                </c:pt>
                <c:pt idx="3125">
                  <c:v>31281</c:v>
                </c:pt>
                <c:pt idx="3126">
                  <c:v>31282</c:v>
                </c:pt>
                <c:pt idx="3127">
                  <c:v>31283</c:v>
                </c:pt>
                <c:pt idx="3128">
                  <c:v>31284</c:v>
                </c:pt>
                <c:pt idx="3129">
                  <c:v>31285</c:v>
                </c:pt>
                <c:pt idx="3130">
                  <c:v>31286</c:v>
                </c:pt>
                <c:pt idx="3131">
                  <c:v>31287</c:v>
                </c:pt>
                <c:pt idx="3132">
                  <c:v>31288</c:v>
                </c:pt>
                <c:pt idx="3133">
                  <c:v>31289</c:v>
                </c:pt>
                <c:pt idx="3134">
                  <c:v>31290</c:v>
                </c:pt>
                <c:pt idx="3135">
                  <c:v>31291</c:v>
                </c:pt>
                <c:pt idx="3136">
                  <c:v>31292</c:v>
                </c:pt>
                <c:pt idx="3137">
                  <c:v>31293</c:v>
                </c:pt>
                <c:pt idx="3138">
                  <c:v>31294</c:v>
                </c:pt>
                <c:pt idx="3139">
                  <c:v>31295</c:v>
                </c:pt>
                <c:pt idx="3140">
                  <c:v>31296</c:v>
                </c:pt>
                <c:pt idx="3141">
                  <c:v>31297</c:v>
                </c:pt>
                <c:pt idx="3142">
                  <c:v>31298</c:v>
                </c:pt>
                <c:pt idx="3143">
                  <c:v>31299</c:v>
                </c:pt>
                <c:pt idx="3144">
                  <c:v>31300</c:v>
                </c:pt>
                <c:pt idx="3145">
                  <c:v>31301</c:v>
                </c:pt>
                <c:pt idx="3146">
                  <c:v>31302</c:v>
                </c:pt>
                <c:pt idx="3147">
                  <c:v>31303</c:v>
                </c:pt>
                <c:pt idx="3148">
                  <c:v>31304</c:v>
                </c:pt>
                <c:pt idx="3149">
                  <c:v>31305</c:v>
                </c:pt>
                <c:pt idx="3150">
                  <c:v>31306</c:v>
                </c:pt>
                <c:pt idx="3151">
                  <c:v>31307</c:v>
                </c:pt>
                <c:pt idx="3152">
                  <c:v>31308</c:v>
                </c:pt>
                <c:pt idx="3153">
                  <c:v>31309</c:v>
                </c:pt>
                <c:pt idx="3154">
                  <c:v>31310</c:v>
                </c:pt>
                <c:pt idx="3155">
                  <c:v>31311</c:v>
                </c:pt>
                <c:pt idx="3156">
                  <c:v>31312</c:v>
                </c:pt>
                <c:pt idx="3157">
                  <c:v>31313</c:v>
                </c:pt>
                <c:pt idx="3158">
                  <c:v>31314</c:v>
                </c:pt>
                <c:pt idx="3159">
                  <c:v>31315</c:v>
                </c:pt>
                <c:pt idx="3160">
                  <c:v>31316</c:v>
                </c:pt>
                <c:pt idx="3161">
                  <c:v>31317</c:v>
                </c:pt>
                <c:pt idx="3162">
                  <c:v>31318</c:v>
                </c:pt>
                <c:pt idx="3163">
                  <c:v>31319</c:v>
                </c:pt>
                <c:pt idx="3164">
                  <c:v>31320</c:v>
                </c:pt>
                <c:pt idx="3165">
                  <c:v>31321</c:v>
                </c:pt>
                <c:pt idx="3166">
                  <c:v>31322</c:v>
                </c:pt>
                <c:pt idx="3167">
                  <c:v>31323</c:v>
                </c:pt>
                <c:pt idx="3168">
                  <c:v>31324</c:v>
                </c:pt>
                <c:pt idx="3169">
                  <c:v>31325</c:v>
                </c:pt>
                <c:pt idx="3170">
                  <c:v>31326</c:v>
                </c:pt>
                <c:pt idx="3171">
                  <c:v>31327</c:v>
                </c:pt>
                <c:pt idx="3172">
                  <c:v>31328</c:v>
                </c:pt>
                <c:pt idx="3173">
                  <c:v>31329</c:v>
                </c:pt>
                <c:pt idx="3174">
                  <c:v>31330</c:v>
                </c:pt>
                <c:pt idx="3175">
                  <c:v>31331</c:v>
                </c:pt>
                <c:pt idx="3176">
                  <c:v>31332</c:v>
                </c:pt>
                <c:pt idx="3177">
                  <c:v>31333</c:v>
                </c:pt>
                <c:pt idx="3178">
                  <c:v>31334</c:v>
                </c:pt>
                <c:pt idx="3179">
                  <c:v>31335</c:v>
                </c:pt>
                <c:pt idx="3180">
                  <c:v>31336</c:v>
                </c:pt>
                <c:pt idx="3181">
                  <c:v>31337</c:v>
                </c:pt>
                <c:pt idx="3182">
                  <c:v>31338</c:v>
                </c:pt>
                <c:pt idx="3183">
                  <c:v>31339</c:v>
                </c:pt>
                <c:pt idx="3184">
                  <c:v>31340</c:v>
                </c:pt>
                <c:pt idx="3185">
                  <c:v>31341</c:v>
                </c:pt>
                <c:pt idx="3186">
                  <c:v>31342</c:v>
                </c:pt>
                <c:pt idx="3187">
                  <c:v>31343</c:v>
                </c:pt>
                <c:pt idx="3188">
                  <c:v>31344</c:v>
                </c:pt>
                <c:pt idx="3189">
                  <c:v>31345</c:v>
                </c:pt>
                <c:pt idx="3190">
                  <c:v>31346</c:v>
                </c:pt>
                <c:pt idx="3191">
                  <c:v>31347</c:v>
                </c:pt>
                <c:pt idx="3192">
                  <c:v>31348</c:v>
                </c:pt>
                <c:pt idx="3193">
                  <c:v>31349</c:v>
                </c:pt>
                <c:pt idx="3194">
                  <c:v>31350</c:v>
                </c:pt>
                <c:pt idx="3195">
                  <c:v>31351</c:v>
                </c:pt>
                <c:pt idx="3196">
                  <c:v>31352</c:v>
                </c:pt>
                <c:pt idx="3197">
                  <c:v>31353</c:v>
                </c:pt>
                <c:pt idx="3198">
                  <c:v>31354</c:v>
                </c:pt>
                <c:pt idx="3199">
                  <c:v>31355</c:v>
                </c:pt>
                <c:pt idx="3200">
                  <c:v>31356</c:v>
                </c:pt>
                <c:pt idx="3201">
                  <c:v>31357</c:v>
                </c:pt>
                <c:pt idx="3202">
                  <c:v>31358</c:v>
                </c:pt>
                <c:pt idx="3203">
                  <c:v>31359</c:v>
                </c:pt>
                <c:pt idx="3204">
                  <c:v>31360</c:v>
                </c:pt>
                <c:pt idx="3205">
                  <c:v>31361</c:v>
                </c:pt>
                <c:pt idx="3206">
                  <c:v>31362</c:v>
                </c:pt>
                <c:pt idx="3207">
                  <c:v>31363</c:v>
                </c:pt>
                <c:pt idx="3208">
                  <c:v>31364</c:v>
                </c:pt>
                <c:pt idx="3209">
                  <c:v>31365</c:v>
                </c:pt>
                <c:pt idx="3210">
                  <c:v>31366</c:v>
                </c:pt>
                <c:pt idx="3211">
                  <c:v>31367</c:v>
                </c:pt>
                <c:pt idx="3212">
                  <c:v>31368</c:v>
                </c:pt>
                <c:pt idx="3213">
                  <c:v>31369</c:v>
                </c:pt>
                <c:pt idx="3214">
                  <c:v>31370</c:v>
                </c:pt>
                <c:pt idx="3215">
                  <c:v>31371</c:v>
                </c:pt>
                <c:pt idx="3216">
                  <c:v>31372</c:v>
                </c:pt>
                <c:pt idx="3217">
                  <c:v>31373</c:v>
                </c:pt>
                <c:pt idx="3218">
                  <c:v>31374</c:v>
                </c:pt>
                <c:pt idx="3219">
                  <c:v>31375</c:v>
                </c:pt>
                <c:pt idx="3220">
                  <c:v>31376</c:v>
                </c:pt>
                <c:pt idx="3221">
                  <c:v>31377</c:v>
                </c:pt>
                <c:pt idx="3222">
                  <c:v>31378</c:v>
                </c:pt>
                <c:pt idx="3223">
                  <c:v>31379</c:v>
                </c:pt>
                <c:pt idx="3224">
                  <c:v>31380</c:v>
                </c:pt>
                <c:pt idx="3225">
                  <c:v>31381</c:v>
                </c:pt>
                <c:pt idx="3226">
                  <c:v>31382</c:v>
                </c:pt>
                <c:pt idx="3227">
                  <c:v>31383</c:v>
                </c:pt>
                <c:pt idx="3228">
                  <c:v>31384</c:v>
                </c:pt>
                <c:pt idx="3229">
                  <c:v>31385</c:v>
                </c:pt>
                <c:pt idx="3230">
                  <c:v>31386</c:v>
                </c:pt>
                <c:pt idx="3231">
                  <c:v>31387</c:v>
                </c:pt>
                <c:pt idx="3232">
                  <c:v>31388</c:v>
                </c:pt>
                <c:pt idx="3233">
                  <c:v>31389</c:v>
                </c:pt>
                <c:pt idx="3234">
                  <c:v>31390</c:v>
                </c:pt>
                <c:pt idx="3235">
                  <c:v>31391</c:v>
                </c:pt>
                <c:pt idx="3236">
                  <c:v>31392</c:v>
                </c:pt>
                <c:pt idx="3237">
                  <c:v>31393</c:v>
                </c:pt>
                <c:pt idx="3238">
                  <c:v>31394</c:v>
                </c:pt>
                <c:pt idx="3239">
                  <c:v>31395</c:v>
                </c:pt>
                <c:pt idx="3240">
                  <c:v>31396</c:v>
                </c:pt>
                <c:pt idx="3241">
                  <c:v>31397</c:v>
                </c:pt>
                <c:pt idx="3242">
                  <c:v>31398</c:v>
                </c:pt>
                <c:pt idx="3243">
                  <c:v>31399</c:v>
                </c:pt>
                <c:pt idx="3244">
                  <c:v>31400</c:v>
                </c:pt>
                <c:pt idx="3245">
                  <c:v>31401</c:v>
                </c:pt>
                <c:pt idx="3246">
                  <c:v>31402</c:v>
                </c:pt>
                <c:pt idx="3247">
                  <c:v>31403</c:v>
                </c:pt>
                <c:pt idx="3248">
                  <c:v>31404</c:v>
                </c:pt>
                <c:pt idx="3249">
                  <c:v>31405</c:v>
                </c:pt>
                <c:pt idx="3250">
                  <c:v>31406</c:v>
                </c:pt>
                <c:pt idx="3251">
                  <c:v>31407</c:v>
                </c:pt>
                <c:pt idx="3252">
                  <c:v>31408</c:v>
                </c:pt>
                <c:pt idx="3253">
                  <c:v>31409</c:v>
                </c:pt>
                <c:pt idx="3254">
                  <c:v>31410</c:v>
                </c:pt>
                <c:pt idx="3255">
                  <c:v>31411</c:v>
                </c:pt>
                <c:pt idx="3256">
                  <c:v>31412</c:v>
                </c:pt>
                <c:pt idx="3257">
                  <c:v>31413</c:v>
                </c:pt>
                <c:pt idx="3258">
                  <c:v>31414</c:v>
                </c:pt>
                <c:pt idx="3259">
                  <c:v>31415</c:v>
                </c:pt>
                <c:pt idx="3260">
                  <c:v>31416</c:v>
                </c:pt>
                <c:pt idx="3261">
                  <c:v>31417</c:v>
                </c:pt>
                <c:pt idx="3262">
                  <c:v>31418</c:v>
                </c:pt>
                <c:pt idx="3263">
                  <c:v>31419</c:v>
                </c:pt>
                <c:pt idx="3264">
                  <c:v>31420</c:v>
                </c:pt>
                <c:pt idx="3265">
                  <c:v>31421</c:v>
                </c:pt>
                <c:pt idx="3266">
                  <c:v>31422</c:v>
                </c:pt>
                <c:pt idx="3267">
                  <c:v>31423</c:v>
                </c:pt>
                <c:pt idx="3268">
                  <c:v>31424</c:v>
                </c:pt>
                <c:pt idx="3269">
                  <c:v>31425</c:v>
                </c:pt>
                <c:pt idx="3270">
                  <c:v>31426</c:v>
                </c:pt>
                <c:pt idx="3271">
                  <c:v>31427</c:v>
                </c:pt>
                <c:pt idx="3272">
                  <c:v>31428</c:v>
                </c:pt>
                <c:pt idx="3273">
                  <c:v>31429</c:v>
                </c:pt>
                <c:pt idx="3274">
                  <c:v>31430</c:v>
                </c:pt>
                <c:pt idx="3275">
                  <c:v>31431</c:v>
                </c:pt>
                <c:pt idx="3276">
                  <c:v>31432</c:v>
                </c:pt>
                <c:pt idx="3277">
                  <c:v>31433</c:v>
                </c:pt>
                <c:pt idx="3278">
                  <c:v>31434</c:v>
                </c:pt>
                <c:pt idx="3279">
                  <c:v>31435</c:v>
                </c:pt>
                <c:pt idx="3280">
                  <c:v>31436</c:v>
                </c:pt>
                <c:pt idx="3281">
                  <c:v>31437</c:v>
                </c:pt>
                <c:pt idx="3282">
                  <c:v>31438</c:v>
                </c:pt>
                <c:pt idx="3283">
                  <c:v>31439</c:v>
                </c:pt>
                <c:pt idx="3284">
                  <c:v>31440</c:v>
                </c:pt>
                <c:pt idx="3285">
                  <c:v>31441</c:v>
                </c:pt>
                <c:pt idx="3286">
                  <c:v>31442</c:v>
                </c:pt>
                <c:pt idx="3287">
                  <c:v>31443</c:v>
                </c:pt>
                <c:pt idx="3288">
                  <c:v>31444</c:v>
                </c:pt>
                <c:pt idx="3289">
                  <c:v>31445</c:v>
                </c:pt>
                <c:pt idx="3290">
                  <c:v>31446</c:v>
                </c:pt>
                <c:pt idx="3291">
                  <c:v>31447</c:v>
                </c:pt>
                <c:pt idx="3292">
                  <c:v>31448</c:v>
                </c:pt>
                <c:pt idx="3293">
                  <c:v>31449</c:v>
                </c:pt>
                <c:pt idx="3294">
                  <c:v>31450</c:v>
                </c:pt>
                <c:pt idx="3295">
                  <c:v>31451</c:v>
                </c:pt>
                <c:pt idx="3296">
                  <c:v>31452</c:v>
                </c:pt>
                <c:pt idx="3297">
                  <c:v>31453</c:v>
                </c:pt>
                <c:pt idx="3298">
                  <c:v>31454</c:v>
                </c:pt>
                <c:pt idx="3299">
                  <c:v>31455</c:v>
                </c:pt>
                <c:pt idx="3300">
                  <c:v>31456</c:v>
                </c:pt>
                <c:pt idx="3301">
                  <c:v>31457</c:v>
                </c:pt>
                <c:pt idx="3302">
                  <c:v>31458</c:v>
                </c:pt>
                <c:pt idx="3303">
                  <c:v>31459</c:v>
                </c:pt>
                <c:pt idx="3304">
                  <c:v>31460</c:v>
                </c:pt>
                <c:pt idx="3305">
                  <c:v>31461</c:v>
                </c:pt>
                <c:pt idx="3306">
                  <c:v>31462</c:v>
                </c:pt>
                <c:pt idx="3307">
                  <c:v>31463</c:v>
                </c:pt>
                <c:pt idx="3308">
                  <c:v>31464</c:v>
                </c:pt>
                <c:pt idx="3309">
                  <c:v>31465</c:v>
                </c:pt>
                <c:pt idx="3310">
                  <c:v>31466</c:v>
                </c:pt>
                <c:pt idx="3311">
                  <c:v>31467</c:v>
                </c:pt>
                <c:pt idx="3312">
                  <c:v>31468</c:v>
                </c:pt>
                <c:pt idx="3313">
                  <c:v>31469</c:v>
                </c:pt>
                <c:pt idx="3314">
                  <c:v>31470</c:v>
                </c:pt>
                <c:pt idx="3315">
                  <c:v>31471</c:v>
                </c:pt>
                <c:pt idx="3316">
                  <c:v>31472</c:v>
                </c:pt>
                <c:pt idx="3317">
                  <c:v>31473</c:v>
                </c:pt>
                <c:pt idx="3318">
                  <c:v>31474</c:v>
                </c:pt>
                <c:pt idx="3319">
                  <c:v>31475</c:v>
                </c:pt>
                <c:pt idx="3320">
                  <c:v>31476</c:v>
                </c:pt>
                <c:pt idx="3321">
                  <c:v>31477</c:v>
                </c:pt>
                <c:pt idx="3322">
                  <c:v>31478</c:v>
                </c:pt>
                <c:pt idx="3323">
                  <c:v>31479</c:v>
                </c:pt>
                <c:pt idx="3324">
                  <c:v>31480</c:v>
                </c:pt>
                <c:pt idx="3325">
                  <c:v>31481</c:v>
                </c:pt>
                <c:pt idx="3326">
                  <c:v>31482</c:v>
                </c:pt>
                <c:pt idx="3327">
                  <c:v>31483</c:v>
                </c:pt>
                <c:pt idx="3328">
                  <c:v>31484</c:v>
                </c:pt>
                <c:pt idx="3329">
                  <c:v>31485</c:v>
                </c:pt>
                <c:pt idx="3330">
                  <c:v>31486</c:v>
                </c:pt>
                <c:pt idx="3331">
                  <c:v>31487</c:v>
                </c:pt>
                <c:pt idx="3332">
                  <c:v>31488</c:v>
                </c:pt>
                <c:pt idx="3333">
                  <c:v>31489</c:v>
                </c:pt>
                <c:pt idx="3334">
                  <c:v>31490</c:v>
                </c:pt>
                <c:pt idx="3335">
                  <c:v>31491</c:v>
                </c:pt>
                <c:pt idx="3336">
                  <c:v>31492</c:v>
                </c:pt>
                <c:pt idx="3337">
                  <c:v>31493</c:v>
                </c:pt>
                <c:pt idx="3338">
                  <c:v>31494</c:v>
                </c:pt>
                <c:pt idx="3339">
                  <c:v>31495</c:v>
                </c:pt>
                <c:pt idx="3340">
                  <c:v>31496</c:v>
                </c:pt>
                <c:pt idx="3341">
                  <c:v>31497</c:v>
                </c:pt>
                <c:pt idx="3342">
                  <c:v>31498</c:v>
                </c:pt>
                <c:pt idx="3343">
                  <c:v>31499</c:v>
                </c:pt>
                <c:pt idx="3344">
                  <c:v>31500</c:v>
                </c:pt>
                <c:pt idx="3345">
                  <c:v>31501</c:v>
                </c:pt>
                <c:pt idx="3346">
                  <c:v>31502</c:v>
                </c:pt>
                <c:pt idx="3347">
                  <c:v>31503</c:v>
                </c:pt>
                <c:pt idx="3348">
                  <c:v>31504</c:v>
                </c:pt>
                <c:pt idx="3349">
                  <c:v>31505</c:v>
                </c:pt>
                <c:pt idx="3350">
                  <c:v>31506</c:v>
                </c:pt>
                <c:pt idx="3351">
                  <c:v>31507</c:v>
                </c:pt>
                <c:pt idx="3352">
                  <c:v>31508</c:v>
                </c:pt>
                <c:pt idx="3353">
                  <c:v>31509</c:v>
                </c:pt>
                <c:pt idx="3354">
                  <c:v>31510</c:v>
                </c:pt>
                <c:pt idx="3355">
                  <c:v>31511</c:v>
                </c:pt>
                <c:pt idx="3356">
                  <c:v>31512</c:v>
                </c:pt>
                <c:pt idx="3357">
                  <c:v>31513</c:v>
                </c:pt>
                <c:pt idx="3358">
                  <c:v>31514</c:v>
                </c:pt>
                <c:pt idx="3359">
                  <c:v>31515</c:v>
                </c:pt>
                <c:pt idx="3360">
                  <c:v>31516</c:v>
                </c:pt>
                <c:pt idx="3361">
                  <c:v>31517</c:v>
                </c:pt>
                <c:pt idx="3362">
                  <c:v>31518</c:v>
                </c:pt>
                <c:pt idx="3363">
                  <c:v>31519</c:v>
                </c:pt>
                <c:pt idx="3364">
                  <c:v>31520</c:v>
                </c:pt>
                <c:pt idx="3365">
                  <c:v>31521</c:v>
                </c:pt>
                <c:pt idx="3366">
                  <c:v>31522</c:v>
                </c:pt>
                <c:pt idx="3367">
                  <c:v>31523</c:v>
                </c:pt>
                <c:pt idx="3368">
                  <c:v>31524</c:v>
                </c:pt>
                <c:pt idx="3369">
                  <c:v>31525</c:v>
                </c:pt>
                <c:pt idx="3370">
                  <c:v>31526</c:v>
                </c:pt>
                <c:pt idx="3371">
                  <c:v>31527</c:v>
                </c:pt>
                <c:pt idx="3372">
                  <c:v>31528</c:v>
                </c:pt>
                <c:pt idx="3373">
                  <c:v>31529</c:v>
                </c:pt>
                <c:pt idx="3374">
                  <c:v>31530</c:v>
                </c:pt>
                <c:pt idx="3375">
                  <c:v>31531</c:v>
                </c:pt>
                <c:pt idx="3376">
                  <c:v>31532</c:v>
                </c:pt>
                <c:pt idx="3377">
                  <c:v>31533</c:v>
                </c:pt>
                <c:pt idx="3378">
                  <c:v>31534</c:v>
                </c:pt>
                <c:pt idx="3379">
                  <c:v>31535</c:v>
                </c:pt>
                <c:pt idx="3380">
                  <c:v>31536</c:v>
                </c:pt>
                <c:pt idx="3381">
                  <c:v>31537</c:v>
                </c:pt>
                <c:pt idx="3382">
                  <c:v>31538</c:v>
                </c:pt>
                <c:pt idx="3383">
                  <c:v>31539</c:v>
                </c:pt>
                <c:pt idx="3384">
                  <c:v>31540</c:v>
                </c:pt>
                <c:pt idx="3385">
                  <c:v>31541</c:v>
                </c:pt>
                <c:pt idx="3386">
                  <c:v>31542</c:v>
                </c:pt>
                <c:pt idx="3387">
                  <c:v>31543</c:v>
                </c:pt>
                <c:pt idx="3388">
                  <c:v>31544</c:v>
                </c:pt>
                <c:pt idx="3389">
                  <c:v>31545</c:v>
                </c:pt>
                <c:pt idx="3390">
                  <c:v>31546</c:v>
                </c:pt>
                <c:pt idx="3391">
                  <c:v>31547</c:v>
                </c:pt>
                <c:pt idx="3392">
                  <c:v>31548</c:v>
                </c:pt>
                <c:pt idx="3393">
                  <c:v>31549</c:v>
                </c:pt>
                <c:pt idx="3394">
                  <c:v>31550</c:v>
                </c:pt>
                <c:pt idx="3395">
                  <c:v>31551</c:v>
                </c:pt>
                <c:pt idx="3396">
                  <c:v>31552</c:v>
                </c:pt>
                <c:pt idx="3397">
                  <c:v>31553</c:v>
                </c:pt>
                <c:pt idx="3398">
                  <c:v>31554</c:v>
                </c:pt>
                <c:pt idx="3399">
                  <c:v>31555</c:v>
                </c:pt>
                <c:pt idx="3400">
                  <c:v>31556</c:v>
                </c:pt>
                <c:pt idx="3401">
                  <c:v>31557</c:v>
                </c:pt>
                <c:pt idx="3402">
                  <c:v>31558</c:v>
                </c:pt>
                <c:pt idx="3403">
                  <c:v>31559</c:v>
                </c:pt>
                <c:pt idx="3404">
                  <c:v>31560</c:v>
                </c:pt>
                <c:pt idx="3405">
                  <c:v>31561</c:v>
                </c:pt>
                <c:pt idx="3406">
                  <c:v>31562</c:v>
                </c:pt>
                <c:pt idx="3407">
                  <c:v>31563</c:v>
                </c:pt>
                <c:pt idx="3408">
                  <c:v>31564</c:v>
                </c:pt>
                <c:pt idx="3409">
                  <c:v>31565</c:v>
                </c:pt>
                <c:pt idx="3410">
                  <c:v>31566</c:v>
                </c:pt>
                <c:pt idx="3411">
                  <c:v>31567</c:v>
                </c:pt>
                <c:pt idx="3412">
                  <c:v>31568</c:v>
                </c:pt>
                <c:pt idx="3413">
                  <c:v>31569</c:v>
                </c:pt>
                <c:pt idx="3414">
                  <c:v>31570</c:v>
                </c:pt>
                <c:pt idx="3415">
                  <c:v>31571</c:v>
                </c:pt>
                <c:pt idx="3416">
                  <c:v>31572</c:v>
                </c:pt>
                <c:pt idx="3417">
                  <c:v>31573</c:v>
                </c:pt>
                <c:pt idx="3418">
                  <c:v>31574</c:v>
                </c:pt>
                <c:pt idx="3419">
                  <c:v>31575</c:v>
                </c:pt>
                <c:pt idx="3420">
                  <c:v>31576</c:v>
                </c:pt>
                <c:pt idx="3421">
                  <c:v>31577</c:v>
                </c:pt>
                <c:pt idx="3422">
                  <c:v>31578</c:v>
                </c:pt>
                <c:pt idx="3423">
                  <c:v>31579</c:v>
                </c:pt>
                <c:pt idx="3424">
                  <c:v>31580</c:v>
                </c:pt>
                <c:pt idx="3425">
                  <c:v>31581</c:v>
                </c:pt>
                <c:pt idx="3426">
                  <c:v>31582</c:v>
                </c:pt>
                <c:pt idx="3427">
                  <c:v>31583</c:v>
                </c:pt>
                <c:pt idx="3428">
                  <c:v>31584</c:v>
                </c:pt>
                <c:pt idx="3429">
                  <c:v>31585</c:v>
                </c:pt>
                <c:pt idx="3430">
                  <c:v>31586</c:v>
                </c:pt>
                <c:pt idx="3431">
                  <c:v>31587</c:v>
                </c:pt>
                <c:pt idx="3432">
                  <c:v>31588</c:v>
                </c:pt>
                <c:pt idx="3433">
                  <c:v>31589</c:v>
                </c:pt>
                <c:pt idx="3434">
                  <c:v>31590</c:v>
                </c:pt>
                <c:pt idx="3435">
                  <c:v>31591</c:v>
                </c:pt>
                <c:pt idx="3436">
                  <c:v>31592</c:v>
                </c:pt>
                <c:pt idx="3437">
                  <c:v>31593</c:v>
                </c:pt>
                <c:pt idx="3438">
                  <c:v>31594</c:v>
                </c:pt>
                <c:pt idx="3439">
                  <c:v>31595</c:v>
                </c:pt>
                <c:pt idx="3440">
                  <c:v>31596</c:v>
                </c:pt>
                <c:pt idx="3441">
                  <c:v>31597</c:v>
                </c:pt>
                <c:pt idx="3442">
                  <c:v>31598</c:v>
                </c:pt>
                <c:pt idx="3443">
                  <c:v>31599</c:v>
                </c:pt>
                <c:pt idx="3444">
                  <c:v>31600</c:v>
                </c:pt>
                <c:pt idx="3445">
                  <c:v>31601</c:v>
                </c:pt>
                <c:pt idx="3446">
                  <c:v>31602</c:v>
                </c:pt>
                <c:pt idx="3447">
                  <c:v>31603</c:v>
                </c:pt>
                <c:pt idx="3448">
                  <c:v>31604</c:v>
                </c:pt>
                <c:pt idx="3449">
                  <c:v>31605</c:v>
                </c:pt>
                <c:pt idx="3450">
                  <c:v>31606</c:v>
                </c:pt>
                <c:pt idx="3451">
                  <c:v>31607</c:v>
                </c:pt>
                <c:pt idx="3452">
                  <c:v>31608</c:v>
                </c:pt>
                <c:pt idx="3453">
                  <c:v>31609</c:v>
                </c:pt>
                <c:pt idx="3454">
                  <c:v>31610</c:v>
                </c:pt>
                <c:pt idx="3455">
                  <c:v>31611</c:v>
                </c:pt>
                <c:pt idx="3456">
                  <c:v>31612</c:v>
                </c:pt>
                <c:pt idx="3457">
                  <c:v>31613</c:v>
                </c:pt>
                <c:pt idx="3458">
                  <c:v>31614</c:v>
                </c:pt>
                <c:pt idx="3459">
                  <c:v>31615</c:v>
                </c:pt>
                <c:pt idx="3460">
                  <c:v>31616</c:v>
                </c:pt>
                <c:pt idx="3461">
                  <c:v>31617</c:v>
                </c:pt>
                <c:pt idx="3462">
                  <c:v>31618</c:v>
                </c:pt>
                <c:pt idx="3463">
                  <c:v>31619</c:v>
                </c:pt>
                <c:pt idx="3464">
                  <c:v>31620</c:v>
                </c:pt>
                <c:pt idx="3465">
                  <c:v>31621</c:v>
                </c:pt>
                <c:pt idx="3466">
                  <c:v>31622</c:v>
                </c:pt>
                <c:pt idx="3467">
                  <c:v>31623</c:v>
                </c:pt>
                <c:pt idx="3468">
                  <c:v>31624</c:v>
                </c:pt>
                <c:pt idx="3469">
                  <c:v>31625</c:v>
                </c:pt>
                <c:pt idx="3470">
                  <c:v>31626</c:v>
                </c:pt>
                <c:pt idx="3471">
                  <c:v>31627</c:v>
                </c:pt>
                <c:pt idx="3472">
                  <c:v>31628</c:v>
                </c:pt>
                <c:pt idx="3473">
                  <c:v>31629</c:v>
                </c:pt>
                <c:pt idx="3474">
                  <c:v>31630</c:v>
                </c:pt>
                <c:pt idx="3475">
                  <c:v>31631</c:v>
                </c:pt>
                <c:pt idx="3476">
                  <c:v>31632</c:v>
                </c:pt>
                <c:pt idx="3477">
                  <c:v>31633</c:v>
                </c:pt>
                <c:pt idx="3478">
                  <c:v>31634</c:v>
                </c:pt>
                <c:pt idx="3479">
                  <c:v>31635</c:v>
                </c:pt>
                <c:pt idx="3480">
                  <c:v>31636</c:v>
                </c:pt>
                <c:pt idx="3481">
                  <c:v>31637</c:v>
                </c:pt>
                <c:pt idx="3482">
                  <c:v>31638</c:v>
                </c:pt>
                <c:pt idx="3483">
                  <c:v>31639</c:v>
                </c:pt>
                <c:pt idx="3484">
                  <c:v>31640</c:v>
                </c:pt>
                <c:pt idx="3485">
                  <c:v>31641</c:v>
                </c:pt>
                <c:pt idx="3486">
                  <c:v>31642</c:v>
                </c:pt>
                <c:pt idx="3487">
                  <c:v>31643</c:v>
                </c:pt>
                <c:pt idx="3488">
                  <c:v>31644</c:v>
                </c:pt>
                <c:pt idx="3489">
                  <c:v>31645</c:v>
                </c:pt>
                <c:pt idx="3490">
                  <c:v>31646</c:v>
                </c:pt>
                <c:pt idx="3491">
                  <c:v>31647</c:v>
                </c:pt>
                <c:pt idx="3492">
                  <c:v>31648</c:v>
                </c:pt>
                <c:pt idx="3493">
                  <c:v>31649</c:v>
                </c:pt>
                <c:pt idx="3494">
                  <c:v>31650</c:v>
                </c:pt>
                <c:pt idx="3495">
                  <c:v>31651</c:v>
                </c:pt>
                <c:pt idx="3496">
                  <c:v>31652</c:v>
                </c:pt>
                <c:pt idx="3497">
                  <c:v>31653</c:v>
                </c:pt>
                <c:pt idx="3498">
                  <c:v>31654</c:v>
                </c:pt>
                <c:pt idx="3499">
                  <c:v>31655</c:v>
                </c:pt>
                <c:pt idx="3500">
                  <c:v>31656</c:v>
                </c:pt>
                <c:pt idx="3501">
                  <c:v>31657</c:v>
                </c:pt>
                <c:pt idx="3502">
                  <c:v>31658</c:v>
                </c:pt>
                <c:pt idx="3503">
                  <c:v>31659</c:v>
                </c:pt>
                <c:pt idx="3504">
                  <c:v>31660</c:v>
                </c:pt>
                <c:pt idx="3505">
                  <c:v>31661</c:v>
                </c:pt>
                <c:pt idx="3506">
                  <c:v>31662</c:v>
                </c:pt>
                <c:pt idx="3507">
                  <c:v>31663</c:v>
                </c:pt>
                <c:pt idx="3508">
                  <c:v>31664</c:v>
                </c:pt>
                <c:pt idx="3509">
                  <c:v>31665</c:v>
                </c:pt>
                <c:pt idx="3510">
                  <c:v>31666</c:v>
                </c:pt>
                <c:pt idx="3511">
                  <c:v>31667</c:v>
                </c:pt>
                <c:pt idx="3512">
                  <c:v>31668</c:v>
                </c:pt>
                <c:pt idx="3513">
                  <c:v>31669</c:v>
                </c:pt>
                <c:pt idx="3514">
                  <c:v>31670</c:v>
                </c:pt>
                <c:pt idx="3515">
                  <c:v>31671</c:v>
                </c:pt>
                <c:pt idx="3516">
                  <c:v>31672</c:v>
                </c:pt>
                <c:pt idx="3517">
                  <c:v>31673</c:v>
                </c:pt>
                <c:pt idx="3518">
                  <c:v>31674</c:v>
                </c:pt>
                <c:pt idx="3519">
                  <c:v>31675</c:v>
                </c:pt>
                <c:pt idx="3520">
                  <c:v>31676</c:v>
                </c:pt>
                <c:pt idx="3521">
                  <c:v>31677</c:v>
                </c:pt>
                <c:pt idx="3522">
                  <c:v>31678</c:v>
                </c:pt>
                <c:pt idx="3523">
                  <c:v>31679</c:v>
                </c:pt>
                <c:pt idx="3524">
                  <c:v>31680</c:v>
                </c:pt>
                <c:pt idx="3525">
                  <c:v>31681</c:v>
                </c:pt>
                <c:pt idx="3526">
                  <c:v>31682</c:v>
                </c:pt>
                <c:pt idx="3527">
                  <c:v>31683</c:v>
                </c:pt>
                <c:pt idx="3528">
                  <c:v>31684</c:v>
                </c:pt>
                <c:pt idx="3529">
                  <c:v>31685</c:v>
                </c:pt>
                <c:pt idx="3530">
                  <c:v>31686</c:v>
                </c:pt>
                <c:pt idx="3531">
                  <c:v>31687</c:v>
                </c:pt>
                <c:pt idx="3532">
                  <c:v>31688</c:v>
                </c:pt>
                <c:pt idx="3533">
                  <c:v>31689</c:v>
                </c:pt>
                <c:pt idx="3534">
                  <c:v>31690</c:v>
                </c:pt>
                <c:pt idx="3535">
                  <c:v>31691</c:v>
                </c:pt>
                <c:pt idx="3536">
                  <c:v>31692</c:v>
                </c:pt>
                <c:pt idx="3537">
                  <c:v>31693</c:v>
                </c:pt>
                <c:pt idx="3538">
                  <c:v>31694</c:v>
                </c:pt>
                <c:pt idx="3539">
                  <c:v>31695</c:v>
                </c:pt>
                <c:pt idx="3540">
                  <c:v>31696</c:v>
                </c:pt>
                <c:pt idx="3541">
                  <c:v>31697</c:v>
                </c:pt>
                <c:pt idx="3542">
                  <c:v>31698</c:v>
                </c:pt>
                <c:pt idx="3543">
                  <c:v>31699</c:v>
                </c:pt>
                <c:pt idx="3544">
                  <c:v>31700</c:v>
                </c:pt>
                <c:pt idx="3545">
                  <c:v>31701</c:v>
                </c:pt>
                <c:pt idx="3546">
                  <c:v>31702</c:v>
                </c:pt>
                <c:pt idx="3547">
                  <c:v>31703</c:v>
                </c:pt>
                <c:pt idx="3548">
                  <c:v>31704</c:v>
                </c:pt>
                <c:pt idx="3549">
                  <c:v>31705</c:v>
                </c:pt>
                <c:pt idx="3550">
                  <c:v>31706</c:v>
                </c:pt>
                <c:pt idx="3551">
                  <c:v>31707</c:v>
                </c:pt>
                <c:pt idx="3552">
                  <c:v>31708</c:v>
                </c:pt>
                <c:pt idx="3553">
                  <c:v>31709</c:v>
                </c:pt>
                <c:pt idx="3554">
                  <c:v>31710</c:v>
                </c:pt>
                <c:pt idx="3555">
                  <c:v>31711</c:v>
                </c:pt>
                <c:pt idx="3556">
                  <c:v>31712</c:v>
                </c:pt>
                <c:pt idx="3557">
                  <c:v>31713</c:v>
                </c:pt>
                <c:pt idx="3558">
                  <c:v>31714</c:v>
                </c:pt>
                <c:pt idx="3559">
                  <c:v>31715</c:v>
                </c:pt>
                <c:pt idx="3560">
                  <c:v>31716</c:v>
                </c:pt>
                <c:pt idx="3561">
                  <c:v>31717</c:v>
                </c:pt>
                <c:pt idx="3562">
                  <c:v>31718</c:v>
                </c:pt>
                <c:pt idx="3563">
                  <c:v>31719</c:v>
                </c:pt>
                <c:pt idx="3564">
                  <c:v>31720</c:v>
                </c:pt>
                <c:pt idx="3565">
                  <c:v>31721</c:v>
                </c:pt>
                <c:pt idx="3566">
                  <c:v>31722</c:v>
                </c:pt>
                <c:pt idx="3567">
                  <c:v>31723</c:v>
                </c:pt>
                <c:pt idx="3568">
                  <c:v>31724</c:v>
                </c:pt>
                <c:pt idx="3569">
                  <c:v>31725</c:v>
                </c:pt>
                <c:pt idx="3570">
                  <c:v>31726</c:v>
                </c:pt>
                <c:pt idx="3571">
                  <c:v>31727</c:v>
                </c:pt>
                <c:pt idx="3572">
                  <c:v>31728</c:v>
                </c:pt>
                <c:pt idx="3573">
                  <c:v>31729</c:v>
                </c:pt>
                <c:pt idx="3574">
                  <c:v>31730</c:v>
                </c:pt>
                <c:pt idx="3575">
                  <c:v>31731</c:v>
                </c:pt>
                <c:pt idx="3576">
                  <c:v>31732</c:v>
                </c:pt>
                <c:pt idx="3577">
                  <c:v>31733</c:v>
                </c:pt>
                <c:pt idx="3578">
                  <c:v>31734</c:v>
                </c:pt>
                <c:pt idx="3579">
                  <c:v>31735</c:v>
                </c:pt>
                <c:pt idx="3580">
                  <c:v>31736</c:v>
                </c:pt>
                <c:pt idx="3581">
                  <c:v>31737</c:v>
                </c:pt>
                <c:pt idx="3582">
                  <c:v>31738</c:v>
                </c:pt>
                <c:pt idx="3583">
                  <c:v>31739</c:v>
                </c:pt>
                <c:pt idx="3584">
                  <c:v>31740</c:v>
                </c:pt>
                <c:pt idx="3585">
                  <c:v>31741</c:v>
                </c:pt>
                <c:pt idx="3586">
                  <c:v>31742</c:v>
                </c:pt>
                <c:pt idx="3587">
                  <c:v>31743</c:v>
                </c:pt>
                <c:pt idx="3588">
                  <c:v>31744</c:v>
                </c:pt>
                <c:pt idx="3589">
                  <c:v>31745</c:v>
                </c:pt>
                <c:pt idx="3590">
                  <c:v>31746</c:v>
                </c:pt>
                <c:pt idx="3591">
                  <c:v>31747</c:v>
                </c:pt>
                <c:pt idx="3592">
                  <c:v>31748</c:v>
                </c:pt>
                <c:pt idx="3593">
                  <c:v>31749</c:v>
                </c:pt>
                <c:pt idx="3594">
                  <c:v>31750</c:v>
                </c:pt>
                <c:pt idx="3595">
                  <c:v>31751</c:v>
                </c:pt>
                <c:pt idx="3596">
                  <c:v>31752</c:v>
                </c:pt>
                <c:pt idx="3597">
                  <c:v>31753</c:v>
                </c:pt>
                <c:pt idx="3598">
                  <c:v>31754</c:v>
                </c:pt>
                <c:pt idx="3599">
                  <c:v>31755</c:v>
                </c:pt>
                <c:pt idx="3600">
                  <c:v>31756</c:v>
                </c:pt>
                <c:pt idx="3601">
                  <c:v>31757</c:v>
                </c:pt>
                <c:pt idx="3602">
                  <c:v>31758</c:v>
                </c:pt>
                <c:pt idx="3603">
                  <c:v>31759</c:v>
                </c:pt>
                <c:pt idx="3604">
                  <c:v>31760</c:v>
                </c:pt>
                <c:pt idx="3605">
                  <c:v>31761</c:v>
                </c:pt>
                <c:pt idx="3606">
                  <c:v>31762</c:v>
                </c:pt>
                <c:pt idx="3607">
                  <c:v>31763</c:v>
                </c:pt>
                <c:pt idx="3608">
                  <c:v>31764</c:v>
                </c:pt>
                <c:pt idx="3609">
                  <c:v>31765</c:v>
                </c:pt>
                <c:pt idx="3610">
                  <c:v>31766</c:v>
                </c:pt>
                <c:pt idx="3611">
                  <c:v>31767</c:v>
                </c:pt>
                <c:pt idx="3612">
                  <c:v>31768</c:v>
                </c:pt>
                <c:pt idx="3613">
                  <c:v>31769</c:v>
                </c:pt>
                <c:pt idx="3614">
                  <c:v>31770</c:v>
                </c:pt>
                <c:pt idx="3615">
                  <c:v>31771</c:v>
                </c:pt>
                <c:pt idx="3616">
                  <c:v>31772</c:v>
                </c:pt>
                <c:pt idx="3617">
                  <c:v>31773</c:v>
                </c:pt>
                <c:pt idx="3618">
                  <c:v>31774</c:v>
                </c:pt>
                <c:pt idx="3619">
                  <c:v>31775</c:v>
                </c:pt>
                <c:pt idx="3620">
                  <c:v>31776</c:v>
                </c:pt>
                <c:pt idx="3621">
                  <c:v>31777</c:v>
                </c:pt>
                <c:pt idx="3622">
                  <c:v>31778</c:v>
                </c:pt>
                <c:pt idx="3623">
                  <c:v>31779</c:v>
                </c:pt>
                <c:pt idx="3624">
                  <c:v>31780</c:v>
                </c:pt>
                <c:pt idx="3625">
                  <c:v>31781</c:v>
                </c:pt>
                <c:pt idx="3626">
                  <c:v>31782</c:v>
                </c:pt>
                <c:pt idx="3627">
                  <c:v>31783</c:v>
                </c:pt>
                <c:pt idx="3628">
                  <c:v>31784</c:v>
                </c:pt>
                <c:pt idx="3629">
                  <c:v>31785</c:v>
                </c:pt>
                <c:pt idx="3630">
                  <c:v>31786</c:v>
                </c:pt>
                <c:pt idx="3631">
                  <c:v>31787</c:v>
                </c:pt>
                <c:pt idx="3632">
                  <c:v>31788</c:v>
                </c:pt>
                <c:pt idx="3633">
                  <c:v>31789</c:v>
                </c:pt>
                <c:pt idx="3634">
                  <c:v>31790</c:v>
                </c:pt>
                <c:pt idx="3635">
                  <c:v>31791</c:v>
                </c:pt>
                <c:pt idx="3636">
                  <c:v>31792</c:v>
                </c:pt>
                <c:pt idx="3637">
                  <c:v>31793</c:v>
                </c:pt>
                <c:pt idx="3638">
                  <c:v>31794</c:v>
                </c:pt>
                <c:pt idx="3639">
                  <c:v>31795</c:v>
                </c:pt>
                <c:pt idx="3640">
                  <c:v>31796</c:v>
                </c:pt>
                <c:pt idx="3641">
                  <c:v>31797</c:v>
                </c:pt>
                <c:pt idx="3642">
                  <c:v>31798</c:v>
                </c:pt>
                <c:pt idx="3643">
                  <c:v>31799</c:v>
                </c:pt>
                <c:pt idx="3644">
                  <c:v>31800</c:v>
                </c:pt>
                <c:pt idx="3645">
                  <c:v>31801</c:v>
                </c:pt>
                <c:pt idx="3646">
                  <c:v>31802</c:v>
                </c:pt>
                <c:pt idx="3647">
                  <c:v>31803</c:v>
                </c:pt>
                <c:pt idx="3648">
                  <c:v>31804</c:v>
                </c:pt>
                <c:pt idx="3649">
                  <c:v>31805</c:v>
                </c:pt>
                <c:pt idx="3650">
                  <c:v>31806</c:v>
                </c:pt>
                <c:pt idx="3651">
                  <c:v>31807</c:v>
                </c:pt>
                <c:pt idx="3652">
                  <c:v>31808</c:v>
                </c:pt>
                <c:pt idx="3653">
                  <c:v>31809</c:v>
                </c:pt>
                <c:pt idx="3654">
                  <c:v>31810</c:v>
                </c:pt>
                <c:pt idx="3655">
                  <c:v>31811</c:v>
                </c:pt>
                <c:pt idx="3656">
                  <c:v>31812</c:v>
                </c:pt>
                <c:pt idx="3657">
                  <c:v>31813</c:v>
                </c:pt>
                <c:pt idx="3658">
                  <c:v>31814</c:v>
                </c:pt>
                <c:pt idx="3659">
                  <c:v>31815</c:v>
                </c:pt>
                <c:pt idx="3660">
                  <c:v>31816</c:v>
                </c:pt>
                <c:pt idx="3661">
                  <c:v>31817</c:v>
                </c:pt>
                <c:pt idx="3662">
                  <c:v>31818</c:v>
                </c:pt>
                <c:pt idx="3663">
                  <c:v>31819</c:v>
                </c:pt>
                <c:pt idx="3664">
                  <c:v>31820</c:v>
                </c:pt>
                <c:pt idx="3665">
                  <c:v>31821</c:v>
                </c:pt>
                <c:pt idx="3666">
                  <c:v>31822</c:v>
                </c:pt>
                <c:pt idx="3667">
                  <c:v>31823</c:v>
                </c:pt>
                <c:pt idx="3668">
                  <c:v>31824</c:v>
                </c:pt>
                <c:pt idx="3669">
                  <c:v>31825</c:v>
                </c:pt>
                <c:pt idx="3670">
                  <c:v>31826</c:v>
                </c:pt>
                <c:pt idx="3671">
                  <c:v>31827</c:v>
                </c:pt>
                <c:pt idx="3672">
                  <c:v>31828</c:v>
                </c:pt>
                <c:pt idx="3673">
                  <c:v>31829</c:v>
                </c:pt>
                <c:pt idx="3674">
                  <c:v>31830</c:v>
                </c:pt>
                <c:pt idx="3675">
                  <c:v>31831</c:v>
                </c:pt>
                <c:pt idx="3676">
                  <c:v>31832</c:v>
                </c:pt>
                <c:pt idx="3677">
                  <c:v>31833</c:v>
                </c:pt>
                <c:pt idx="3678">
                  <c:v>31834</c:v>
                </c:pt>
                <c:pt idx="3679">
                  <c:v>31835</c:v>
                </c:pt>
                <c:pt idx="3680">
                  <c:v>31836</c:v>
                </c:pt>
                <c:pt idx="3681">
                  <c:v>31837</c:v>
                </c:pt>
                <c:pt idx="3682">
                  <c:v>31838</c:v>
                </c:pt>
                <c:pt idx="3683">
                  <c:v>31839</c:v>
                </c:pt>
                <c:pt idx="3684">
                  <c:v>31840</c:v>
                </c:pt>
                <c:pt idx="3685">
                  <c:v>31841</c:v>
                </c:pt>
                <c:pt idx="3686">
                  <c:v>31842</c:v>
                </c:pt>
                <c:pt idx="3687">
                  <c:v>31843</c:v>
                </c:pt>
                <c:pt idx="3688">
                  <c:v>31844</c:v>
                </c:pt>
                <c:pt idx="3689">
                  <c:v>31845</c:v>
                </c:pt>
                <c:pt idx="3690">
                  <c:v>31846</c:v>
                </c:pt>
                <c:pt idx="3691">
                  <c:v>31847</c:v>
                </c:pt>
                <c:pt idx="3692">
                  <c:v>31848</c:v>
                </c:pt>
                <c:pt idx="3693">
                  <c:v>31849</c:v>
                </c:pt>
                <c:pt idx="3694">
                  <c:v>31850</c:v>
                </c:pt>
                <c:pt idx="3695">
                  <c:v>31851</c:v>
                </c:pt>
                <c:pt idx="3696">
                  <c:v>31852</c:v>
                </c:pt>
                <c:pt idx="3697">
                  <c:v>31853</c:v>
                </c:pt>
                <c:pt idx="3698">
                  <c:v>31854</c:v>
                </c:pt>
                <c:pt idx="3699">
                  <c:v>31855</c:v>
                </c:pt>
                <c:pt idx="3700">
                  <c:v>31856</c:v>
                </c:pt>
                <c:pt idx="3701">
                  <c:v>31857</c:v>
                </c:pt>
                <c:pt idx="3702">
                  <c:v>31858</c:v>
                </c:pt>
                <c:pt idx="3703">
                  <c:v>31859</c:v>
                </c:pt>
                <c:pt idx="3704">
                  <c:v>31860</c:v>
                </c:pt>
                <c:pt idx="3705">
                  <c:v>31861</c:v>
                </c:pt>
                <c:pt idx="3706">
                  <c:v>31862</c:v>
                </c:pt>
                <c:pt idx="3707">
                  <c:v>31863</c:v>
                </c:pt>
                <c:pt idx="3708">
                  <c:v>31864</c:v>
                </c:pt>
                <c:pt idx="3709">
                  <c:v>31865</c:v>
                </c:pt>
                <c:pt idx="3710">
                  <c:v>31866</c:v>
                </c:pt>
                <c:pt idx="3711">
                  <c:v>31867</c:v>
                </c:pt>
                <c:pt idx="3712">
                  <c:v>31868</c:v>
                </c:pt>
                <c:pt idx="3713">
                  <c:v>31869</c:v>
                </c:pt>
                <c:pt idx="3714">
                  <c:v>31870</c:v>
                </c:pt>
                <c:pt idx="3715">
                  <c:v>31871</c:v>
                </c:pt>
                <c:pt idx="3716">
                  <c:v>31872</c:v>
                </c:pt>
                <c:pt idx="3717">
                  <c:v>31873</c:v>
                </c:pt>
                <c:pt idx="3718">
                  <c:v>31874</c:v>
                </c:pt>
                <c:pt idx="3719">
                  <c:v>31875</c:v>
                </c:pt>
                <c:pt idx="3720">
                  <c:v>31876</c:v>
                </c:pt>
                <c:pt idx="3721">
                  <c:v>31877</c:v>
                </c:pt>
                <c:pt idx="3722">
                  <c:v>31878</c:v>
                </c:pt>
                <c:pt idx="3723">
                  <c:v>31879</c:v>
                </c:pt>
                <c:pt idx="3724">
                  <c:v>31880</c:v>
                </c:pt>
                <c:pt idx="3725">
                  <c:v>31881</c:v>
                </c:pt>
                <c:pt idx="3726">
                  <c:v>31882</c:v>
                </c:pt>
                <c:pt idx="3727">
                  <c:v>31883</c:v>
                </c:pt>
                <c:pt idx="3728">
                  <c:v>31884</c:v>
                </c:pt>
                <c:pt idx="3729">
                  <c:v>31885</c:v>
                </c:pt>
                <c:pt idx="3730">
                  <c:v>31886</c:v>
                </c:pt>
                <c:pt idx="3731">
                  <c:v>31887</c:v>
                </c:pt>
                <c:pt idx="3732">
                  <c:v>31888</c:v>
                </c:pt>
                <c:pt idx="3733">
                  <c:v>31889</c:v>
                </c:pt>
                <c:pt idx="3734">
                  <c:v>31890</c:v>
                </c:pt>
                <c:pt idx="3735">
                  <c:v>31891</c:v>
                </c:pt>
                <c:pt idx="3736">
                  <c:v>31892</c:v>
                </c:pt>
                <c:pt idx="3737">
                  <c:v>31893</c:v>
                </c:pt>
                <c:pt idx="3738">
                  <c:v>31894</c:v>
                </c:pt>
                <c:pt idx="3739">
                  <c:v>31895</c:v>
                </c:pt>
                <c:pt idx="3740">
                  <c:v>31896</c:v>
                </c:pt>
                <c:pt idx="3741">
                  <c:v>31897</c:v>
                </c:pt>
                <c:pt idx="3742">
                  <c:v>31898</c:v>
                </c:pt>
                <c:pt idx="3743">
                  <c:v>31899</c:v>
                </c:pt>
                <c:pt idx="3744">
                  <c:v>31900</c:v>
                </c:pt>
                <c:pt idx="3745">
                  <c:v>31901</c:v>
                </c:pt>
                <c:pt idx="3746">
                  <c:v>31902</c:v>
                </c:pt>
                <c:pt idx="3747">
                  <c:v>31903</c:v>
                </c:pt>
                <c:pt idx="3748">
                  <c:v>31904</c:v>
                </c:pt>
                <c:pt idx="3749">
                  <c:v>31905</c:v>
                </c:pt>
                <c:pt idx="3750">
                  <c:v>31906</c:v>
                </c:pt>
                <c:pt idx="3751">
                  <c:v>31907</c:v>
                </c:pt>
                <c:pt idx="3752">
                  <c:v>31908</c:v>
                </c:pt>
                <c:pt idx="3753">
                  <c:v>31909</c:v>
                </c:pt>
                <c:pt idx="3754">
                  <c:v>31910</c:v>
                </c:pt>
                <c:pt idx="3755">
                  <c:v>31911</c:v>
                </c:pt>
                <c:pt idx="3756">
                  <c:v>31912</c:v>
                </c:pt>
                <c:pt idx="3757">
                  <c:v>31913</c:v>
                </c:pt>
                <c:pt idx="3758">
                  <c:v>31914</c:v>
                </c:pt>
                <c:pt idx="3759">
                  <c:v>31915</c:v>
                </c:pt>
                <c:pt idx="3760">
                  <c:v>31916</c:v>
                </c:pt>
                <c:pt idx="3761">
                  <c:v>31917</c:v>
                </c:pt>
                <c:pt idx="3762">
                  <c:v>31918</c:v>
                </c:pt>
                <c:pt idx="3763">
                  <c:v>31919</c:v>
                </c:pt>
                <c:pt idx="3764">
                  <c:v>31920</c:v>
                </c:pt>
                <c:pt idx="3765">
                  <c:v>31921</c:v>
                </c:pt>
                <c:pt idx="3766">
                  <c:v>31922</c:v>
                </c:pt>
                <c:pt idx="3767">
                  <c:v>31923</c:v>
                </c:pt>
                <c:pt idx="3768">
                  <c:v>31924</c:v>
                </c:pt>
                <c:pt idx="3769">
                  <c:v>31925</c:v>
                </c:pt>
                <c:pt idx="3770">
                  <c:v>31926</c:v>
                </c:pt>
                <c:pt idx="3771">
                  <c:v>31927</c:v>
                </c:pt>
                <c:pt idx="3772">
                  <c:v>31928</c:v>
                </c:pt>
                <c:pt idx="3773">
                  <c:v>31929</c:v>
                </c:pt>
                <c:pt idx="3774">
                  <c:v>31930</c:v>
                </c:pt>
                <c:pt idx="3775">
                  <c:v>31931</c:v>
                </c:pt>
                <c:pt idx="3776">
                  <c:v>31932</c:v>
                </c:pt>
                <c:pt idx="3777">
                  <c:v>31933</c:v>
                </c:pt>
                <c:pt idx="3778">
                  <c:v>31934</c:v>
                </c:pt>
                <c:pt idx="3779">
                  <c:v>31935</c:v>
                </c:pt>
                <c:pt idx="3780">
                  <c:v>31936</c:v>
                </c:pt>
                <c:pt idx="3781">
                  <c:v>31937</c:v>
                </c:pt>
                <c:pt idx="3782">
                  <c:v>31938</c:v>
                </c:pt>
                <c:pt idx="3783">
                  <c:v>31939</c:v>
                </c:pt>
                <c:pt idx="3784">
                  <c:v>31940</c:v>
                </c:pt>
                <c:pt idx="3785">
                  <c:v>31941</c:v>
                </c:pt>
                <c:pt idx="3786">
                  <c:v>31942</c:v>
                </c:pt>
                <c:pt idx="3787">
                  <c:v>31943</c:v>
                </c:pt>
                <c:pt idx="3788">
                  <c:v>31944</c:v>
                </c:pt>
                <c:pt idx="3789">
                  <c:v>31945</c:v>
                </c:pt>
                <c:pt idx="3790">
                  <c:v>31946</c:v>
                </c:pt>
                <c:pt idx="3791">
                  <c:v>31947</c:v>
                </c:pt>
                <c:pt idx="3792">
                  <c:v>31948</c:v>
                </c:pt>
                <c:pt idx="3793">
                  <c:v>31949</c:v>
                </c:pt>
                <c:pt idx="3794">
                  <c:v>31950</c:v>
                </c:pt>
                <c:pt idx="3795">
                  <c:v>31951</c:v>
                </c:pt>
                <c:pt idx="3796">
                  <c:v>31952</c:v>
                </c:pt>
                <c:pt idx="3797">
                  <c:v>31953</c:v>
                </c:pt>
                <c:pt idx="3798">
                  <c:v>31954</c:v>
                </c:pt>
                <c:pt idx="3799">
                  <c:v>31955</c:v>
                </c:pt>
                <c:pt idx="3800">
                  <c:v>31956</c:v>
                </c:pt>
                <c:pt idx="3801">
                  <c:v>31957</c:v>
                </c:pt>
                <c:pt idx="3802">
                  <c:v>31958</c:v>
                </c:pt>
                <c:pt idx="3803">
                  <c:v>31959</c:v>
                </c:pt>
                <c:pt idx="3804">
                  <c:v>31960</c:v>
                </c:pt>
                <c:pt idx="3805">
                  <c:v>31961</c:v>
                </c:pt>
                <c:pt idx="3806">
                  <c:v>31962</c:v>
                </c:pt>
                <c:pt idx="3807">
                  <c:v>31963</c:v>
                </c:pt>
                <c:pt idx="3808">
                  <c:v>31964</c:v>
                </c:pt>
                <c:pt idx="3809">
                  <c:v>31965</c:v>
                </c:pt>
                <c:pt idx="3810">
                  <c:v>31966</c:v>
                </c:pt>
                <c:pt idx="3811">
                  <c:v>31967</c:v>
                </c:pt>
                <c:pt idx="3812">
                  <c:v>31968</c:v>
                </c:pt>
                <c:pt idx="3813">
                  <c:v>31969</c:v>
                </c:pt>
                <c:pt idx="3814">
                  <c:v>31970</c:v>
                </c:pt>
                <c:pt idx="3815">
                  <c:v>31971</c:v>
                </c:pt>
                <c:pt idx="3816">
                  <c:v>31972</c:v>
                </c:pt>
                <c:pt idx="3817">
                  <c:v>31973</c:v>
                </c:pt>
                <c:pt idx="3818">
                  <c:v>31974</c:v>
                </c:pt>
                <c:pt idx="3819">
                  <c:v>31975</c:v>
                </c:pt>
                <c:pt idx="3820">
                  <c:v>31976</c:v>
                </c:pt>
                <c:pt idx="3821">
                  <c:v>31977</c:v>
                </c:pt>
                <c:pt idx="3822">
                  <c:v>31978</c:v>
                </c:pt>
                <c:pt idx="3823">
                  <c:v>31979</c:v>
                </c:pt>
                <c:pt idx="3824">
                  <c:v>31980</c:v>
                </c:pt>
                <c:pt idx="3825">
                  <c:v>31981</c:v>
                </c:pt>
                <c:pt idx="3826">
                  <c:v>31982</c:v>
                </c:pt>
                <c:pt idx="3827">
                  <c:v>31983</c:v>
                </c:pt>
                <c:pt idx="3828">
                  <c:v>31984</c:v>
                </c:pt>
                <c:pt idx="3829">
                  <c:v>31985</c:v>
                </c:pt>
                <c:pt idx="3830">
                  <c:v>31986</c:v>
                </c:pt>
                <c:pt idx="3831">
                  <c:v>31987</c:v>
                </c:pt>
                <c:pt idx="3832">
                  <c:v>31988</c:v>
                </c:pt>
                <c:pt idx="3833">
                  <c:v>31989</c:v>
                </c:pt>
                <c:pt idx="3834">
                  <c:v>31990</c:v>
                </c:pt>
                <c:pt idx="3835">
                  <c:v>31991</c:v>
                </c:pt>
                <c:pt idx="3836">
                  <c:v>31992</c:v>
                </c:pt>
                <c:pt idx="3837">
                  <c:v>31993</c:v>
                </c:pt>
                <c:pt idx="3838">
                  <c:v>31994</c:v>
                </c:pt>
                <c:pt idx="3839">
                  <c:v>31995</c:v>
                </c:pt>
                <c:pt idx="3840">
                  <c:v>31996</c:v>
                </c:pt>
                <c:pt idx="3841">
                  <c:v>31997</c:v>
                </c:pt>
                <c:pt idx="3842">
                  <c:v>31998</c:v>
                </c:pt>
                <c:pt idx="3843">
                  <c:v>31999</c:v>
                </c:pt>
                <c:pt idx="3844">
                  <c:v>32000</c:v>
                </c:pt>
                <c:pt idx="3845">
                  <c:v>32001</c:v>
                </c:pt>
                <c:pt idx="3846">
                  <c:v>32002</c:v>
                </c:pt>
                <c:pt idx="3847">
                  <c:v>32003</c:v>
                </c:pt>
                <c:pt idx="3848">
                  <c:v>32004</c:v>
                </c:pt>
                <c:pt idx="3849">
                  <c:v>32005</c:v>
                </c:pt>
                <c:pt idx="3850">
                  <c:v>32006</c:v>
                </c:pt>
                <c:pt idx="3851">
                  <c:v>32007</c:v>
                </c:pt>
                <c:pt idx="3852">
                  <c:v>32008</c:v>
                </c:pt>
                <c:pt idx="3853">
                  <c:v>32009</c:v>
                </c:pt>
                <c:pt idx="3854">
                  <c:v>32010</c:v>
                </c:pt>
                <c:pt idx="3855">
                  <c:v>32011</c:v>
                </c:pt>
                <c:pt idx="3856">
                  <c:v>32012</c:v>
                </c:pt>
                <c:pt idx="3857">
                  <c:v>32013</c:v>
                </c:pt>
                <c:pt idx="3858">
                  <c:v>32014</c:v>
                </c:pt>
                <c:pt idx="3859">
                  <c:v>32015</c:v>
                </c:pt>
                <c:pt idx="3860">
                  <c:v>32016</c:v>
                </c:pt>
                <c:pt idx="3861">
                  <c:v>32017</c:v>
                </c:pt>
                <c:pt idx="3862">
                  <c:v>32018</c:v>
                </c:pt>
                <c:pt idx="3863">
                  <c:v>32019</c:v>
                </c:pt>
                <c:pt idx="3864">
                  <c:v>32020</c:v>
                </c:pt>
                <c:pt idx="3865">
                  <c:v>32021</c:v>
                </c:pt>
                <c:pt idx="3866">
                  <c:v>32022</c:v>
                </c:pt>
                <c:pt idx="3867">
                  <c:v>32023</c:v>
                </c:pt>
                <c:pt idx="3868">
                  <c:v>32024</c:v>
                </c:pt>
                <c:pt idx="3869">
                  <c:v>32025</c:v>
                </c:pt>
                <c:pt idx="3870">
                  <c:v>32026</c:v>
                </c:pt>
                <c:pt idx="3871">
                  <c:v>32027</c:v>
                </c:pt>
                <c:pt idx="3872">
                  <c:v>32028</c:v>
                </c:pt>
                <c:pt idx="3873">
                  <c:v>32029</c:v>
                </c:pt>
                <c:pt idx="3874">
                  <c:v>32030</c:v>
                </c:pt>
                <c:pt idx="3875">
                  <c:v>32031</c:v>
                </c:pt>
                <c:pt idx="3876">
                  <c:v>32032</c:v>
                </c:pt>
                <c:pt idx="3877">
                  <c:v>32033</c:v>
                </c:pt>
                <c:pt idx="3878">
                  <c:v>32034</c:v>
                </c:pt>
                <c:pt idx="3879">
                  <c:v>32035</c:v>
                </c:pt>
                <c:pt idx="3880">
                  <c:v>32036</c:v>
                </c:pt>
                <c:pt idx="3881">
                  <c:v>32037</c:v>
                </c:pt>
                <c:pt idx="3882">
                  <c:v>32038</c:v>
                </c:pt>
                <c:pt idx="3883">
                  <c:v>32039</c:v>
                </c:pt>
                <c:pt idx="3884">
                  <c:v>32040</c:v>
                </c:pt>
                <c:pt idx="3885">
                  <c:v>32041</c:v>
                </c:pt>
                <c:pt idx="3886">
                  <c:v>32042</c:v>
                </c:pt>
                <c:pt idx="3887">
                  <c:v>32043</c:v>
                </c:pt>
                <c:pt idx="3888">
                  <c:v>32044</c:v>
                </c:pt>
                <c:pt idx="3889">
                  <c:v>32045</c:v>
                </c:pt>
                <c:pt idx="3890">
                  <c:v>32046</c:v>
                </c:pt>
                <c:pt idx="3891">
                  <c:v>32047</c:v>
                </c:pt>
                <c:pt idx="3892">
                  <c:v>32048</c:v>
                </c:pt>
                <c:pt idx="3893">
                  <c:v>32049</c:v>
                </c:pt>
                <c:pt idx="3894">
                  <c:v>32050</c:v>
                </c:pt>
                <c:pt idx="3895">
                  <c:v>32051</c:v>
                </c:pt>
                <c:pt idx="3896">
                  <c:v>32052</c:v>
                </c:pt>
                <c:pt idx="3897">
                  <c:v>32053</c:v>
                </c:pt>
                <c:pt idx="3898">
                  <c:v>32054</c:v>
                </c:pt>
                <c:pt idx="3899">
                  <c:v>32055</c:v>
                </c:pt>
                <c:pt idx="3900">
                  <c:v>32056</c:v>
                </c:pt>
                <c:pt idx="3901">
                  <c:v>32057</c:v>
                </c:pt>
                <c:pt idx="3902">
                  <c:v>32058</c:v>
                </c:pt>
                <c:pt idx="3903">
                  <c:v>32059</c:v>
                </c:pt>
                <c:pt idx="3904">
                  <c:v>32060</c:v>
                </c:pt>
                <c:pt idx="3905">
                  <c:v>32061</c:v>
                </c:pt>
                <c:pt idx="3906">
                  <c:v>32062</c:v>
                </c:pt>
                <c:pt idx="3907">
                  <c:v>32063</c:v>
                </c:pt>
                <c:pt idx="3908">
                  <c:v>32064</c:v>
                </c:pt>
                <c:pt idx="3909">
                  <c:v>32065</c:v>
                </c:pt>
                <c:pt idx="3910">
                  <c:v>32066</c:v>
                </c:pt>
                <c:pt idx="3911">
                  <c:v>32067</c:v>
                </c:pt>
                <c:pt idx="3912">
                  <c:v>32068</c:v>
                </c:pt>
                <c:pt idx="3913">
                  <c:v>32069</c:v>
                </c:pt>
                <c:pt idx="3914">
                  <c:v>32070</c:v>
                </c:pt>
                <c:pt idx="3915">
                  <c:v>32071</c:v>
                </c:pt>
                <c:pt idx="3916">
                  <c:v>32072</c:v>
                </c:pt>
                <c:pt idx="3917">
                  <c:v>32073</c:v>
                </c:pt>
                <c:pt idx="3918">
                  <c:v>32074</c:v>
                </c:pt>
                <c:pt idx="3919">
                  <c:v>32075</c:v>
                </c:pt>
                <c:pt idx="3920">
                  <c:v>32076</c:v>
                </c:pt>
                <c:pt idx="3921">
                  <c:v>32077</c:v>
                </c:pt>
                <c:pt idx="3922">
                  <c:v>32078</c:v>
                </c:pt>
                <c:pt idx="3923">
                  <c:v>32079</c:v>
                </c:pt>
                <c:pt idx="3924">
                  <c:v>32080</c:v>
                </c:pt>
                <c:pt idx="3925">
                  <c:v>32081</c:v>
                </c:pt>
                <c:pt idx="3926">
                  <c:v>32082</c:v>
                </c:pt>
                <c:pt idx="3927">
                  <c:v>32083</c:v>
                </c:pt>
                <c:pt idx="3928">
                  <c:v>32084</c:v>
                </c:pt>
                <c:pt idx="3929">
                  <c:v>32085</c:v>
                </c:pt>
                <c:pt idx="3930">
                  <c:v>32086</c:v>
                </c:pt>
                <c:pt idx="3931">
                  <c:v>32087</c:v>
                </c:pt>
                <c:pt idx="3932">
                  <c:v>32088</c:v>
                </c:pt>
                <c:pt idx="3933">
                  <c:v>32089</c:v>
                </c:pt>
                <c:pt idx="3934">
                  <c:v>32090</c:v>
                </c:pt>
                <c:pt idx="3935">
                  <c:v>32091</c:v>
                </c:pt>
                <c:pt idx="3936">
                  <c:v>32092</c:v>
                </c:pt>
                <c:pt idx="3937">
                  <c:v>32093</c:v>
                </c:pt>
                <c:pt idx="3938">
                  <c:v>32094</c:v>
                </c:pt>
                <c:pt idx="3939">
                  <c:v>32095</c:v>
                </c:pt>
                <c:pt idx="3940">
                  <c:v>32096</c:v>
                </c:pt>
                <c:pt idx="3941">
                  <c:v>32097</c:v>
                </c:pt>
                <c:pt idx="3942">
                  <c:v>32098</c:v>
                </c:pt>
                <c:pt idx="3943">
                  <c:v>32099</c:v>
                </c:pt>
                <c:pt idx="3944">
                  <c:v>32100</c:v>
                </c:pt>
                <c:pt idx="3945">
                  <c:v>32101</c:v>
                </c:pt>
                <c:pt idx="3946">
                  <c:v>32102</c:v>
                </c:pt>
                <c:pt idx="3947">
                  <c:v>32103</c:v>
                </c:pt>
                <c:pt idx="3948">
                  <c:v>32104</c:v>
                </c:pt>
                <c:pt idx="3949">
                  <c:v>32105</c:v>
                </c:pt>
                <c:pt idx="3950">
                  <c:v>32106</c:v>
                </c:pt>
                <c:pt idx="3951">
                  <c:v>32107</c:v>
                </c:pt>
                <c:pt idx="3952">
                  <c:v>32108</c:v>
                </c:pt>
                <c:pt idx="3953">
                  <c:v>32109</c:v>
                </c:pt>
                <c:pt idx="3954">
                  <c:v>32110</c:v>
                </c:pt>
                <c:pt idx="3955">
                  <c:v>32111</c:v>
                </c:pt>
                <c:pt idx="3956">
                  <c:v>32112</c:v>
                </c:pt>
                <c:pt idx="3957">
                  <c:v>32113</c:v>
                </c:pt>
                <c:pt idx="3958">
                  <c:v>32114</c:v>
                </c:pt>
                <c:pt idx="3959">
                  <c:v>32115</c:v>
                </c:pt>
                <c:pt idx="3960">
                  <c:v>32116</c:v>
                </c:pt>
                <c:pt idx="3961">
                  <c:v>32117</c:v>
                </c:pt>
                <c:pt idx="3962">
                  <c:v>32118</c:v>
                </c:pt>
                <c:pt idx="3963">
                  <c:v>32119</c:v>
                </c:pt>
                <c:pt idx="3964">
                  <c:v>32120</c:v>
                </c:pt>
                <c:pt idx="3965">
                  <c:v>32121</c:v>
                </c:pt>
                <c:pt idx="3966">
                  <c:v>32122</c:v>
                </c:pt>
                <c:pt idx="3967">
                  <c:v>32123</c:v>
                </c:pt>
                <c:pt idx="3968">
                  <c:v>32124</c:v>
                </c:pt>
                <c:pt idx="3969">
                  <c:v>32125</c:v>
                </c:pt>
                <c:pt idx="3970">
                  <c:v>32126</c:v>
                </c:pt>
                <c:pt idx="3971">
                  <c:v>32127</c:v>
                </c:pt>
                <c:pt idx="3972">
                  <c:v>32128</c:v>
                </c:pt>
                <c:pt idx="3973">
                  <c:v>32129</c:v>
                </c:pt>
                <c:pt idx="3974">
                  <c:v>32130</c:v>
                </c:pt>
                <c:pt idx="3975">
                  <c:v>32131</c:v>
                </c:pt>
                <c:pt idx="3976">
                  <c:v>32132</c:v>
                </c:pt>
                <c:pt idx="3977">
                  <c:v>32133</c:v>
                </c:pt>
                <c:pt idx="3978">
                  <c:v>32134</c:v>
                </c:pt>
                <c:pt idx="3979">
                  <c:v>32135</c:v>
                </c:pt>
                <c:pt idx="3980">
                  <c:v>32136</c:v>
                </c:pt>
                <c:pt idx="3981">
                  <c:v>32137</c:v>
                </c:pt>
                <c:pt idx="3982">
                  <c:v>32138</c:v>
                </c:pt>
                <c:pt idx="3983">
                  <c:v>32139</c:v>
                </c:pt>
                <c:pt idx="3984">
                  <c:v>32140</c:v>
                </c:pt>
                <c:pt idx="3985">
                  <c:v>32141</c:v>
                </c:pt>
                <c:pt idx="3986">
                  <c:v>32142</c:v>
                </c:pt>
                <c:pt idx="3987">
                  <c:v>32143</c:v>
                </c:pt>
                <c:pt idx="3988">
                  <c:v>32144</c:v>
                </c:pt>
                <c:pt idx="3989">
                  <c:v>32145</c:v>
                </c:pt>
                <c:pt idx="3990">
                  <c:v>32146</c:v>
                </c:pt>
                <c:pt idx="3991">
                  <c:v>32147</c:v>
                </c:pt>
                <c:pt idx="3992">
                  <c:v>32148</c:v>
                </c:pt>
                <c:pt idx="3993">
                  <c:v>32149</c:v>
                </c:pt>
                <c:pt idx="3994">
                  <c:v>32150</c:v>
                </c:pt>
                <c:pt idx="3995">
                  <c:v>32151</c:v>
                </c:pt>
                <c:pt idx="3996">
                  <c:v>32152</c:v>
                </c:pt>
                <c:pt idx="3997">
                  <c:v>32153</c:v>
                </c:pt>
                <c:pt idx="3998">
                  <c:v>32154</c:v>
                </c:pt>
                <c:pt idx="3999">
                  <c:v>32155</c:v>
                </c:pt>
                <c:pt idx="4000">
                  <c:v>32156</c:v>
                </c:pt>
                <c:pt idx="4001">
                  <c:v>32157</c:v>
                </c:pt>
                <c:pt idx="4002">
                  <c:v>32158</c:v>
                </c:pt>
                <c:pt idx="4003">
                  <c:v>32159</c:v>
                </c:pt>
                <c:pt idx="4004">
                  <c:v>32160</c:v>
                </c:pt>
                <c:pt idx="4005">
                  <c:v>32161</c:v>
                </c:pt>
                <c:pt idx="4006">
                  <c:v>32162</c:v>
                </c:pt>
                <c:pt idx="4007">
                  <c:v>32163</c:v>
                </c:pt>
                <c:pt idx="4008">
                  <c:v>32164</c:v>
                </c:pt>
                <c:pt idx="4009">
                  <c:v>32165</c:v>
                </c:pt>
                <c:pt idx="4010">
                  <c:v>32166</c:v>
                </c:pt>
                <c:pt idx="4011">
                  <c:v>32167</c:v>
                </c:pt>
                <c:pt idx="4012">
                  <c:v>32168</c:v>
                </c:pt>
                <c:pt idx="4013">
                  <c:v>32169</c:v>
                </c:pt>
                <c:pt idx="4014">
                  <c:v>32170</c:v>
                </c:pt>
                <c:pt idx="4015">
                  <c:v>32171</c:v>
                </c:pt>
                <c:pt idx="4016">
                  <c:v>32172</c:v>
                </c:pt>
                <c:pt idx="4017">
                  <c:v>32173</c:v>
                </c:pt>
                <c:pt idx="4018">
                  <c:v>32174</c:v>
                </c:pt>
                <c:pt idx="4019">
                  <c:v>32175</c:v>
                </c:pt>
                <c:pt idx="4020">
                  <c:v>32176</c:v>
                </c:pt>
                <c:pt idx="4021">
                  <c:v>32177</c:v>
                </c:pt>
                <c:pt idx="4022">
                  <c:v>32178</c:v>
                </c:pt>
                <c:pt idx="4023">
                  <c:v>32179</c:v>
                </c:pt>
                <c:pt idx="4024">
                  <c:v>32180</c:v>
                </c:pt>
                <c:pt idx="4025">
                  <c:v>32181</c:v>
                </c:pt>
                <c:pt idx="4026">
                  <c:v>32182</c:v>
                </c:pt>
                <c:pt idx="4027">
                  <c:v>32183</c:v>
                </c:pt>
                <c:pt idx="4028">
                  <c:v>32184</c:v>
                </c:pt>
                <c:pt idx="4029">
                  <c:v>32185</c:v>
                </c:pt>
                <c:pt idx="4030">
                  <c:v>32186</c:v>
                </c:pt>
                <c:pt idx="4031">
                  <c:v>32187</c:v>
                </c:pt>
                <c:pt idx="4032">
                  <c:v>32188</c:v>
                </c:pt>
                <c:pt idx="4033">
                  <c:v>32189</c:v>
                </c:pt>
                <c:pt idx="4034">
                  <c:v>32190</c:v>
                </c:pt>
                <c:pt idx="4035">
                  <c:v>32191</c:v>
                </c:pt>
                <c:pt idx="4036">
                  <c:v>32192</c:v>
                </c:pt>
                <c:pt idx="4037">
                  <c:v>32193</c:v>
                </c:pt>
                <c:pt idx="4038">
                  <c:v>32194</c:v>
                </c:pt>
                <c:pt idx="4039">
                  <c:v>32195</c:v>
                </c:pt>
                <c:pt idx="4040">
                  <c:v>32196</c:v>
                </c:pt>
                <c:pt idx="4041">
                  <c:v>32197</c:v>
                </c:pt>
                <c:pt idx="4042">
                  <c:v>32198</c:v>
                </c:pt>
                <c:pt idx="4043">
                  <c:v>32199</c:v>
                </c:pt>
                <c:pt idx="4044">
                  <c:v>32200</c:v>
                </c:pt>
                <c:pt idx="4045">
                  <c:v>32201</c:v>
                </c:pt>
                <c:pt idx="4046">
                  <c:v>32202</c:v>
                </c:pt>
                <c:pt idx="4047">
                  <c:v>32203</c:v>
                </c:pt>
                <c:pt idx="4048">
                  <c:v>32204</c:v>
                </c:pt>
                <c:pt idx="4049">
                  <c:v>32205</c:v>
                </c:pt>
                <c:pt idx="4050">
                  <c:v>32206</c:v>
                </c:pt>
                <c:pt idx="4051">
                  <c:v>32207</c:v>
                </c:pt>
                <c:pt idx="4052">
                  <c:v>32208</c:v>
                </c:pt>
                <c:pt idx="4053">
                  <c:v>32209</c:v>
                </c:pt>
                <c:pt idx="4054">
                  <c:v>32210</c:v>
                </c:pt>
                <c:pt idx="4055">
                  <c:v>32211</c:v>
                </c:pt>
                <c:pt idx="4056">
                  <c:v>32212</c:v>
                </c:pt>
                <c:pt idx="4057">
                  <c:v>32213</c:v>
                </c:pt>
                <c:pt idx="4058">
                  <c:v>32214</c:v>
                </c:pt>
                <c:pt idx="4059">
                  <c:v>32215</c:v>
                </c:pt>
                <c:pt idx="4060">
                  <c:v>32216</c:v>
                </c:pt>
                <c:pt idx="4061">
                  <c:v>32217</c:v>
                </c:pt>
                <c:pt idx="4062">
                  <c:v>32218</c:v>
                </c:pt>
                <c:pt idx="4063">
                  <c:v>32219</c:v>
                </c:pt>
                <c:pt idx="4064">
                  <c:v>32220</c:v>
                </c:pt>
                <c:pt idx="4065">
                  <c:v>32221</c:v>
                </c:pt>
                <c:pt idx="4066">
                  <c:v>32222</c:v>
                </c:pt>
                <c:pt idx="4067">
                  <c:v>32223</c:v>
                </c:pt>
                <c:pt idx="4068">
                  <c:v>32224</c:v>
                </c:pt>
                <c:pt idx="4069">
                  <c:v>32225</c:v>
                </c:pt>
                <c:pt idx="4070">
                  <c:v>32226</c:v>
                </c:pt>
                <c:pt idx="4071">
                  <c:v>32227</c:v>
                </c:pt>
                <c:pt idx="4072">
                  <c:v>32228</c:v>
                </c:pt>
                <c:pt idx="4073">
                  <c:v>32229</c:v>
                </c:pt>
                <c:pt idx="4074">
                  <c:v>32230</c:v>
                </c:pt>
                <c:pt idx="4075">
                  <c:v>32231</c:v>
                </c:pt>
                <c:pt idx="4076">
                  <c:v>32232</c:v>
                </c:pt>
                <c:pt idx="4077">
                  <c:v>32233</c:v>
                </c:pt>
                <c:pt idx="4078">
                  <c:v>32234</c:v>
                </c:pt>
                <c:pt idx="4079">
                  <c:v>32235</c:v>
                </c:pt>
                <c:pt idx="4080">
                  <c:v>32236</c:v>
                </c:pt>
                <c:pt idx="4081">
                  <c:v>32237</c:v>
                </c:pt>
                <c:pt idx="4082">
                  <c:v>32238</c:v>
                </c:pt>
                <c:pt idx="4083">
                  <c:v>32239</c:v>
                </c:pt>
                <c:pt idx="4084">
                  <c:v>32240</c:v>
                </c:pt>
                <c:pt idx="4085">
                  <c:v>32241</c:v>
                </c:pt>
                <c:pt idx="4086">
                  <c:v>32242</c:v>
                </c:pt>
                <c:pt idx="4087">
                  <c:v>32243</c:v>
                </c:pt>
                <c:pt idx="4088">
                  <c:v>32244</c:v>
                </c:pt>
                <c:pt idx="4089">
                  <c:v>32245</c:v>
                </c:pt>
                <c:pt idx="4090">
                  <c:v>32246</c:v>
                </c:pt>
                <c:pt idx="4091">
                  <c:v>32247</c:v>
                </c:pt>
                <c:pt idx="4092">
                  <c:v>32248</c:v>
                </c:pt>
                <c:pt idx="4093">
                  <c:v>32249</c:v>
                </c:pt>
                <c:pt idx="4094">
                  <c:v>32250</c:v>
                </c:pt>
                <c:pt idx="4095">
                  <c:v>32251</c:v>
                </c:pt>
                <c:pt idx="4096">
                  <c:v>32252</c:v>
                </c:pt>
                <c:pt idx="4097">
                  <c:v>32253</c:v>
                </c:pt>
                <c:pt idx="4098">
                  <c:v>32254</c:v>
                </c:pt>
                <c:pt idx="4099">
                  <c:v>32255</c:v>
                </c:pt>
                <c:pt idx="4100">
                  <c:v>32256</c:v>
                </c:pt>
                <c:pt idx="4101">
                  <c:v>32257</c:v>
                </c:pt>
                <c:pt idx="4102">
                  <c:v>32258</c:v>
                </c:pt>
                <c:pt idx="4103">
                  <c:v>32259</c:v>
                </c:pt>
                <c:pt idx="4104">
                  <c:v>32260</c:v>
                </c:pt>
                <c:pt idx="4105">
                  <c:v>32261</c:v>
                </c:pt>
                <c:pt idx="4106">
                  <c:v>32262</c:v>
                </c:pt>
                <c:pt idx="4107">
                  <c:v>32263</c:v>
                </c:pt>
                <c:pt idx="4108">
                  <c:v>32264</c:v>
                </c:pt>
                <c:pt idx="4109">
                  <c:v>32265</c:v>
                </c:pt>
                <c:pt idx="4110">
                  <c:v>32266</c:v>
                </c:pt>
                <c:pt idx="4111">
                  <c:v>32267</c:v>
                </c:pt>
                <c:pt idx="4112">
                  <c:v>32268</c:v>
                </c:pt>
                <c:pt idx="4113">
                  <c:v>32269</c:v>
                </c:pt>
                <c:pt idx="4114">
                  <c:v>32270</c:v>
                </c:pt>
                <c:pt idx="4115">
                  <c:v>32271</c:v>
                </c:pt>
                <c:pt idx="4116">
                  <c:v>32272</c:v>
                </c:pt>
                <c:pt idx="4117">
                  <c:v>32273</c:v>
                </c:pt>
                <c:pt idx="4118">
                  <c:v>32274</c:v>
                </c:pt>
                <c:pt idx="4119">
                  <c:v>32275</c:v>
                </c:pt>
                <c:pt idx="4120">
                  <c:v>32276</c:v>
                </c:pt>
                <c:pt idx="4121">
                  <c:v>32277</c:v>
                </c:pt>
                <c:pt idx="4122">
                  <c:v>32278</c:v>
                </c:pt>
                <c:pt idx="4123">
                  <c:v>32279</c:v>
                </c:pt>
                <c:pt idx="4124">
                  <c:v>32280</c:v>
                </c:pt>
                <c:pt idx="4125">
                  <c:v>32281</c:v>
                </c:pt>
                <c:pt idx="4126">
                  <c:v>32282</c:v>
                </c:pt>
                <c:pt idx="4127">
                  <c:v>32283</c:v>
                </c:pt>
                <c:pt idx="4128">
                  <c:v>32284</c:v>
                </c:pt>
                <c:pt idx="4129">
                  <c:v>32285</c:v>
                </c:pt>
                <c:pt idx="4130">
                  <c:v>32286</c:v>
                </c:pt>
                <c:pt idx="4131">
                  <c:v>32287</c:v>
                </c:pt>
                <c:pt idx="4132">
                  <c:v>32288</c:v>
                </c:pt>
                <c:pt idx="4133">
                  <c:v>32289</c:v>
                </c:pt>
                <c:pt idx="4134">
                  <c:v>32290</c:v>
                </c:pt>
                <c:pt idx="4135">
                  <c:v>32291</c:v>
                </c:pt>
                <c:pt idx="4136">
                  <c:v>32292</c:v>
                </c:pt>
                <c:pt idx="4137">
                  <c:v>32293</c:v>
                </c:pt>
                <c:pt idx="4138">
                  <c:v>32294</c:v>
                </c:pt>
                <c:pt idx="4139">
                  <c:v>32295</c:v>
                </c:pt>
                <c:pt idx="4140">
                  <c:v>32296</c:v>
                </c:pt>
                <c:pt idx="4141">
                  <c:v>32297</c:v>
                </c:pt>
                <c:pt idx="4142">
                  <c:v>32298</c:v>
                </c:pt>
                <c:pt idx="4143">
                  <c:v>32299</c:v>
                </c:pt>
                <c:pt idx="4144">
                  <c:v>32300</c:v>
                </c:pt>
                <c:pt idx="4145">
                  <c:v>32301</c:v>
                </c:pt>
                <c:pt idx="4146">
                  <c:v>32302</c:v>
                </c:pt>
                <c:pt idx="4147">
                  <c:v>32303</c:v>
                </c:pt>
                <c:pt idx="4148">
                  <c:v>32304</c:v>
                </c:pt>
                <c:pt idx="4149">
                  <c:v>32305</c:v>
                </c:pt>
                <c:pt idx="4150">
                  <c:v>32306</c:v>
                </c:pt>
                <c:pt idx="4151">
                  <c:v>32307</c:v>
                </c:pt>
                <c:pt idx="4152">
                  <c:v>32308</c:v>
                </c:pt>
                <c:pt idx="4153">
                  <c:v>32309</c:v>
                </c:pt>
                <c:pt idx="4154">
                  <c:v>32310</c:v>
                </c:pt>
                <c:pt idx="4155">
                  <c:v>32311</c:v>
                </c:pt>
                <c:pt idx="4156">
                  <c:v>32312</c:v>
                </c:pt>
                <c:pt idx="4157">
                  <c:v>32313</c:v>
                </c:pt>
                <c:pt idx="4158">
                  <c:v>32314</c:v>
                </c:pt>
                <c:pt idx="4159">
                  <c:v>32315</c:v>
                </c:pt>
                <c:pt idx="4160">
                  <c:v>32316</c:v>
                </c:pt>
                <c:pt idx="4161">
                  <c:v>32317</c:v>
                </c:pt>
                <c:pt idx="4162">
                  <c:v>32318</c:v>
                </c:pt>
                <c:pt idx="4163">
                  <c:v>32319</c:v>
                </c:pt>
                <c:pt idx="4164">
                  <c:v>32320</c:v>
                </c:pt>
                <c:pt idx="4165">
                  <c:v>32321</c:v>
                </c:pt>
                <c:pt idx="4166">
                  <c:v>32322</c:v>
                </c:pt>
                <c:pt idx="4167">
                  <c:v>32323</c:v>
                </c:pt>
                <c:pt idx="4168">
                  <c:v>32324</c:v>
                </c:pt>
                <c:pt idx="4169">
                  <c:v>32325</c:v>
                </c:pt>
                <c:pt idx="4170">
                  <c:v>32326</c:v>
                </c:pt>
                <c:pt idx="4171">
                  <c:v>32327</c:v>
                </c:pt>
                <c:pt idx="4172">
                  <c:v>32328</c:v>
                </c:pt>
                <c:pt idx="4173">
                  <c:v>32329</c:v>
                </c:pt>
                <c:pt idx="4174">
                  <c:v>32330</c:v>
                </c:pt>
                <c:pt idx="4175">
                  <c:v>32331</c:v>
                </c:pt>
                <c:pt idx="4176">
                  <c:v>32332</c:v>
                </c:pt>
                <c:pt idx="4177">
                  <c:v>32333</c:v>
                </c:pt>
                <c:pt idx="4178">
                  <c:v>32334</c:v>
                </c:pt>
                <c:pt idx="4179">
                  <c:v>32335</c:v>
                </c:pt>
                <c:pt idx="4180">
                  <c:v>32336</c:v>
                </c:pt>
                <c:pt idx="4181">
                  <c:v>32337</c:v>
                </c:pt>
                <c:pt idx="4182">
                  <c:v>32338</c:v>
                </c:pt>
                <c:pt idx="4183">
                  <c:v>32339</c:v>
                </c:pt>
                <c:pt idx="4184">
                  <c:v>32340</c:v>
                </c:pt>
                <c:pt idx="4185">
                  <c:v>32341</c:v>
                </c:pt>
                <c:pt idx="4186">
                  <c:v>32342</c:v>
                </c:pt>
                <c:pt idx="4187">
                  <c:v>32343</c:v>
                </c:pt>
                <c:pt idx="4188">
                  <c:v>32344</c:v>
                </c:pt>
                <c:pt idx="4189">
                  <c:v>32345</c:v>
                </c:pt>
                <c:pt idx="4190">
                  <c:v>32346</c:v>
                </c:pt>
                <c:pt idx="4191">
                  <c:v>32347</c:v>
                </c:pt>
                <c:pt idx="4192">
                  <c:v>32348</c:v>
                </c:pt>
                <c:pt idx="4193">
                  <c:v>32349</c:v>
                </c:pt>
                <c:pt idx="4194">
                  <c:v>32350</c:v>
                </c:pt>
                <c:pt idx="4195">
                  <c:v>32351</c:v>
                </c:pt>
                <c:pt idx="4196">
                  <c:v>32352</c:v>
                </c:pt>
                <c:pt idx="4197">
                  <c:v>32353</c:v>
                </c:pt>
                <c:pt idx="4198">
                  <c:v>32354</c:v>
                </c:pt>
                <c:pt idx="4199">
                  <c:v>32355</c:v>
                </c:pt>
                <c:pt idx="4200">
                  <c:v>32356</c:v>
                </c:pt>
                <c:pt idx="4201">
                  <c:v>32357</c:v>
                </c:pt>
                <c:pt idx="4202">
                  <c:v>32358</c:v>
                </c:pt>
                <c:pt idx="4203">
                  <c:v>32359</c:v>
                </c:pt>
                <c:pt idx="4204">
                  <c:v>32360</c:v>
                </c:pt>
                <c:pt idx="4205">
                  <c:v>32361</c:v>
                </c:pt>
                <c:pt idx="4206">
                  <c:v>32362</c:v>
                </c:pt>
                <c:pt idx="4207">
                  <c:v>32363</c:v>
                </c:pt>
                <c:pt idx="4208">
                  <c:v>32364</c:v>
                </c:pt>
                <c:pt idx="4209">
                  <c:v>32365</c:v>
                </c:pt>
                <c:pt idx="4210">
                  <c:v>32366</c:v>
                </c:pt>
                <c:pt idx="4211">
                  <c:v>32367</c:v>
                </c:pt>
                <c:pt idx="4212">
                  <c:v>32368</c:v>
                </c:pt>
                <c:pt idx="4213">
                  <c:v>32369</c:v>
                </c:pt>
                <c:pt idx="4214">
                  <c:v>32370</c:v>
                </c:pt>
                <c:pt idx="4215">
                  <c:v>32371</c:v>
                </c:pt>
                <c:pt idx="4216">
                  <c:v>32372</c:v>
                </c:pt>
                <c:pt idx="4217">
                  <c:v>32373</c:v>
                </c:pt>
                <c:pt idx="4218">
                  <c:v>32374</c:v>
                </c:pt>
                <c:pt idx="4219">
                  <c:v>32375</c:v>
                </c:pt>
                <c:pt idx="4220">
                  <c:v>32376</c:v>
                </c:pt>
                <c:pt idx="4221">
                  <c:v>32377</c:v>
                </c:pt>
                <c:pt idx="4222">
                  <c:v>32378</c:v>
                </c:pt>
                <c:pt idx="4223">
                  <c:v>32379</c:v>
                </c:pt>
                <c:pt idx="4224">
                  <c:v>32380</c:v>
                </c:pt>
                <c:pt idx="4225">
                  <c:v>32381</c:v>
                </c:pt>
                <c:pt idx="4226">
                  <c:v>32382</c:v>
                </c:pt>
                <c:pt idx="4227">
                  <c:v>32383</c:v>
                </c:pt>
                <c:pt idx="4228">
                  <c:v>32384</c:v>
                </c:pt>
                <c:pt idx="4229">
                  <c:v>32385</c:v>
                </c:pt>
                <c:pt idx="4230">
                  <c:v>32386</c:v>
                </c:pt>
                <c:pt idx="4231">
                  <c:v>32387</c:v>
                </c:pt>
                <c:pt idx="4232">
                  <c:v>32388</c:v>
                </c:pt>
                <c:pt idx="4233">
                  <c:v>32389</c:v>
                </c:pt>
                <c:pt idx="4234">
                  <c:v>32390</c:v>
                </c:pt>
                <c:pt idx="4235">
                  <c:v>32391</c:v>
                </c:pt>
                <c:pt idx="4236">
                  <c:v>32392</c:v>
                </c:pt>
                <c:pt idx="4237">
                  <c:v>32393</c:v>
                </c:pt>
                <c:pt idx="4238">
                  <c:v>32394</c:v>
                </c:pt>
                <c:pt idx="4239">
                  <c:v>32395</c:v>
                </c:pt>
                <c:pt idx="4240">
                  <c:v>32396</c:v>
                </c:pt>
                <c:pt idx="4241">
                  <c:v>32397</c:v>
                </c:pt>
                <c:pt idx="4242">
                  <c:v>32398</c:v>
                </c:pt>
                <c:pt idx="4243">
                  <c:v>32399</c:v>
                </c:pt>
                <c:pt idx="4244">
                  <c:v>32400</c:v>
                </c:pt>
                <c:pt idx="4245">
                  <c:v>32401</c:v>
                </c:pt>
                <c:pt idx="4246">
                  <c:v>32402</c:v>
                </c:pt>
                <c:pt idx="4247">
                  <c:v>32403</c:v>
                </c:pt>
                <c:pt idx="4248">
                  <c:v>32404</c:v>
                </c:pt>
                <c:pt idx="4249">
                  <c:v>32405</c:v>
                </c:pt>
                <c:pt idx="4250">
                  <c:v>32406</c:v>
                </c:pt>
                <c:pt idx="4251">
                  <c:v>32407</c:v>
                </c:pt>
                <c:pt idx="4252">
                  <c:v>32408</c:v>
                </c:pt>
                <c:pt idx="4253">
                  <c:v>32409</c:v>
                </c:pt>
                <c:pt idx="4254">
                  <c:v>32410</c:v>
                </c:pt>
                <c:pt idx="4255">
                  <c:v>32411</c:v>
                </c:pt>
                <c:pt idx="4256">
                  <c:v>32412</c:v>
                </c:pt>
                <c:pt idx="4257">
                  <c:v>32413</c:v>
                </c:pt>
                <c:pt idx="4258">
                  <c:v>32414</c:v>
                </c:pt>
                <c:pt idx="4259">
                  <c:v>32415</c:v>
                </c:pt>
                <c:pt idx="4260">
                  <c:v>32416</c:v>
                </c:pt>
                <c:pt idx="4261">
                  <c:v>32417</c:v>
                </c:pt>
                <c:pt idx="4262">
                  <c:v>32418</c:v>
                </c:pt>
                <c:pt idx="4263">
                  <c:v>32419</c:v>
                </c:pt>
                <c:pt idx="4264">
                  <c:v>32420</c:v>
                </c:pt>
                <c:pt idx="4265">
                  <c:v>32421</c:v>
                </c:pt>
                <c:pt idx="4266">
                  <c:v>32422</c:v>
                </c:pt>
                <c:pt idx="4267">
                  <c:v>32423</c:v>
                </c:pt>
                <c:pt idx="4268">
                  <c:v>32424</c:v>
                </c:pt>
                <c:pt idx="4269">
                  <c:v>32425</c:v>
                </c:pt>
                <c:pt idx="4270">
                  <c:v>32426</c:v>
                </c:pt>
                <c:pt idx="4271">
                  <c:v>32427</c:v>
                </c:pt>
                <c:pt idx="4272">
                  <c:v>32428</c:v>
                </c:pt>
                <c:pt idx="4273">
                  <c:v>32429</c:v>
                </c:pt>
                <c:pt idx="4274">
                  <c:v>32430</c:v>
                </c:pt>
                <c:pt idx="4275">
                  <c:v>32431</c:v>
                </c:pt>
                <c:pt idx="4276">
                  <c:v>32432</c:v>
                </c:pt>
                <c:pt idx="4277">
                  <c:v>32433</c:v>
                </c:pt>
                <c:pt idx="4278">
                  <c:v>32434</c:v>
                </c:pt>
                <c:pt idx="4279">
                  <c:v>32435</c:v>
                </c:pt>
                <c:pt idx="4280">
                  <c:v>32436</c:v>
                </c:pt>
                <c:pt idx="4281">
                  <c:v>32437</c:v>
                </c:pt>
                <c:pt idx="4282">
                  <c:v>32438</c:v>
                </c:pt>
                <c:pt idx="4283">
                  <c:v>32439</c:v>
                </c:pt>
                <c:pt idx="4284">
                  <c:v>32440</c:v>
                </c:pt>
                <c:pt idx="4285">
                  <c:v>32441</c:v>
                </c:pt>
                <c:pt idx="4286">
                  <c:v>32442</c:v>
                </c:pt>
                <c:pt idx="4287">
                  <c:v>32443</c:v>
                </c:pt>
                <c:pt idx="4288">
                  <c:v>32444</c:v>
                </c:pt>
                <c:pt idx="4289">
                  <c:v>32445</c:v>
                </c:pt>
                <c:pt idx="4290">
                  <c:v>32446</c:v>
                </c:pt>
                <c:pt idx="4291">
                  <c:v>32447</c:v>
                </c:pt>
                <c:pt idx="4292">
                  <c:v>32448</c:v>
                </c:pt>
                <c:pt idx="4293">
                  <c:v>32449</c:v>
                </c:pt>
                <c:pt idx="4294">
                  <c:v>32450</c:v>
                </c:pt>
                <c:pt idx="4295">
                  <c:v>32451</c:v>
                </c:pt>
                <c:pt idx="4296">
                  <c:v>32452</c:v>
                </c:pt>
                <c:pt idx="4297">
                  <c:v>32453</c:v>
                </c:pt>
                <c:pt idx="4298">
                  <c:v>32454</c:v>
                </c:pt>
                <c:pt idx="4299">
                  <c:v>32455</c:v>
                </c:pt>
                <c:pt idx="4300">
                  <c:v>32456</c:v>
                </c:pt>
                <c:pt idx="4301">
                  <c:v>32457</c:v>
                </c:pt>
                <c:pt idx="4302">
                  <c:v>32458</c:v>
                </c:pt>
                <c:pt idx="4303">
                  <c:v>32459</c:v>
                </c:pt>
                <c:pt idx="4304">
                  <c:v>32460</c:v>
                </c:pt>
                <c:pt idx="4305">
                  <c:v>32461</c:v>
                </c:pt>
                <c:pt idx="4306">
                  <c:v>32462</c:v>
                </c:pt>
                <c:pt idx="4307">
                  <c:v>32463</c:v>
                </c:pt>
                <c:pt idx="4308">
                  <c:v>32464</c:v>
                </c:pt>
                <c:pt idx="4309">
                  <c:v>32465</c:v>
                </c:pt>
                <c:pt idx="4310">
                  <c:v>32466</c:v>
                </c:pt>
                <c:pt idx="4311">
                  <c:v>32467</c:v>
                </c:pt>
                <c:pt idx="4312">
                  <c:v>32468</c:v>
                </c:pt>
                <c:pt idx="4313">
                  <c:v>32469</c:v>
                </c:pt>
                <c:pt idx="4314">
                  <c:v>32470</c:v>
                </c:pt>
                <c:pt idx="4315">
                  <c:v>32471</c:v>
                </c:pt>
                <c:pt idx="4316">
                  <c:v>32472</c:v>
                </c:pt>
                <c:pt idx="4317">
                  <c:v>32473</c:v>
                </c:pt>
                <c:pt idx="4318">
                  <c:v>32474</c:v>
                </c:pt>
                <c:pt idx="4319">
                  <c:v>32475</c:v>
                </c:pt>
                <c:pt idx="4320">
                  <c:v>32476</c:v>
                </c:pt>
                <c:pt idx="4321">
                  <c:v>32477</c:v>
                </c:pt>
                <c:pt idx="4322">
                  <c:v>32478</c:v>
                </c:pt>
                <c:pt idx="4323">
                  <c:v>32479</c:v>
                </c:pt>
                <c:pt idx="4324">
                  <c:v>32480</c:v>
                </c:pt>
                <c:pt idx="4325">
                  <c:v>32481</c:v>
                </c:pt>
                <c:pt idx="4326">
                  <c:v>32482</c:v>
                </c:pt>
                <c:pt idx="4327">
                  <c:v>32483</c:v>
                </c:pt>
                <c:pt idx="4328">
                  <c:v>32484</c:v>
                </c:pt>
                <c:pt idx="4329">
                  <c:v>32485</c:v>
                </c:pt>
                <c:pt idx="4330">
                  <c:v>32486</c:v>
                </c:pt>
                <c:pt idx="4331">
                  <c:v>32487</c:v>
                </c:pt>
                <c:pt idx="4332">
                  <c:v>32488</c:v>
                </c:pt>
                <c:pt idx="4333">
                  <c:v>32489</c:v>
                </c:pt>
                <c:pt idx="4334">
                  <c:v>32490</c:v>
                </c:pt>
                <c:pt idx="4335">
                  <c:v>32491</c:v>
                </c:pt>
                <c:pt idx="4336">
                  <c:v>32492</c:v>
                </c:pt>
                <c:pt idx="4337">
                  <c:v>32493</c:v>
                </c:pt>
                <c:pt idx="4338">
                  <c:v>32494</c:v>
                </c:pt>
                <c:pt idx="4339">
                  <c:v>32495</c:v>
                </c:pt>
                <c:pt idx="4340">
                  <c:v>32496</c:v>
                </c:pt>
                <c:pt idx="4341">
                  <c:v>32497</c:v>
                </c:pt>
                <c:pt idx="4342">
                  <c:v>32498</c:v>
                </c:pt>
                <c:pt idx="4343">
                  <c:v>32499</c:v>
                </c:pt>
                <c:pt idx="4344">
                  <c:v>32500</c:v>
                </c:pt>
                <c:pt idx="4345">
                  <c:v>32501</c:v>
                </c:pt>
                <c:pt idx="4346">
                  <c:v>32502</c:v>
                </c:pt>
                <c:pt idx="4347">
                  <c:v>32503</c:v>
                </c:pt>
                <c:pt idx="4348">
                  <c:v>32504</c:v>
                </c:pt>
                <c:pt idx="4349">
                  <c:v>32505</c:v>
                </c:pt>
                <c:pt idx="4350">
                  <c:v>32506</c:v>
                </c:pt>
                <c:pt idx="4351">
                  <c:v>32507</c:v>
                </c:pt>
                <c:pt idx="4352">
                  <c:v>32508</c:v>
                </c:pt>
                <c:pt idx="4353">
                  <c:v>32509</c:v>
                </c:pt>
                <c:pt idx="4354">
                  <c:v>32510</c:v>
                </c:pt>
                <c:pt idx="4355">
                  <c:v>32511</c:v>
                </c:pt>
                <c:pt idx="4356">
                  <c:v>32512</c:v>
                </c:pt>
                <c:pt idx="4357">
                  <c:v>32513</c:v>
                </c:pt>
                <c:pt idx="4358">
                  <c:v>32514</c:v>
                </c:pt>
                <c:pt idx="4359">
                  <c:v>32515</c:v>
                </c:pt>
                <c:pt idx="4360">
                  <c:v>32516</c:v>
                </c:pt>
                <c:pt idx="4361">
                  <c:v>32517</c:v>
                </c:pt>
                <c:pt idx="4362">
                  <c:v>32518</c:v>
                </c:pt>
                <c:pt idx="4363">
                  <c:v>32519</c:v>
                </c:pt>
                <c:pt idx="4364">
                  <c:v>32520</c:v>
                </c:pt>
                <c:pt idx="4365">
                  <c:v>32521</c:v>
                </c:pt>
                <c:pt idx="4366">
                  <c:v>32522</c:v>
                </c:pt>
                <c:pt idx="4367">
                  <c:v>32523</c:v>
                </c:pt>
                <c:pt idx="4368">
                  <c:v>32524</c:v>
                </c:pt>
                <c:pt idx="4369">
                  <c:v>32525</c:v>
                </c:pt>
                <c:pt idx="4370">
                  <c:v>32526</c:v>
                </c:pt>
                <c:pt idx="4371">
                  <c:v>32527</c:v>
                </c:pt>
                <c:pt idx="4372">
                  <c:v>32528</c:v>
                </c:pt>
                <c:pt idx="4373">
                  <c:v>32529</c:v>
                </c:pt>
                <c:pt idx="4374">
                  <c:v>32530</c:v>
                </c:pt>
                <c:pt idx="4375">
                  <c:v>32531</c:v>
                </c:pt>
                <c:pt idx="4376">
                  <c:v>32532</c:v>
                </c:pt>
                <c:pt idx="4377">
                  <c:v>32533</c:v>
                </c:pt>
                <c:pt idx="4378">
                  <c:v>32534</c:v>
                </c:pt>
                <c:pt idx="4379">
                  <c:v>32535</c:v>
                </c:pt>
                <c:pt idx="4380">
                  <c:v>32536</c:v>
                </c:pt>
                <c:pt idx="4381">
                  <c:v>32537</c:v>
                </c:pt>
                <c:pt idx="4382">
                  <c:v>32538</c:v>
                </c:pt>
                <c:pt idx="4383">
                  <c:v>32539</c:v>
                </c:pt>
                <c:pt idx="4384">
                  <c:v>32540</c:v>
                </c:pt>
                <c:pt idx="4385">
                  <c:v>32541</c:v>
                </c:pt>
                <c:pt idx="4386">
                  <c:v>32542</c:v>
                </c:pt>
                <c:pt idx="4387">
                  <c:v>32543</c:v>
                </c:pt>
                <c:pt idx="4388">
                  <c:v>32544</c:v>
                </c:pt>
                <c:pt idx="4389">
                  <c:v>32545</c:v>
                </c:pt>
                <c:pt idx="4390">
                  <c:v>32546</c:v>
                </c:pt>
                <c:pt idx="4391">
                  <c:v>32547</c:v>
                </c:pt>
                <c:pt idx="4392">
                  <c:v>32548</c:v>
                </c:pt>
                <c:pt idx="4393">
                  <c:v>32549</c:v>
                </c:pt>
                <c:pt idx="4394">
                  <c:v>32550</c:v>
                </c:pt>
                <c:pt idx="4395">
                  <c:v>32551</c:v>
                </c:pt>
                <c:pt idx="4396">
                  <c:v>32552</c:v>
                </c:pt>
                <c:pt idx="4397">
                  <c:v>32553</c:v>
                </c:pt>
                <c:pt idx="4398">
                  <c:v>32554</c:v>
                </c:pt>
                <c:pt idx="4399">
                  <c:v>32555</c:v>
                </c:pt>
                <c:pt idx="4400">
                  <c:v>32556</c:v>
                </c:pt>
                <c:pt idx="4401">
                  <c:v>32557</c:v>
                </c:pt>
                <c:pt idx="4402">
                  <c:v>32558</c:v>
                </c:pt>
                <c:pt idx="4403">
                  <c:v>32559</c:v>
                </c:pt>
                <c:pt idx="4404">
                  <c:v>32560</c:v>
                </c:pt>
                <c:pt idx="4405">
                  <c:v>32561</c:v>
                </c:pt>
                <c:pt idx="4406">
                  <c:v>32562</c:v>
                </c:pt>
                <c:pt idx="4407">
                  <c:v>32563</c:v>
                </c:pt>
                <c:pt idx="4408">
                  <c:v>32564</c:v>
                </c:pt>
                <c:pt idx="4409">
                  <c:v>32565</c:v>
                </c:pt>
                <c:pt idx="4410">
                  <c:v>32566</c:v>
                </c:pt>
                <c:pt idx="4411">
                  <c:v>32567</c:v>
                </c:pt>
                <c:pt idx="4412">
                  <c:v>32568</c:v>
                </c:pt>
                <c:pt idx="4413">
                  <c:v>32569</c:v>
                </c:pt>
                <c:pt idx="4414">
                  <c:v>32570</c:v>
                </c:pt>
                <c:pt idx="4415">
                  <c:v>32571</c:v>
                </c:pt>
                <c:pt idx="4416">
                  <c:v>32572</c:v>
                </c:pt>
                <c:pt idx="4417">
                  <c:v>32573</c:v>
                </c:pt>
                <c:pt idx="4418">
                  <c:v>32574</c:v>
                </c:pt>
                <c:pt idx="4419">
                  <c:v>32575</c:v>
                </c:pt>
                <c:pt idx="4420">
                  <c:v>32576</c:v>
                </c:pt>
                <c:pt idx="4421">
                  <c:v>32577</c:v>
                </c:pt>
                <c:pt idx="4422">
                  <c:v>32578</c:v>
                </c:pt>
                <c:pt idx="4423">
                  <c:v>32579</c:v>
                </c:pt>
                <c:pt idx="4424">
                  <c:v>32580</c:v>
                </c:pt>
                <c:pt idx="4425">
                  <c:v>32581</c:v>
                </c:pt>
                <c:pt idx="4426">
                  <c:v>32582</c:v>
                </c:pt>
                <c:pt idx="4427">
                  <c:v>32583</c:v>
                </c:pt>
                <c:pt idx="4428">
                  <c:v>32584</c:v>
                </c:pt>
                <c:pt idx="4429">
                  <c:v>32585</c:v>
                </c:pt>
                <c:pt idx="4430">
                  <c:v>32586</c:v>
                </c:pt>
                <c:pt idx="4431">
                  <c:v>32587</c:v>
                </c:pt>
                <c:pt idx="4432">
                  <c:v>32588</c:v>
                </c:pt>
                <c:pt idx="4433">
                  <c:v>32589</c:v>
                </c:pt>
                <c:pt idx="4434">
                  <c:v>32590</c:v>
                </c:pt>
                <c:pt idx="4435">
                  <c:v>32591</c:v>
                </c:pt>
                <c:pt idx="4436">
                  <c:v>32592</c:v>
                </c:pt>
                <c:pt idx="4437">
                  <c:v>32593</c:v>
                </c:pt>
                <c:pt idx="4438">
                  <c:v>32594</c:v>
                </c:pt>
                <c:pt idx="4439">
                  <c:v>32595</c:v>
                </c:pt>
                <c:pt idx="4440">
                  <c:v>32596</c:v>
                </c:pt>
                <c:pt idx="4441">
                  <c:v>32597</c:v>
                </c:pt>
                <c:pt idx="4442">
                  <c:v>32598</c:v>
                </c:pt>
                <c:pt idx="4443">
                  <c:v>32599</c:v>
                </c:pt>
                <c:pt idx="4444">
                  <c:v>32600</c:v>
                </c:pt>
                <c:pt idx="4445">
                  <c:v>32601</c:v>
                </c:pt>
                <c:pt idx="4446">
                  <c:v>32602</c:v>
                </c:pt>
                <c:pt idx="4447">
                  <c:v>32603</c:v>
                </c:pt>
                <c:pt idx="4448">
                  <c:v>32604</c:v>
                </c:pt>
                <c:pt idx="4449">
                  <c:v>32605</c:v>
                </c:pt>
                <c:pt idx="4450">
                  <c:v>32606</c:v>
                </c:pt>
                <c:pt idx="4451">
                  <c:v>32607</c:v>
                </c:pt>
                <c:pt idx="4452">
                  <c:v>32608</c:v>
                </c:pt>
                <c:pt idx="4453">
                  <c:v>32609</c:v>
                </c:pt>
                <c:pt idx="4454">
                  <c:v>32610</c:v>
                </c:pt>
                <c:pt idx="4455">
                  <c:v>32611</c:v>
                </c:pt>
                <c:pt idx="4456">
                  <c:v>32612</c:v>
                </c:pt>
                <c:pt idx="4457">
                  <c:v>32613</c:v>
                </c:pt>
                <c:pt idx="4458">
                  <c:v>32614</c:v>
                </c:pt>
                <c:pt idx="4459">
                  <c:v>32615</c:v>
                </c:pt>
                <c:pt idx="4460">
                  <c:v>32616</c:v>
                </c:pt>
                <c:pt idx="4461">
                  <c:v>32617</c:v>
                </c:pt>
                <c:pt idx="4462">
                  <c:v>32618</c:v>
                </c:pt>
                <c:pt idx="4463">
                  <c:v>32619</c:v>
                </c:pt>
                <c:pt idx="4464">
                  <c:v>32620</c:v>
                </c:pt>
                <c:pt idx="4465">
                  <c:v>32621</c:v>
                </c:pt>
                <c:pt idx="4466">
                  <c:v>32622</c:v>
                </c:pt>
                <c:pt idx="4467">
                  <c:v>32623</c:v>
                </c:pt>
                <c:pt idx="4468">
                  <c:v>32624</c:v>
                </c:pt>
                <c:pt idx="4469">
                  <c:v>32625</c:v>
                </c:pt>
                <c:pt idx="4470">
                  <c:v>32626</c:v>
                </c:pt>
                <c:pt idx="4471">
                  <c:v>32627</c:v>
                </c:pt>
                <c:pt idx="4472">
                  <c:v>32628</c:v>
                </c:pt>
                <c:pt idx="4473">
                  <c:v>32629</c:v>
                </c:pt>
                <c:pt idx="4474">
                  <c:v>32630</c:v>
                </c:pt>
                <c:pt idx="4475">
                  <c:v>32631</c:v>
                </c:pt>
                <c:pt idx="4476">
                  <c:v>32632</c:v>
                </c:pt>
                <c:pt idx="4477">
                  <c:v>32633</c:v>
                </c:pt>
                <c:pt idx="4478">
                  <c:v>32634</c:v>
                </c:pt>
                <c:pt idx="4479">
                  <c:v>32635</c:v>
                </c:pt>
                <c:pt idx="4480">
                  <c:v>32636</c:v>
                </c:pt>
                <c:pt idx="4481">
                  <c:v>32637</c:v>
                </c:pt>
                <c:pt idx="4482">
                  <c:v>32638</c:v>
                </c:pt>
                <c:pt idx="4483">
                  <c:v>32639</c:v>
                </c:pt>
                <c:pt idx="4484">
                  <c:v>32640</c:v>
                </c:pt>
                <c:pt idx="4485">
                  <c:v>32641</c:v>
                </c:pt>
                <c:pt idx="4486">
                  <c:v>32642</c:v>
                </c:pt>
                <c:pt idx="4487">
                  <c:v>32643</c:v>
                </c:pt>
                <c:pt idx="4488">
                  <c:v>32644</c:v>
                </c:pt>
                <c:pt idx="4489">
                  <c:v>32645</c:v>
                </c:pt>
                <c:pt idx="4490">
                  <c:v>32646</c:v>
                </c:pt>
                <c:pt idx="4491">
                  <c:v>32647</c:v>
                </c:pt>
                <c:pt idx="4492">
                  <c:v>32648</c:v>
                </c:pt>
                <c:pt idx="4493">
                  <c:v>32649</c:v>
                </c:pt>
                <c:pt idx="4494">
                  <c:v>32650</c:v>
                </c:pt>
                <c:pt idx="4495">
                  <c:v>32651</c:v>
                </c:pt>
                <c:pt idx="4496">
                  <c:v>32652</c:v>
                </c:pt>
                <c:pt idx="4497">
                  <c:v>32653</c:v>
                </c:pt>
                <c:pt idx="4498">
                  <c:v>32654</c:v>
                </c:pt>
                <c:pt idx="4499">
                  <c:v>32655</c:v>
                </c:pt>
                <c:pt idx="4500">
                  <c:v>32656</c:v>
                </c:pt>
                <c:pt idx="4501">
                  <c:v>32657</c:v>
                </c:pt>
                <c:pt idx="4502">
                  <c:v>32658</c:v>
                </c:pt>
                <c:pt idx="4503">
                  <c:v>32659</c:v>
                </c:pt>
                <c:pt idx="4504">
                  <c:v>32660</c:v>
                </c:pt>
                <c:pt idx="4505">
                  <c:v>32661</c:v>
                </c:pt>
                <c:pt idx="4506">
                  <c:v>32662</c:v>
                </c:pt>
                <c:pt idx="4507">
                  <c:v>32663</c:v>
                </c:pt>
                <c:pt idx="4508">
                  <c:v>32664</c:v>
                </c:pt>
                <c:pt idx="4509">
                  <c:v>32665</c:v>
                </c:pt>
                <c:pt idx="4510">
                  <c:v>32666</c:v>
                </c:pt>
                <c:pt idx="4511">
                  <c:v>32667</c:v>
                </c:pt>
                <c:pt idx="4512">
                  <c:v>32668</c:v>
                </c:pt>
                <c:pt idx="4513">
                  <c:v>32669</c:v>
                </c:pt>
                <c:pt idx="4514">
                  <c:v>32670</c:v>
                </c:pt>
                <c:pt idx="4515">
                  <c:v>32671</c:v>
                </c:pt>
                <c:pt idx="4516">
                  <c:v>32672</c:v>
                </c:pt>
                <c:pt idx="4517">
                  <c:v>32673</c:v>
                </c:pt>
                <c:pt idx="4518">
                  <c:v>32674</c:v>
                </c:pt>
                <c:pt idx="4519">
                  <c:v>32675</c:v>
                </c:pt>
                <c:pt idx="4520">
                  <c:v>32676</c:v>
                </c:pt>
                <c:pt idx="4521">
                  <c:v>32677</c:v>
                </c:pt>
                <c:pt idx="4522">
                  <c:v>32678</c:v>
                </c:pt>
                <c:pt idx="4523">
                  <c:v>32679</c:v>
                </c:pt>
                <c:pt idx="4524">
                  <c:v>32680</c:v>
                </c:pt>
                <c:pt idx="4525">
                  <c:v>32681</c:v>
                </c:pt>
                <c:pt idx="4526">
                  <c:v>32682</c:v>
                </c:pt>
                <c:pt idx="4527">
                  <c:v>32683</c:v>
                </c:pt>
                <c:pt idx="4528">
                  <c:v>32684</c:v>
                </c:pt>
                <c:pt idx="4529">
                  <c:v>32685</c:v>
                </c:pt>
                <c:pt idx="4530">
                  <c:v>32686</c:v>
                </c:pt>
                <c:pt idx="4531">
                  <c:v>32687</c:v>
                </c:pt>
                <c:pt idx="4532">
                  <c:v>32688</c:v>
                </c:pt>
                <c:pt idx="4533">
                  <c:v>32689</c:v>
                </c:pt>
                <c:pt idx="4534">
                  <c:v>32690</c:v>
                </c:pt>
                <c:pt idx="4535">
                  <c:v>32691</c:v>
                </c:pt>
                <c:pt idx="4536">
                  <c:v>32692</c:v>
                </c:pt>
                <c:pt idx="4537">
                  <c:v>32693</c:v>
                </c:pt>
                <c:pt idx="4538">
                  <c:v>32694</c:v>
                </c:pt>
                <c:pt idx="4539">
                  <c:v>32695</c:v>
                </c:pt>
                <c:pt idx="4540">
                  <c:v>32696</c:v>
                </c:pt>
                <c:pt idx="4541">
                  <c:v>32697</c:v>
                </c:pt>
                <c:pt idx="4542">
                  <c:v>32698</c:v>
                </c:pt>
                <c:pt idx="4543">
                  <c:v>32699</c:v>
                </c:pt>
                <c:pt idx="4544">
                  <c:v>32700</c:v>
                </c:pt>
                <c:pt idx="4545">
                  <c:v>32701</c:v>
                </c:pt>
                <c:pt idx="4546">
                  <c:v>32702</c:v>
                </c:pt>
                <c:pt idx="4547">
                  <c:v>32703</c:v>
                </c:pt>
                <c:pt idx="4548">
                  <c:v>32704</c:v>
                </c:pt>
                <c:pt idx="4549">
                  <c:v>32705</c:v>
                </c:pt>
                <c:pt idx="4550">
                  <c:v>32706</c:v>
                </c:pt>
                <c:pt idx="4551">
                  <c:v>32707</c:v>
                </c:pt>
                <c:pt idx="4552">
                  <c:v>32708</c:v>
                </c:pt>
                <c:pt idx="4553">
                  <c:v>32709</c:v>
                </c:pt>
                <c:pt idx="4554">
                  <c:v>32710</c:v>
                </c:pt>
                <c:pt idx="4555">
                  <c:v>32711</c:v>
                </c:pt>
                <c:pt idx="4556">
                  <c:v>32712</c:v>
                </c:pt>
                <c:pt idx="4557">
                  <c:v>32713</c:v>
                </c:pt>
                <c:pt idx="4558">
                  <c:v>32714</c:v>
                </c:pt>
                <c:pt idx="4559">
                  <c:v>32715</c:v>
                </c:pt>
                <c:pt idx="4560">
                  <c:v>32716</c:v>
                </c:pt>
                <c:pt idx="4561">
                  <c:v>32717</c:v>
                </c:pt>
                <c:pt idx="4562">
                  <c:v>32718</c:v>
                </c:pt>
                <c:pt idx="4563">
                  <c:v>32719</c:v>
                </c:pt>
                <c:pt idx="4564">
                  <c:v>32720</c:v>
                </c:pt>
                <c:pt idx="4565">
                  <c:v>32721</c:v>
                </c:pt>
                <c:pt idx="4566">
                  <c:v>32722</c:v>
                </c:pt>
                <c:pt idx="4567">
                  <c:v>32723</c:v>
                </c:pt>
                <c:pt idx="4568">
                  <c:v>32724</c:v>
                </c:pt>
                <c:pt idx="4569">
                  <c:v>32725</c:v>
                </c:pt>
                <c:pt idx="4570">
                  <c:v>32726</c:v>
                </c:pt>
                <c:pt idx="4571">
                  <c:v>32727</c:v>
                </c:pt>
                <c:pt idx="4572">
                  <c:v>32728</c:v>
                </c:pt>
                <c:pt idx="4573">
                  <c:v>32729</c:v>
                </c:pt>
                <c:pt idx="4574">
                  <c:v>32730</c:v>
                </c:pt>
                <c:pt idx="4575">
                  <c:v>32731</c:v>
                </c:pt>
                <c:pt idx="4576">
                  <c:v>32732</c:v>
                </c:pt>
                <c:pt idx="4577">
                  <c:v>32733</c:v>
                </c:pt>
                <c:pt idx="4578">
                  <c:v>32734</c:v>
                </c:pt>
                <c:pt idx="4579">
                  <c:v>32735</c:v>
                </c:pt>
                <c:pt idx="4580">
                  <c:v>32736</c:v>
                </c:pt>
                <c:pt idx="4581">
                  <c:v>32737</c:v>
                </c:pt>
                <c:pt idx="4582">
                  <c:v>32738</c:v>
                </c:pt>
                <c:pt idx="4583">
                  <c:v>32739</c:v>
                </c:pt>
                <c:pt idx="4584">
                  <c:v>32740</c:v>
                </c:pt>
                <c:pt idx="4585">
                  <c:v>32741</c:v>
                </c:pt>
                <c:pt idx="4586">
                  <c:v>32742</c:v>
                </c:pt>
                <c:pt idx="4587">
                  <c:v>32743</c:v>
                </c:pt>
                <c:pt idx="4588">
                  <c:v>32744</c:v>
                </c:pt>
                <c:pt idx="4589">
                  <c:v>32745</c:v>
                </c:pt>
                <c:pt idx="4590">
                  <c:v>32746</c:v>
                </c:pt>
                <c:pt idx="4591">
                  <c:v>32747</c:v>
                </c:pt>
                <c:pt idx="4592">
                  <c:v>32748</c:v>
                </c:pt>
                <c:pt idx="4593">
                  <c:v>32749</c:v>
                </c:pt>
                <c:pt idx="4594">
                  <c:v>32750</c:v>
                </c:pt>
                <c:pt idx="4595">
                  <c:v>32751</c:v>
                </c:pt>
                <c:pt idx="4596">
                  <c:v>32752</c:v>
                </c:pt>
                <c:pt idx="4597">
                  <c:v>32753</c:v>
                </c:pt>
                <c:pt idx="4598">
                  <c:v>32754</c:v>
                </c:pt>
                <c:pt idx="4599">
                  <c:v>32755</c:v>
                </c:pt>
                <c:pt idx="4600">
                  <c:v>32756</c:v>
                </c:pt>
                <c:pt idx="4601">
                  <c:v>32757</c:v>
                </c:pt>
                <c:pt idx="4602">
                  <c:v>32758</c:v>
                </c:pt>
                <c:pt idx="4603">
                  <c:v>32759</c:v>
                </c:pt>
                <c:pt idx="4604">
                  <c:v>32760</c:v>
                </c:pt>
                <c:pt idx="4605">
                  <c:v>32761</c:v>
                </c:pt>
                <c:pt idx="4606">
                  <c:v>32762</c:v>
                </c:pt>
                <c:pt idx="4607">
                  <c:v>32763</c:v>
                </c:pt>
                <c:pt idx="4608">
                  <c:v>32764</c:v>
                </c:pt>
                <c:pt idx="4609">
                  <c:v>32765</c:v>
                </c:pt>
                <c:pt idx="4610">
                  <c:v>32766</c:v>
                </c:pt>
                <c:pt idx="4611">
                  <c:v>32767</c:v>
                </c:pt>
                <c:pt idx="4612">
                  <c:v>32768</c:v>
                </c:pt>
                <c:pt idx="4613">
                  <c:v>32769</c:v>
                </c:pt>
                <c:pt idx="4614">
                  <c:v>32770</c:v>
                </c:pt>
                <c:pt idx="4615">
                  <c:v>32771</c:v>
                </c:pt>
                <c:pt idx="4616">
                  <c:v>32772</c:v>
                </c:pt>
                <c:pt idx="4617">
                  <c:v>32773</c:v>
                </c:pt>
                <c:pt idx="4618">
                  <c:v>32774</c:v>
                </c:pt>
                <c:pt idx="4619">
                  <c:v>32775</c:v>
                </c:pt>
                <c:pt idx="4620">
                  <c:v>32776</c:v>
                </c:pt>
                <c:pt idx="4621">
                  <c:v>32777</c:v>
                </c:pt>
                <c:pt idx="4622">
                  <c:v>32778</c:v>
                </c:pt>
                <c:pt idx="4623">
                  <c:v>32779</c:v>
                </c:pt>
                <c:pt idx="4624">
                  <c:v>32780</c:v>
                </c:pt>
                <c:pt idx="4625">
                  <c:v>32781</c:v>
                </c:pt>
                <c:pt idx="4626">
                  <c:v>32782</c:v>
                </c:pt>
                <c:pt idx="4627">
                  <c:v>32783</c:v>
                </c:pt>
                <c:pt idx="4628">
                  <c:v>32784</c:v>
                </c:pt>
                <c:pt idx="4629">
                  <c:v>32785</c:v>
                </c:pt>
                <c:pt idx="4630">
                  <c:v>32786</c:v>
                </c:pt>
                <c:pt idx="4631">
                  <c:v>32787</c:v>
                </c:pt>
                <c:pt idx="4632">
                  <c:v>32788</c:v>
                </c:pt>
                <c:pt idx="4633">
                  <c:v>32789</c:v>
                </c:pt>
                <c:pt idx="4634">
                  <c:v>32790</c:v>
                </c:pt>
                <c:pt idx="4635">
                  <c:v>32791</c:v>
                </c:pt>
                <c:pt idx="4636">
                  <c:v>32792</c:v>
                </c:pt>
                <c:pt idx="4637">
                  <c:v>32793</c:v>
                </c:pt>
                <c:pt idx="4638">
                  <c:v>32794</c:v>
                </c:pt>
                <c:pt idx="4639">
                  <c:v>32795</c:v>
                </c:pt>
                <c:pt idx="4640">
                  <c:v>32796</c:v>
                </c:pt>
                <c:pt idx="4641">
                  <c:v>32797</c:v>
                </c:pt>
                <c:pt idx="4642">
                  <c:v>32798</c:v>
                </c:pt>
                <c:pt idx="4643">
                  <c:v>32799</c:v>
                </c:pt>
                <c:pt idx="4644">
                  <c:v>32800</c:v>
                </c:pt>
                <c:pt idx="4645">
                  <c:v>32801</c:v>
                </c:pt>
                <c:pt idx="4646">
                  <c:v>32802</c:v>
                </c:pt>
                <c:pt idx="4647">
                  <c:v>32803</c:v>
                </c:pt>
                <c:pt idx="4648">
                  <c:v>32804</c:v>
                </c:pt>
                <c:pt idx="4649">
                  <c:v>32805</c:v>
                </c:pt>
                <c:pt idx="4650">
                  <c:v>32806</c:v>
                </c:pt>
                <c:pt idx="4651">
                  <c:v>32807</c:v>
                </c:pt>
                <c:pt idx="4652">
                  <c:v>32808</c:v>
                </c:pt>
                <c:pt idx="4653">
                  <c:v>32809</c:v>
                </c:pt>
                <c:pt idx="4654">
                  <c:v>32810</c:v>
                </c:pt>
                <c:pt idx="4655">
                  <c:v>32811</c:v>
                </c:pt>
                <c:pt idx="4656">
                  <c:v>32812</c:v>
                </c:pt>
                <c:pt idx="4657">
                  <c:v>32813</c:v>
                </c:pt>
                <c:pt idx="4658">
                  <c:v>32814</c:v>
                </c:pt>
                <c:pt idx="4659">
                  <c:v>32815</c:v>
                </c:pt>
                <c:pt idx="4660">
                  <c:v>32816</c:v>
                </c:pt>
                <c:pt idx="4661">
                  <c:v>32817</c:v>
                </c:pt>
                <c:pt idx="4662">
                  <c:v>32818</c:v>
                </c:pt>
                <c:pt idx="4663">
                  <c:v>32819</c:v>
                </c:pt>
                <c:pt idx="4664">
                  <c:v>32820</c:v>
                </c:pt>
                <c:pt idx="4665">
                  <c:v>32821</c:v>
                </c:pt>
                <c:pt idx="4666">
                  <c:v>32822</c:v>
                </c:pt>
                <c:pt idx="4667">
                  <c:v>32823</c:v>
                </c:pt>
                <c:pt idx="4668">
                  <c:v>32824</c:v>
                </c:pt>
                <c:pt idx="4669">
                  <c:v>32825</c:v>
                </c:pt>
                <c:pt idx="4670">
                  <c:v>32826</c:v>
                </c:pt>
                <c:pt idx="4671">
                  <c:v>32827</c:v>
                </c:pt>
                <c:pt idx="4672">
                  <c:v>32828</c:v>
                </c:pt>
                <c:pt idx="4673">
                  <c:v>32829</c:v>
                </c:pt>
                <c:pt idx="4674">
                  <c:v>32830</c:v>
                </c:pt>
                <c:pt idx="4675">
                  <c:v>32831</c:v>
                </c:pt>
                <c:pt idx="4676">
                  <c:v>32832</c:v>
                </c:pt>
                <c:pt idx="4677">
                  <c:v>32833</c:v>
                </c:pt>
                <c:pt idx="4678">
                  <c:v>32834</c:v>
                </c:pt>
                <c:pt idx="4679">
                  <c:v>32835</c:v>
                </c:pt>
                <c:pt idx="4680">
                  <c:v>32836</c:v>
                </c:pt>
                <c:pt idx="4681">
                  <c:v>32837</c:v>
                </c:pt>
                <c:pt idx="4682">
                  <c:v>32838</c:v>
                </c:pt>
                <c:pt idx="4683">
                  <c:v>32839</c:v>
                </c:pt>
                <c:pt idx="4684">
                  <c:v>32840</c:v>
                </c:pt>
                <c:pt idx="4685">
                  <c:v>32841</c:v>
                </c:pt>
                <c:pt idx="4686">
                  <c:v>32842</c:v>
                </c:pt>
                <c:pt idx="4687">
                  <c:v>32843</c:v>
                </c:pt>
                <c:pt idx="4688">
                  <c:v>32844</c:v>
                </c:pt>
                <c:pt idx="4689">
                  <c:v>32845</c:v>
                </c:pt>
                <c:pt idx="4690">
                  <c:v>32846</c:v>
                </c:pt>
                <c:pt idx="4691">
                  <c:v>32847</c:v>
                </c:pt>
                <c:pt idx="4692">
                  <c:v>32848</c:v>
                </c:pt>
                <c:pt idx="4693">
                  <c:v>32849</c:v>
                </c:pt>
                <c:pt idx="4694">
                  <c:v>32850</c:v>
                </c:pt>
                <c:pt idx="4695">
                  <c:v>32851</c:v>
                </c:pt>
                <c:pt idx="4696">
                  <c:v>32852</c:v>
                </c:pt>
                <c:pt idx="4697">
                  <c:v>32853</c:v>
                </c:pt>
                <c:pt idx="4698">
                  <c:v>32854</c:v>
                </c:pt>
                <c:pt idx="4699">
                  <c:v>32855</c:v>
                </c:pt>
                <c:pt idx="4700">
                  <c:v>32856</c:v>
                </c:pt>
                <c:pt idx="4701">
                  <c:v>32857</c:v>
                </c:pt>
                <c:pt idx="4702">
                  <c:v>32858</c:v>
                </c:pt>
                <c:pt idx="4703">
                  <c:v>32859</c:v>
                </c:pt>
                <c:pt idx="4704">
                  <c:v>32860</c:v>
                </c:pt>
                <c:pt idx="4705">
                  <c:v>32861</c:v>
                </c:pt>
                <c:pt idx="4706">
                  <c:v>32862</c:v>
                </c:pt>
                <c:pt idx="4707">
                  <c:v>32863</c:v>
                </c:pt>
                <c:pt idx="4708">
                  <c:v>32864</c:v>
                </c:pt>
                <c:pt idx="4709">
                  <c:v>32865</c:v>
                </c:pt>
                <c:pt idx="4710">
                  <c:v>32866</c:v>
                </c:pt>
                <c:pt idx="4711">
                  <c:v>32867</c:v>
                </c:pt>
                <c:pt idx="4712">
                  <c:v>32868</c:v>
                </c:pt>
                <c:pt idx="4713">
                  <c:v>32869</c:v>
                </c:pt>
                <c:pt idx="4714">
                  <c:v>32870</c:v>
                </c:pt>
                <c:pt idx="4715">
                  <c:v>32871</c:v>
                </c:pt>
                <c:pt idx="4716">
                  <c:v>32872</c:v>
                </c:pt>
                <c:pt idx="4717">
                  <c:v>32873</c:v>
                </c:pt>
                <c:pt idx="4718">
                  <c:v>32874</c:v>
                </c:pt>
                <c:pt idx="4719">
                  <c:v>32875</c:v>
                </c:pt>
                <c:pt idx="4720">
                  <c:v>32876</c:v>
                </c:pt>
                <c:pt idx="4721">
                  <c:v>32877</c:v>
                </c:pt>
                <c:pt idx="4722">
                  <c:v>32878</c:v>
                </c:pt>
                <c:pt idx="4723">
                  <c:v>32879</c:v>
                </c:pt>
                <c:pt idx="4724">
                  <c:v>32880</c:v>
                </c:pt>
                <c:pt idx="4725">
                  <c:v>32881</c:v>
                </c:pt>
                <c:pt idx="4726">
                  <c:v>32882</c:v>
                </c:pt>
                <c:pt idx="4727">
                  <c:v>32883</c:v>
                </c:pt>
                <c:pt idx="4728">
                  <c:v>32884</c:v>
                </c:pt>
                <c:pt idx="4729">
                  <c:v>32885</c:v>
                </c:pt>
                <c:pt idx="4730">
                  <c:v>32886</c:v>
                </c:pt>
                <c:pt idx="4731">
                  <c:v>32887</c:v>
                </c:pt>
                <c:pt idx="4732">
                  <c:v>32888</c:v>
                </c:pt>
                <c:pt idx="4733">
                  <c:v>32889</c:v>
                </c:pt>
                <c:pt idx="4734">
                  <c:v>32890</c:v>
                </c:pt>
                <c:pt idx="4735">
                  <c:v>32891</c:v>
                </c:pt>
                <c:pt idx="4736">
                  <c:v>32892</c:v>
                </c:pt>
                <c:pt idx="4737">
                  <c:v>32893</c:v>
                </c:pt>
                <c:pt idx="4738">
                  <c:v>32894</c:v>
                </c:pt>
                <c:pt idx="4739">
                  <c:v>32895</c:v>
                </c:pt>
                <c:pt idx="4740">
                  <c:v>32896</c:v>
                </c:pt>
                <c:pt idx="4741">
                  <c:v>32897</c:v>
                </c:pt>
                <c:pt idx="4742">
                  <c:v>32898</c:v>
                </c:pt>
                <c:pt idx="4743">
                  <c:v>32899</c:v>
                </c:pt>
                <c:pt idx="4744">
                  <c:v>32900</c:v>
                </c:pt>
                <c:pt idx="4745">
                  <c:v>32901</c:v>
                </c:pt>
                <c:pt idx="4746">
                  <c:v>32902</c:v>
                </c:pt>
                <c:pt idx="4747">
                  <c:v>32903</c:v>
                </c:pt>
                <c:pt idx="4748">
                  <c:v>32904</c:v>
                </c:pt>
                <c:pt idx="4749">
                  <c:v>32905</c:v>
                </c:pt>
                <c:pt idx="4750">
                  <c:v>32906</c:v>
                </c:pt>
                <c:pt idx="4751">
                  <c:v>32907</c:v>
                </c:pt>
                <c:pt idx="4752">
                  <c:v>32908</c:v>
                </c:pt>
                <c:pt idx="4753">
                  <c:v>32909</c:v>
                </c:pt>
                <c:pt idx="4754">
                  <c:v>32910</c:v>
                </c:pt>
                <c:pt idx="4755">
                  <c:v>32911</c:v>
                </c:pt>
                <c:pt idx="4756">
                  <c:v>32912</c:v>
                </c:pt>
                <c:pt idx="4757">
                  <c:v>32913</c:v>
                </c:pt>
                <c:pt idx="4758">
                  <c:v>32914</c:v>
                </c:pt>
                <c:pt idx="4759">
                  <c:v>32915</c:v>
                </c:pt>
                <c:pt idx="4760">
                  <c:v>32916</c:v>
                </c:pt>
                <c:pt idx="4761">
                  <c:v>32917</c:v>
                </c:pt>
                <c:pt idx="4762">
                  <c:v>32918</c:v>
                </c:pt>
                <c:pt idx="4763">
                  <c:v>32919</c:v>
                </c:pt>
                <c:pt idx="4764">
                  <c:v>32920</c:v>
                </c:pt>
                <c:pt idx="4765">
                  <c:v>32921</c:v>
                </c:pt>
                <c:pt idx="4766">
                  <c:v>32922</c:v>
                </c:pt>
                <c:pt idx="4767">
                  <c:v>32923</c:v>
                </c:pt>
                <c:pt idx="4768">
                  <c:v>32924</c:v>
                </c:pt>
                <c:pt idx="4769">
                  <c:v>32925</c:v>
                </c:pt>
                <c:pt idx="4770">
                  <c:v>32926</c:v>
                </c:pt>
                <c:pt idx="4771">
                  <c:v>32927</c:v>
                </c:pt>
                <c:pt idx="4772">
                  <c:v>32928</c:v>
                </c:pt>
                <c:pt idx="4773">
                  <c:v>32929</c:v>
                </c:pt>
                <c:pt idx="4774">
                  <c:v>32930</c:v>
                </c:pt>
                <c:pt idx="4775">
                  <c:v>32931</c:v>
                </c:pt>
                <c:pt idx="4776">
                  <c:v>32932</c:v>
                </c:pt>
                <c:pt idx="4777">
                  <c:v>32933</c:v>
                </c:pt>
                <c:pt idx="4778">
                  <c:v>32934</c:v>
                </c:pt>
                <c:pt idx="4779">
                  <c:v>32935</c:v>
                </c:pt>
                <c:pt idx="4780">
                  <c:v>32936</c:v>
                </c:pt>
                <c:pt idx="4781">
                  <c:v>32937</c:v>
                </c:pt>
                <c:pt idx="4782">
                  <c:v>32938</c:v>
                </c:pt>
                <c:pt idx="4783">
                  <c:v>32939</c:v>
                </c:pt>
                <c:pt idx="4784">
                  <c:v>32940</c:v>
                </c:pt>
                <c:pt idx="4785">
                  <c:v>32941</c:v>
                </c:pt>
                <c:pt idx="4786">
                  <c:v>32942</c:v>
                </c:pt>
                <c:pt idx="4787">
                  <c:v>32943</c:v>
                </c:pt>
                <c:pt idx="4788">
                  <c:v>32944</c:v>
                </c:pt>
                <c:pt idx="4789">
                  <c:v>32945</c:v>
                </c:pt>
                <c:pt idx="4790">
                  <c:v>32946</c:v>
                </c:pt>
                <c:pt idx="4791">
                  <c:v>32947</c:v>
                </c:pt>
                <c:pt idx="4792">
                  <c:v>32948</c:v>
                </c:pt>
                <c:pt idx="4793">
                  <c:v>32949</c:v>
                </c:pt>
                <c:pt idx="4794">
                  <c:v>32950</c:v>
                </c:pt>
                <c:pt idx="4795">
                  <c:v>32951</c:v>
                </c:pt>
                <c:pt idx="4796">
                  <c:v>32952</c:v>
                </c:pt>
                <c:pt idx="4797">
                  <c:v>32953</c:v>
                </c:pt>
                <c:pt idx="4798">
                  <c:v>32954</c:v>
                </c:pt>
                <c:pt idx="4799">
                  <c:v>32955</c:v>
                </c:pt>
                <c:pt idx="4800">
                  <c:v>32956</c:v>
                </c:pt>
                <c:pt idx="4801">
                  <c:v>32957</c:v>
                </c:pt>
                <c:pt idx="4802">
                  <c:v>32958</c:v>
                </c:pt>
                <c:pt idx="4803">
                  <c:v>32959</c:v>
                </c:pt>
                <c:pt idx="4804">
                  <c:v>32960</c:v>
                </c:pt>
                <c:pt idx="4805">
                  <c:v>32961</c:v>
                </c:pt>
                <c:pt idx="4806">
                  <c:v>32962</c:v>
                </c:pt>
                <c:pt idx="4807">
                  <c:v>32963</c:v>
                </c:pt>
                <c:pt idx="4808">
                  <c:v>32964</c:v>
                </c:pt>
                <c:pt idx="4809">
                  <c:v>32965</c:v>
                </c:pt>
                <c:pt idx="4810">
                  <c:v>32966</c:v>
                </c:pt>
                <c:pt idx="4811">
                  <c:v>32967</c:v>
                </c:pt>
                <c:pt idx="4812">
                  <c:v>32968</c:v>
                </c:pt>
                <c:pt idx="4813">
                  <c:v>32969</c:v>
                </c:pt>
                <c:pt idx="4814">
                  <c:v>32970</c:v>
                </c:pt>
                <c:pt idx="4815">
                  <c:v>32971</c:v>
                </c:pt>
                <c:pt idx="4816">
                  <c:v>32972</c:v>
                </c:pt>
                <c:pt idx="4817">
                  <c:v>32973</c:v>
                </c:pt>
                <c:pt idx="4818">
                  <c:v>32974</c:v>
                </c:pt>
                <c:pt idx="4819">
                  <c:v>32975</c:v>
                </c:pt>
                <c:pt idx="4820">
                  <c:v>32976</c:v>
                </c:pt>
                <c:pt idx="4821">
                  <c:v>32977</c:v>
                </c:pt>
                <c:pt idx="4822">
                  <c:v>32978</c:v>
                </c:pt>
                <c:pt idx="4823">
                  <c:v>32979</c:v>
                </c:pt>
                <c:pt idx="4824">
                  <c:v>32980</c:v>
                </c:pt>
                <c:pt idx="4825">
                  <c:v>32981</c:v>
                </c:pt>
                <c:pt idx="4826">
                  <c:v>32982</c:v>
                </c:pt>
                <c:pt idx="4827">
                  <c:v>32983</c:v>
                </c:pt>
                <c:pt idx="4828">
                  <c:v>32984</c:v>
                </c:pt>
                <c:pt idx="4829">
                  <c:v>32985</c:v>
                </c:pt>
                <c:pt idx="4830">
                  <c:v>32986</c:v>
                </c:pt>
                <c:pt idx="4831">
                  <c:v>32987</c:v>
                </c:pt>
                <c:pt idx="4832">
                  <c:v>32988</c:v>
                </c:pt>
                <c:pt idx="4833">
                  <c:v>32989</c:v>
                </c:pt>
                <c:pt idx="4834">
                  <c:v>32990</c:v>
                </c:pt>
                <c:pt idx="4835">
                  <c:v>32991</c:v>
                </c:pt>
                <c:pt idx="4836">
                  <c:v>32992</c:v>
                </c:pt>
                <c:pt idx="4837">
                  <c:v>32993</c:v>
                </c:pt>
                <c:pt idx="4838">
                  <c:v>32994</c:v>
                </c:pt>
                <c:pt idx="4839">
                  <c:v>32995</c:v>
                </c:pt>
                <c:pt idx="4840">
                  <c:v>32996</c:v>
                </c:pt>
                <c:pt idx="4841">
                  <c:v>32997</c:v>
                </c:pt>
                <c:pt idx="4842">
                  <c:v>32998</c:v>
                </c:pt>
                <c:pt idx="4843">
                  <c:v>32999</c:v>
                </c:pt>
                <c:pt idx="4844">
                  <c:v>33000</c:v>
                </c:pt>
                <c:pt idx="4845">
                  <c:v>33001</c:v>
                </c:pt>
                <c:pt idx="4846">
                  <c:v>33002</c:v>
                </c:pt>
                <c:pt idx="4847">
                  <c:v>33003</c:v>
                </c:pt>
                <c:pt idx="4848">
                  <c:v>33004</c:v>
                </c:pt>
                <c:pt idx="4849">
                  <c:v>33005</c:v>
                </c:pt>
                <c:pt idx="4850">
                  <c:v>33006</c:v>
                </c:pt>
                <c:pt idx="4851">
                  <c:v>33007</c:v>
                </c:pt>
                <c:pt idx="4852">
                  <c:v>33008</c:v>
                </c:pt>
                <c:pt idx="4853">
                  <c:v>33009</c:v>
                </c:pt>
                <c:pt idx="4854">
                  <c:v>33010</c:v>
                </c:pt>
                <c:pt idx="4855">
                  <c:v>33011</c:v>
                </c:pt>
                <c:pt idx="4856">
                  <c:v>33012</c:v>
                </c:pt>
                <c:pt idx="4857">
                  <c:v>33013</c:v>
                </c:pt>
                <c:pt idx="4858">
                  <c:v>33014</c:v>
                </c:pt>
                <c:pt idx="4859">
                  <c:v>33015</c:v>
                </c:pt>
                <c:pt idx="4860">
                  <c:v>33016</c:v>
                </c:pt>
                <c:pt idx="4861">
                  <c:v>33017</c:v>
                </c:pt>
                <c:pt idx="4862">
                  <c:v>33018</c:v>
                </c:pt>
                <c:pt idx="4863">
                  <c:v>33019</c:v>
                </c:pt>
                <c:pt idx="4864">
                  <c:v>33020</c:v>
                </c:pt>
                <c:pt idx="4865">
                  <c:v>33021</c:v>
                </c:pt>
                <c:pt idx="4866">
                  <c:v>33022</c:v>
                </c:pt>
                <c:pt idx="4867">
                  <c:v>33023</c:v>
                </c:pt>
                <c:pt idx="4868">
                  <c:v>33024</c:v>
                </c:pt>
                <c:pt idx="4869">
                  <c:v>33025</c:v>
                </c:pt>
                <c:pt idx="4870">
                  <c:v>33026</c:v>
                </c:pt>
                <c:pt idx="4871">
                  <c:v>33027</c:v>
                </c:pt>
                <c:pt idx="4872">
                  <c:v>33028</c:v>
                </c:pt>
                <c:pt idx="4873">
                  <c:v>33029</c:v>
                </c:pt>
                <c:pt idx="4874">
                  <c:v>33030</c:v>
                </c:pt>
                <c:pt idx="4875">
                  <c:v>33031</c:v>
                </c:pt>
                <c:pt idx="4876">
                  <c:v>33032</c:v>
                </c:pt>
                <c:pt idx="4877">
                  <c:v>33033</c:v>
                </c:pt>
                <c:pt idx="4878">
                  <c:v>33034</c:v>
                </c:pt>
                <c:pt idx="4879">
                  <c:v>33035</c:v>
                </c:pt>
                <c:pt idx="4880">
                  <c:v>33036</c:v>
                </c:pt>
                <c:pt idx="4881">
                  <c:v>33037</c:v>
                </c:pt>
                <c:pt idx="4882">
                  <c:v>33038</c:v>
                </c:pt>
                <c:pt idx="4883">
                  <c:v>33039</c:v>
                </c:pt>
                <c:pt idx="4884">
                  <c:v>33040</c:v>
                </c:pt>
                <c:pt idx="4885">
                  <c:v>33041</c:v>
                </c:pt>
                <c:pt idx="4886">
                  <c:v>33042</c:v>
                </c:pt>
                <c:pt idx="4887">
                  <c:v>33043</c:v>
                </c:pt>
                <c:pt idx="4888">
                  <c:v>33044</c:v>
                </c:pt>
                <c:pt idx="4889">
                  <c:v>33045</c:v>
                </c:pt>
                <c:pt idx="4890">
                  <c:v>33046</c:v>
                </c:pt>
                <c:pt idx="4891">
                  <c:v>33047</c:v>
                </c:pt>
                <c:pt idx="4892">
                  <c:v>33048</c:v>
                </c:pt>
                <c:pt idx="4893">
                  <c:v>33049</c:v>
                </c:pt>
                <c:pt idx="4894">
                  <c:v>33050</c:v>
                </c:pt>
                <c:pt idx="4895">
                  <c:v>33051</c:v>
                </c:pt>
                <c:pt idx="4896">
                  <c:v>33052</c:v>
                </c:pt>
                <c:pt idx="4897">
                  <c:v>33053</c:v>
                </c:pt>
                <c:pt idx="4898">
                  <c:v>33054</c:v>
                </c:pt>
                <c:pt idx="4899">
                  <c:v>33055</c:v>
                </c:pt>
                <c:pt idx="4900">
                  <c:v>33056</c:v>
                </c:pt>
                <c:pt idx="4901">
                  <c:v>33057</c:v>
                </c:pt>
                <c:pt idx="4902">
                  <c:v>33058</c:v>
                </c:pt>
                <c:pt idx="4903">
                  <c:v>33059</c:v>
                </c:pt>
                <c:pt idx="4904">
                  <c:v>33060</c:v>
                </c:pt>
                <c:pt idx="4905">
                  <c:v>33061</c:v>
                </c:pt>
                <c:pt idx="4906">
                  <c:v>33062</c:v>
                </c:pt>
                <c:pt idx="4907">
                  <c:v>33063</c:v>
                </c:pt>
                <c:pt idx="4908">
                  <c:v>33064</c:v>
                </c:pt>
                <c:pt idx="4909">
                  <c:v>33065</c:v>
                </c:pt>
                <c:pt idx="4910">
                  <c:v>33066</c:v>
                </c:pt>
                <c:pt idx="4911">
                  <c:v>33067</c:v>
                </c:pt>
                <c:pt idx="4912">
                  <c:v>33068</c:v>
                </c:pt>
                <c:pt idx="4913">
                  <c:v>33069</c:v>
                </c:pt>
                <c:pt idx="4914">
                  <c:v>33070</c:v>
                </c:pt>
                <c:pt idx="4915">
                  <c:v>33071</c:v>
                </c:pt>
                <c:pt idx="4916">
                  <c:v>33072</c:v>
                </c:pt>
                <c:pt idx="4917">
                  <c:v>33073</c:v>
                </c:pt>
                <c:pt idx="4918">
                  <c:v>33074</c:v>
                </c:pt>
                <c:pt idx="4919">
                  <c:v>33075</c:v>
                </c:pt>
                <c:pt idx="4920">
                  <c:v>33076</c:v>
                </c:pt>
                <c:pt idx="4921">
                  <c:v>33077</c:v>
                </c:pt>
                <c:pt idx="4922">
                  <c:v>33078</c:v>
                </c:pt>
                <c:pt idx="4923">
                  <c:v>33079</c:v>
                </c:pt>
                <c:pt idx="4924">
                  <c:v>33080</c:v>
                </c:pt>
                <c:pt idx="4925">
                  <c:v>33081</c:v>
                </c:pt>
                <c:pt idx="4926">
                  <c:v>33082</c:v>
                </c:pt>
                <c:pt idx="4927">
                  <c:v>33083</c:v>
                </c:pt>
                <c:pt idx="4928">
                  <c:v>33084</c:v>
                </c:pt>
                <c:pt idx="4929">
                  <c:v>33085</c:v>
                </c:pt>
                <c:pt idx="4930">
                  <c:v>33086</c:v>
                </c:pt>
                <c:pt idx="4931">
                  <c:v>33087</c:v>
                </c:pt>
                <c:pt idx="4932">
                  <c:v>33088</c:v>
                </c:pt>
                <c:pt idx="4933">
                  <c:v>33089</c:v>
                </c:pt>
                <c:pt idx="4934">
                  <c:v>33090</c:v>
                </c:pt>
                <c:pt idx="4935">
                  <c:v>33091</c:v>
                </c:pt>
                <c:pt idx="4936">
                  <c:v>33092</c:v>
                </c:pt>
                <c:pt idx="4937">
                  <c:v>33093</c:v>
                </c:pt>
                <c:pt idx="4938">
                  <c:v>33094</c:v>
                </c:pt>
                <c:pt idx="4939">
                  <c:v>33095</c:v>
                </c:pt>
                <c:pt idx="4940">
                  <c:v>33096</c:v>
                </c:pt>
                <c:pt idx="4941">
                  <c:v>33097</c:v>
                </c:pt>
                <c:pt idx="4942">
                  <c:v>33098</c:v>
                </c:pt>
                <c:pt idx="4943">
                  <c:v>33099</c:v>
                </c:pt>
                <c:pt idx="4944">
                  <c:v>33100</c:v>
                </c:pt>
                <c:pt idx="4945">
                  <c:v>33101</c:v>
                </c:pt>
                <c:pt idx="4946">
                  <c:v>33102</c:v>
                </c:pt>
                <c:pt idx="4947">
                  <c:v>33103</c:v>
                </c:pt>
                <c:pt idx="4948">
                  <c:v>33104</c:v>
                </c:pt>
                <c:pt idx="4949">
                  <c:v>33105</c:v>
                </c:pt>
                <c:pt idx="4950">
                  <c:v>33106</c:v>
                </c:pt>
                <c:pt idx="4951">
                  <c:v>33107</c:v>
                </c:pt>
                <c:pt idx="4952">
                  <c:v>33108</c:v>
                </c:pt>
                <c:pt idx="4953">
                  <c:v>33109</c:v>
                </c:pt>
                <c:pt idx="4954">
                  <c:v>33110</c:v>
                </c:pt>
                <c:pt idx="4955">
                  <c:v>33111</c:v>
                </c:pt>
                <c:pt idx="4956">
                  <c:v>33112</c:v>
                </c:pt>
                <c:pt idx="4957">
                  <c:v>33113</c:v>
                </c:pt>
                <c:pt idx="4958">
                  <c:v>33114</c:v>
                </c:pt>
                <c:pt idx="4959">
                  <c:v>33115</c:v>
                </c:pt>
                <c:pt idx="4960">
                  <c:v>33116</c:v>
                </c:pt>
                <c:pt idx="4961">
                  <c:v>33117</c:v>
                </c:pt>
                <c:pt idx="4962">
                  <c:v>33118</c:v>
                </c:pt>
                <c:pt idx="4963">
                  <c:v>33119</c:v>
                </c:pt>
                <c:pt idx="4964">
                  <c:v>33120</c:v>
                </c:pt>
                <c:pt idx="4965">
                  <c:v>33121</c:v>
                </c:pt>
                <c:pt idx="4966">
                  <c:v>33122</c:v>
                </c:pt>
                <c:pt idx="4967">
                  <c:v>33123</c:v>
                </c:pt>
                <c:pt idx="4968">
                  <c:v>33124</c:v>
                </c:pt>
                <c:pt idx="4969">
                  <c:v>33125</c:v>
                </c:pt>
                <c:pt idx="4970">
                  <c:v>33126</c:v>
                </c:pt>
                <c:pt idx="4971">
                  <c:v>33127</c:v>
                </c:pt>
                <c:pt idx="4972">
                  <c:v>33128</c:v>
                </c:pt>
                <c:pt idx="4973">
                  <c:v>33129</c:v>
                </c:pt>
                <c:pt idx="4974">
                  <c:v>33130</c:v>
                </c:pt>
                <c:pt idx="4975">
                  <c:v>33131</c:v>
                </c:pt>
                <c:pt idx="4976">
                  <c:v>33132</c:v>
                </c:pt>
                <c:pt idx="4977">
                  <c:v>33133</c:v>
                </c:pt>
                <c:pt idx="4978">
                  <c:v>33134</c:v>
                </c:pt>
                <c:pt idx="4979">
                  <c:v>33135</c:v>
                </c:pt>
                <c:pt idx="4980">
                  <c:v>33136</c:v>
                </c:pt>
                <c:pt idx="4981">
                  <c:v>33137</c:v>
                </c:pt>
                <c:pt idx="4982">
                  <c:v>33138</c:v>
                </c:pt>
                <c:pt idx="4983">
                  <c:v>33139</c:v>
                </c:pt>
                <c:pt idx="4984">
                  <c:v>33140</c:v>
                </c:pt>
                <c:pt idx="4985">
                  <c:v>33141</c:v>
                </c:pt>
                <c:pt idx="4986">
                  <c:v>33142</c:v>
                </c:pt>
                <c:pt idx="4987">
                  <c:v>33143</c:v>
                </c:pt>
                <c:pt idx="4988">
                  <c:v>33144</c:v>
                </c:pt>
                <c:pt idx="4989">
                  <c:v>33145</c:v>
                </c:pt>
                <c:pt idx="4990">
                  <c:v>33146</c:v>
                </c:pt>
                <c:pt idx="4991">
                  <c:v>33147</c:v>
                </c:pt>
                <c:pt idx="4992">
                  <c:v>33148</c:v>
                </c:pt>
                <c:pt idx="4993">
                  <c:v>33149</c:v>
                </c:pt>
                <c:pt idx="4994">
                  <c:v>33150</c:v>
                </c:pt>
                <c:pt idx="4995">
                  <c:v>33151</c:v>
                </c:pt>
                <c:pt idx="4996">
                  <c:v>33152</c:v>
                </c:pt>
                <c:pt idx="4997">
                  <c:v>33153</c:v>
                </c:pt>
                <c:pt idx="4998">
                  <c:v>33154</c:v>
                </c:pt>
                <c:pt idx="4999">
                  <c:v>33155</c:v>
                </c:pt>
                <c:pt idx="5000">
                  <c:v>33156</c:v>
                </c:pt>
                <c:pt idx="5001">
                  <c:v>33157</c:v>
                </c:pt>
                <c:pt idx="5002">
                  <c:v>33158</c:v>
                </c:pt>
                <c:pt idx="5003">
                  <c:v>33159</c:v>
                </c:pt>
                <c:pt idx="5004">
                  <c:v>33160</c:v>
                </c:pt>
                <c:pt idx="5005">
                  <c:v>33161</c:v>
                </c:pt>
                <c:pt idx="5006">
                  <c:v>33162</c:v>
                </c:pt>
                <c:pt idx="5007">
                  <c:v>33163</c:v>
                </c:pt>
                <c:pt idx="5008">
                  <c:v>33164</c:v>
                </c:pt>
                <c:pt idx="5009">
                  <c:v>33165</c:v>
                </c:pt>
                <c:pt idx="5010">
                  <c:v>33166</c:v>
                </c:pt>
                <c:pt idx="5011">
                  <c:v>33167</c:v>
                </c:pt>
                <c:pt idx="5012">
                  <c:v>33168</c:v>
                </c:pt>
                <c:pt idx="5013">
                  <c:v>33169</c:v>
                </c:pt>
                <c:pt idx="5014">
                  <c:v>33170</c:v>
                </c:pt>
                <c:pt idx="5015">
                  <c:v>33171</c:v>
                </c:pt>
                <c:pt idx="5016">
                  <c:v>33172</c:v>
                </c:pt>
                <c:pt idx="5017">
                  <c:v>33173</c:v>
                </c:pt>
                <c:pt idx="5018">
                  <c:v>33174</c:v>
                </c:pt>
                <c:pt idx="5019">
                  <c:v>33175</c:v>
                </c:pt>
                <c:pt idx="5020">
                  <c:v>33176</c:v>
                </c:pt>
                <c:pt idx="5021">
                  <c:v>33177</c:v>
                </c:pt>
                <c:pt idx="5022">
                  <c:v>33178</c:v>
                </c:pt>
                <c:pt idx="5023">
                  <c:v>33179</c:v>
                </c:pt>
                <c:pt idx="5024">
                  <c:v>33180</c:v>
                </c:pt>
                <c:pt idx="5025">
                  <c:v>33181</c:v>
                </c:pt>
                <c:pt idx="5026">
                  <c:v>33182</c:v>
                </c:pt>
                <c:pt idx="5027">
                  <c:v>33183</c:v>
                </c:pt>
                <c:pt idx="5028">
                  <c:v>33184</c:v>
                </c:pt>
                <c:pt idx="5029">
                  <c:v>33185</c:v>
                </c:pt>
                <c:pt idx="5030">
                  <c:v>33186</c:v>
                </c:pt>
                <c:pt idx="5031">
                  <c:v>33187</c:v>
                </c:pt>
                <c:pt idx="5032">
                  <c:v>33188</c:v>
                </c:pt>
                <c:pt idx="5033">
                  <c:v>33189</c:v>
                </c:pt>
                <c:pt idx="5034">
                  <c:v>33190</c:v>
                </c:pt>
                <c:pt idx="5035">
                  <c:v>33191</c:v>
                </c:pt>
                <c:pt idx="5036">
                  <c:v>33192</c:v>
                </c:pt>
                <c:pt idx="5037">
                  <c:v>33193</c:v>
                </c:pt>
                <c:pt idx="5038">
                  <c:v>33194</c:v>
                </c:pt>
                <c:pt idx="5039">
                  <c:v>33195</c:v>
                </c:pt>
                <c:pt idx="5040">
                  <c:v>33196</c:v>
                </c:pt>
                <c:pt idx="5041">
                  <c:v>33197</c:v>
                </c:pt>
                <c:pt idx="5042">
                  <c:v>33198</c:v>
                </c:pt>
                <c:pt idx="5043">
                  <c:v>33199</c:v>
                </c:pt>
                <c:pt idx="5044">
                  <c:v>33200</c:v>
                </c:pt>
                <c:pt idx="5045">
                  <c:v>33201</c:v>
                </c:pt>
                <c:pt idx="5046">
                  <c:v>33202</c:v>
                </c:pt>
                <c:pt idx="5047">
                  <c:v>33203</c:v>
                </c:pt>
                <c:pt idx="5048">
                  <c:v>33204</c:v>
                </c:pt>
                <c:pt idx="5049">
                  <c:v>33205</c:v>
                </c:pt>
                <c:pt idx="5050">
                  <c:v>33206</c:v>
                </c:pt>
                <c:pt idx="5051">
                  <c:v>33207</c:v>
                </c:pt>
                <c:pt idx="5052">
                  <c:v>33208</c:v>
                </c:pt>
                <c:pt idx="5053">
                  <c:v>33209</c:v>
                </c:pt>
                <c:pt idx="5054">
                  <c:v>33210</c:v>
                </c:pt>
                <c:pt idx="5055">
                  <c:v>33211</c:v>
                </c:pt>
                <c:pt idx="5056">
                  <c:v>33212</c:v>
                </c:pt>
                <c:pt idx="5057">
                  <c:v>33213</c:v>
                </c:pt>
                <c:pt idx="5058">
                  <c:v>33214</c:v>
                </c:pt>
                <c:pt idx="5059">
                  <c:v>33215</c:v>
                </c:pt>
                <c:pt idx="5060">
                  <c:v>33216</c:v>
                </c:pt>
                <c:pt idx="5061">
                  <c:v>33217</c:v>
                </c:pt>
                <c:pt idx="5062">
                  <c:v>33218</c:v>
                </c:pt>
                <c:pt idx="5063">
                  <c:v>33219</c:v>
                </c:pt>
                <c:pt idx="5064">
                  <c:v>33220</c:v>
                </c:pt>
                <c:pt idx="5065">
                  <c:v>33221</c:v>
                </c:pt>
                <c:pt idx="5066">
                  <c:v>33222</c:v>
                </c:pt>
                <c:pt idx="5067">
                  <c:v>33223</c:v>
                </c:pt>
                <c:pt idx="5068">
                  <c:v>33224</c:v>
                </c:pt>
                <c:pt idx="5069">
                  <c:v>33225</c:v>
                </c:pt>
                <c:pt idx="5070">
                  <c:v>33226</c:v>
                </c:pt>
                <c:pt idx="5071">
                  <c:v>33227</c:v>
                </c:pt>
                <c:pt idx="5072">
                  <c:v>33228</c:v>
                </c:pt>
                <c:pt idx="5073">
                  <c:v>33229</c:v>
                </c:pt>
                <c:pt idx="5074">
                  <c:v>33230</c:v>
                </c:pt>
                <c:pt idx="5075">
                  <c:v>33231</c:v>
                </c:pt>
                <c:pt idx="5076">
                  <c:v>33232</c:v>
                </c:pt>
                <c:pt idx="5077">
                  <c:v>33233</c:v>
                </c:pt>
                <c:pt idx="5078">
                  <c:v>33234</c:v>
                </c:pt>
                <c:pt idx="5079">
                  <c:v>33235</c:v>
                </c:pt>
                <c:pt idx="5080">
                  <c:v>33236</c:v>
                </c:pt>
                <c:pt idx="5081">
                  <c:v>33237</c:v>
                </c:pt>
                <c:pt idx="5082">
                  <c:v>33238</c:v>
                </c:pt>
                <c:pt idx="5083">
                  <c:v>33239</c:v>
                </c:pt>
                <c:pt idx="5084">
                  <c:v>33240</c:v>
                </c:pt>
                <c:pt idx="5085">
                  <c:v>33241</c:v>
                </c:pt>
                <c:pt idx="5086">
                  <c:v>33242</c:v>
                </c:pt>
                <c:pt idx="5087">
                  <c:v>33243</c:v>
                </c:pt>
                <c:pt idx="5088">
                  <c:v>33244</c:v>
                </c:pt>
                <c:pt idx="5089">
                  <c:v>33245</c:v>
                </c:pt>
                <c:pt idx="5090">
                  <c:v>33246</c:v>
                </c:pt>
                <c:pt idx="5091">
                  <c:v>33247</c:v>
                </c:pt>
                <c:pt idx="5092">
                  <c:v>33248</c:v>
                </c:pt>
                <c:pt idx="5093">
                  <c:v>33249</c:v>
                </c:pt>
                <c:pt idx="5094">
                  <c:v>33250</c:v>
                </c:pt>
                <c:pt idx="5095">
                  <c:v>33251</c:v>
                </c:pt>
                <c:pt idx="5096">
                  <c:v>33252</c:v>
                </c:pt>
                <c:pt idx="5097">
                  <c:v>33253</c:v>
                </c:pt>
                <c:pt idx="5098">
                  <c:v>33254</c:v>
                </c:pt>
                <c:pt idx="5099">
                  <c:v>33255</c:v>
                </c:pt>
                <c:pt idx="5100">
                  <c:v>33256</c:v>
                </c:pt>
                <c:pt idx="5101">
                  <c:v>33257</c:v>
                </c:pt>
                <c:pt idx="5102">
                  <c:v>33258</c:v>
                </c:pt>
                <c:pt idx="5103">
                  <c:v>33259</c:v>
                </c:pt>
                <c:pt idx="5104">
                  <c:v>33260</c:v>
                </c:pt>
                <c:pt idx="5105">
                  <c:v>33261</c:v>
                </c:pt>
                <c:pt idx="5106">
                  <c:v>33262</c:v>
                </c:pt>
                <c:pt idx="5107">
                  <c:v>33263</c:v>
                </c:pt>
                <c:pt idx="5108">
                  <c:v>33264</c:v>
                </c:pt>
                <c:pt idx="5109">
                  <c:v>33265</c:v>
                </c:pt>
                <c:pt idx="5110">
                  <c:v>33266</c:v>
                </c:pt>
                <c:pt idx="5111">
                  <c:v>33267</c:v>
                </c:pt>
                <c:pt idx="5112">
                  <c:v>33268</c:v>
                </c:pt>
                <c:pt idx="5113">
                  <c:v>33269</c:v>
                </c:pt>
                <c:pt idx="5114">
                  <c:v>33270</c:v>
                </c:pt>
                <c:pt idx="5115">
                  <c:v>33271</c:v>
                </c:pt>
                <c:pt idx="5116">
                  <c:v>33272</c:v>
                </c:pt>
                <c:pt idx="5117">
                  <c:v>33273</c:v>
                </c:pt>
                <c:pt idx="5118">
                  <c:v>33274</c:v>
                </c:pt>
                <c:pt idx="5119">
                  <c:v>33275</c:v>
                </c:pt>
                <c:pt idx="5120">
                  <c:v>33276</c:v>
                </c:pt>
                <c:pt idx="5121">
                  <c:v>33277</c:v>
                </c:pt>
                <c:pt idx="5122">
                  <c:v>33278</c:v>
                </c:pt>
                <c:pt idx="5123">
                  <c:v>33279</c:v>
                </c:pt>
                <c:pt idx="5124">
                  <c:v>33280</c:v>
                </c:pt>
                <c:pt idx="5125">
                  <c:v>33281</c:v>
                </c:pt>
                <c:pt idx="5126">
                  <c:v>33282</c:v>
                </c:pt>
                <c:pt idx="5127">
                  <c:v>33283</c:v>
                </c:pt>
                <c:pt idx="5128">
                  <c:v>33284</c:v>
                </c:pt>
                <c:pt idx="5129">
                  <c:v>33285</c:v>
                </c:pt>
                <c:pt idx="5130">
                  <c:v>33286</c:v>
                </c:pt>
                <c:pt idx="5131">
                  <c:v>33287</c:v>
                </c:pt>
                <c:pt idx="5132">
                  <c:v>33288</c:v>
                </c:pt>
                <c:pt idx="5133">
                  <c:v>33289</c:v>
                </c:pt>
                <c:pt idx="5134">
                  <c:v>33290</c:v>
                </c:pt>
                <c:pt idx="5135">
                  <c:v>33291</c:v>
                </c:pt>
                <c:pt idx="5136">
                  <c:v>33292</c:v>
                </c:pt>
                <c:pt idx="5137">
                  <c:v>33293</c:v>
                </c:pt>
                <c:pt idx="5138">
                  <c:v>33294</c:v>
                </c:pt>
                <c:pt idx="5139">
                  <c:v>33295</c:v>
                </c:pt>
                <c:pt idx="5140">
                  <c:v>33296</c:v>
                </c:pt>
                <c:pt idx="5141">
                  <c:v>33297</c:v>
                </c:pt>
                <c:pt idx="5142">
                  <c:v>33298</c:v>
                </c:pt>
                <c:pt idx="5143">
                  <c:v>33299</c:v>
                </c:pt>
                <c:pt idx="5144">
                  <c:v>33300</c:v>
                </c:pt>
                <c:pt idx="5145">
                  <c:v>33301</c:v>
                </c:pt>
                <c:pt idx="5146">
                  <c:v>33302</c:v>
                </c:pt>
                <c:pt idx="5147">
                  <c:v>33303</c:v>
                </c:pt>
                <c:pt idx="5148">
                  <c:v>33304</c:v>
                </c:pt>
                <c:pt idx="5149">
                  <c:v>33305</c:v>
                </c:pt>
                <c:pt idx="5150">
                  <c:v>33306</c:v>
                </c:pt>
                <c:pt idx="5151">
                  <c:v>33307</c:v>
                </c:pt>
                <c:pt idx="5152">
                  <c:v>33308</c:v>
                </c:pt>
                <c:pt idx="5153">
                  <c:v>33309</c:v>
                </c:pt>
                <c:pt idx="5154">
                  <c:v>33310</c:v>
                </c:pt>
                <c:pt idx="5155">
                  <c:v>33311</c:v>
                </c:pt>
                <c:pt idx="5156">
                  <c:v>33312</c:v>
                </c:pt>
                <c:pt idx="5157">
                  <c:v>33313</c:v>
                </c:pt>
                <c:pt idx="5158">
                  <c:v>33314</c:v>
                </c:pt>
                <c:pt idx="5159">
                  <c:v>33315</c:v>
                </c:pt>
                <c:pt idx="5160">
                  <c:v>33316</c:v>
                </c:pt>
                <c:pt idx="5161">
                  <c:v>33317</c:v>
                </c:pt>
                <c:pt idx="5162">
                  <c:v>33318</c:v>
                </c:pt>
                <c:pt idx="5163">
                  <c:v>33319</c:v>
                </c:pt>
                <c:pt idx="5164">
                  <c:v>33320</c:v>
                </c:pt>
                <c:pt idx="5165">
                  <c:v>33321</c:v>
                </c:pt>
                <c:pt idx="5166">
                  <c:v>33322</c:v>
                </c:pt>
                <c:pt idx="5167">
                  <c:v>33323</c:v>
                </c:pt>
                <c:pt idx="5168">
                  <c:v>33324</c:v>
                </c:pt>
                <c:pt idx="5169">
                  <c:v>33325</c:v>
                </c:pt>
                <c:pt idx="5170">
                  <c:v>33326</c:v>
                </c:pt>
                <c:pt idx="5171">
                  <c:v>33327</c:v>
                </c:pt>
                <c:pt idx="5172">
                  <c:v>33328</c:v>
                </c:pt>
                <c:pt idx="5173">
                  <c:v>33329</c:v>
                </c:pt>
                <c:pt idx="5174">
                  <c:v>33330</c:v>
                </c:pt>
                <c:pt idx="5175">
                  <c:v>33331</c:v>
                </c:pt>
                <c:pt idx="5176">
                  <c:v>33332</c:v>
                </c:pt>
                <c:pt idx="5177">
                  <c:v>33333</c:v>
                </c:pt>
                <c:pt idx="5178">
                  <c:v>33334</c:v>
                </c:pt>
                <c:pt idx="5179">
                  <c:v>33335</c:v>
                </c:pt>
                <c:pt idx="5180">
                  <c:v>33336</c:v>
                </c:pt>
                <c:pt idx="5181">
                  <c:v>33337</c:v>
                </c:pt>
                <c:pt idx="5182">
                  <c:v>33338</c:v>
                </c:pt>
                <c:pt idx="5183">
                  <c:v>33339</c:v>
                </c:pt>
                <c:pt idx="5184">
                  <c:v>33340</c:v>
                </c:pt>
                <c:pt idx="5185">
                  <c:v>33341</c:v>
                </c:pt>
                <c:pt idx="5186">
                  <c:v>33342</c:v>
                </c:pt>
                <c:pt idx="5187">
                  <c:v>33343</c:v>
                </c:pt>
                <c:pt idx="5188">
                  <c:v>33344</c:v>
                </c:pt>
                <c:pt idx="5189">
                  <c:v>33345</c:v>
                </c:pt>
                <c:pt idx="5190">
                  <c:v>33346</c:v>
                </c:pt>
                <c:pt idx="5191">
                  <c:v>33347</c:v>
                </c:pt>
                <c:pt idx="5192">
                  <c:v>33348</c:v>
                </c:pt>
                <c:pt idx="5193">
                  <c:v>33349</c:v>
                </c:pt>
                <c:pt idx="5194">
                  <c:v>33350</c:v>
                </c:pt>
                <c:pt idx="5195">
                  <c:v>33351</c:v>
                </c:pt>
                <c:pt idx="5196">
                  <c:v>33352</c:v>
                </c:pt>
                <c:pt idx="5197">
                  <c:v>33353</c:v>
                </c:pt>
                <c:pt idx="5198">
                  <c:v>33354</c:v>
                </c:pt>
                <c:pt idx="5199">
                  <c:v>33355</c:v>
                </c:pt>
                <c:pt idx="5200">
                  <c:v>33356</c:v>
                </c:pt>
                <c:pt idx="5201">
                  <c:v>33357</c:v>
                </c:pt>
                <c:pt idx="5202">
                  <c:v>33358</c:v>
                </c:pt>
                <c:pt idx="5203">
                  <c:v>33359</c:v>
                </c:pt>
                <c:pt idx="5204">
                  <c:v>33360</c:v>
                </c:pt>
                <c:pt idx="5205">
                  <c:v>33361</c:v>
                </c:pt>
                <c:pt idx="5206">
                  <c:v>33362</c:v>
                </c:pt>
                <c:pt idx="5207">
                  <c:v>33363</c:v>
                </c:pt>
                <c:pt idx="5208">
                  <c:v>33364</c:v>
                </c:pt>
                <c:pt idx="5209">
                  <c:v>33365</c:v>
                </c:pt>
                <c:pt idx="5210">
                  <c:v>33366</c:v>
                </c:pt>
                <c:pt idx="5211">
                  <c:v>33367</c:v>
                </c:pt>
                <c:pt idx="5212">
                  <c:v>33368</c:v>
                </c:pt>
                <c:pt idx="5213">
                  <c:v>33369</c:v>
                </c:pt>
                <c:pt idx="5214">
                  <c:v>33370</c:v>
                </c:pt>
                <c:pt idx="5215">
                  <c:v>33371</c:v>
                </c:pt>
                <c:pt idx="5216">
                  <c:v>33372</c:v>
                </c:pt>
                <c:pt idx="5217">
                  <c:v>33373</c:v>
                </c:pt>
                <c:pt idx="5218">
                  <c:v>33374</c:v>
                </c:pt>
                <c:pt idx="5219">
                  <c:v>33375</c:v>
                </c:pt>
                <c:pt idx="5220">
                  <c:v>33376</c:v>
                </c:pt>
                <c:pt idx="5221">
                  <c:v>33377</c:v>
                </c:pt>
                <c:pt idx="5222">
                  <c:v>33378</c:v>
                </c:pt>
                <c:pt idx="5223">
                  <c:v>33379</c:v>
                </c:pt>
                <c:pt idx="5224">
                  <c:v>33380</c:v>
                </c:pt>
                <c:pt idx="5225">
                  <c:v>33381</c:v>
                </c:pt>
                <c:pt idx="5226">
                  <c:v>33382</c:v>
                </c:pt>
                <c:pt idx="5227">
                  <c:v>33383</c:v>
                </c:pt>
                <c:pt idx="5228">
                  <c:v>33384</c:v>
                </c:pt>
                <c:pt idx="5229">
                  <c:v>33385</c:v>
                </c:pt>
                <c:pt idx="5230">
                  <c:v>33386</c:v>
                </c:pt>
                <c:pt idx="5231">
                  <c:v>33387</c:v>
                </c:pt>
                <c:pt idx="5232">
                  <c:v>33388</c:v>
                </c:pt>
                <c:pt idx="5233">
                  <c:v>33389</c:v>
                </c:pt>
                <c:pt idx="5234">
                  <c:v>33390</c:v>
                </c:pt>
                <c:pt idx="5235">
                  <c:v>33391</c:v>
                </c:pt>
                <c:pt idx="5236">
                  <c:v>33392</c:v>
                </c:pt>
                <c:pt idx="5237">
                  <c:v>33393</c:v>
                </c:pt>
                <c:pt idx="5238">
                  <c:v>33394</c:v>
                </c:pt>
                <c:pt idx="5239">
                  <c:v>33395</c:v>
                </c:pt>
                <c:pt idx="5240">
                  <c:v>33396</c:v>
                </c:pt>
                <c:pt idx="5241">
                  <c:v>33397</c:v>
                </c:pt>
                <c:pt idx="5242">
                  <c:v>33398</c:v>
                </c:pt>
                <c:pt idx="5243">
                  <c:v>33399</c:v>
                </c:pt>
                <c:pt idx="5244">
                  <c:v>33400</c:v>
                </c:pt>
                <c:pt idx="5245">
                  <c:v>33401</c:v>
                </c:pt>
                <c:pt idx="5246">
                  <c:v>33402</c:v>
                </c:pt>
                <c:pt idx="5247">
                  <c:v>33403</c:v>
                </c:pt>
                <c:pt idx="5248">
                  <c:v>33404</c:v>
                </c:pt>
                <c:pt idx="5249">
                  <c:v>33405</c:v>
                </c:pt>
                <c:pt idx="5250">
                  <c:v>33406</c:v>
                </c:pt>
                <c:pt idx="5251">
                  <c:v>33407</c:v>
                </c:pt>
                <c:pt idx="5252">
                  <c:v>33408</c:v>
                </c:pt>
                <c:pt idx="5253">
                  <c:v>33409</c:v>
                </c:pt>
                <c:pt idx="5254">
                  <c:v>33410</c:v>
                </c:pt>
                <c:pt idx="5255">
                  <c:v>33411</c:v>
                </c:pt>
                <c:pt idx="5256">
                  <c:v>33412</c:v>
                </c:pt>
                <c:pt idx="5257">
                  <c:v>33413</c:v>
                </c:pt>
                <c:pt idx="5258">
                  <c:v>33414</c:v>
                </c:pt>
                <c:pt idx="5259">
                  <c:v>33415</c:v>
                </c:pt>
                <c:pt idx="5260">
                  <c:v>33416</c:v>
                </c:pt>
                <c:pt idx="5261">
                  <c:v>33417</c:v>
                </c:pt>
                <c:pt idx="5262">
                  <c:v>33418</c:v>
                </c:pt>
                <c:pt idx="5263">
                  <c:v>33419</c:v>
                </c:pt>
                <c:pt idx="5264">
                  <c:v>33420</c:v>
                </c:pt>
                <c:pt idx="5265">
                  <c:v>33421</c:v>
                </c:pt>
                <c:pt idx="5266">
                  <c:v>33422</c:v>
                </c:pt>
                <c:pt idx="5267">
                  <c:v>33423</c:v>
                </c:pt>
                <c:pt idx="5268">
                  <c:v>33424</c:v>
                </c:pt>
                <c:pt idx="5269">
                  <c:v>33425</c:v>
                </c:pt>
                <c:pt idx="5270">
                  <c:v>33426</c:v>
                </c:pt>
                <c:pt idx="5271">
                  <c:v>33427</c:v>
                </c:pt>
                <c:pt idx="5272">
                  <c:v>33428</c:v>
                </c:pt>
                <c:pt idx="5273">
                  <c:v>33429</c:v>
                </c:pt>
                <c:pt idx="5274">
                  <c:v>33430</c:v>
                </c:pt>
                <c:pt idx="5275">
                  <c:v>33431</c:v>
                </c:pt>
                <c:pt idx="5276">
                  <c:v>33432</c:v>
                </c:pt>
                <c:pt idx="5277">
                  <c:v>33433</c:v>
                </c:pt>
                <c:pt idx="5278">
                  <c:v>33434</c:v>
                </c:pt>
                <c:pt idx="5279">
                  <c:v>33435</c:v>
                </c:pt>
                <c:pt idx="5280">
                  <c:v>33436</c:v>
                </c:pt>
                <c:pt idx="5281">
                  <c:v>33437</c:v>
                </c:pt>
                <c:pt idx="5282">
                  <c:v>33438</c:v>
                </c:pt>
                <c:pt idx="5283">
                  <c:v>33439</c:v>
                </c:pt>
                <c:pt idx="5284">
                  <c:v>33440</c:v>
                </c:pt>
                <c:pt idx="5285">
                  <c:v>33441</c:v>
                </c:pt>
                <c:pt idx="5286">
                  <c:v>33442</c:v>
                </c:pt>
                <c:pt idx="5287">
                  <c:v>33443</c:v>
                </c:pt>
                <c:pt idx="5288">
                  <c:v>33444</c:v>
                </c:pt>
                <c:pt idx="5289">
                  <c:v>33445</c:v>
                </c:pt>
                <c:pt idx="5290">
                  <c:v>33446</c:v>
                </c:pt>
                <c:pt idx="5291">
                  <c:v>33447</c:v>
                </c:pt>
                <c:pt idx="5292">
                  <c:v>33448</c:v>
                </c:pt>
                <c:pt idx="5293">
                  <c:v>33449</c:v>
                </c:pt>
                <c:pt idx="5294">
                  <c:v>33450</c:v>
                </c:pt>
                <c:pt idx="5295">
                  <c:v>33451</c:v>
                </c:pt>
                <c:pt idx="5296">
                  <c:v>33452</c:v>
                </c:pt>
                <c:pt idx="5297">
                  <c:v>33453</c:v>
                </c:pt>
                <c:pt idx="5298">
                  <c:v>33454</c:v>
                </c:pt>
                <c:pt idx="5299">
                  <c:v>33455</c:v>
                </c:pt>
                <c:pt idx="5300">
                  <c:v>33456</c:v>
                </c:pt>
                <c:pt idx="5301">
                  <c:v>33457</c:v>
                </c:pt>
                <c:pt idx="5302">
                  <c:v>33458</c:v>
                </c:pt>
                <c:pt idx="5303">
                  <c:v>33459</c:v>
                </c:pt>
                <c:pt idx="5304">
                  <c:v>33460</c:v>
                </c:pt>
                <c:pt idx="5305">
                  <c:v>33461</c:v>
                </c:pt>
                <c:pt idx="5306">
                  <c:v>33462</c:v>
                </c:pt>
                <c:pt idx="5307">
                  <c:v>33463</c:v>
                </c:pt>
                <c:pt idx="5308">
                  <c:v>33464</c:v>
                </c:pt>
                <c:pt idx="5309">
                  <c:v>33465</c:v>
                </c:pt>
                <c:pt idx="5310">
                  <c:v>33466</c:v>
                </c:pt>
                <c:pt idx="5311">
                  <c:v>33467</c:v>
                </c:pt>
                <c:pt idx="5312">
                  <c:v>33468</c:v>
                </c:pt>
                <c:pt idx="5313">
                  <c:v>33469</c:v>
                </c:pt>
                <c:pt idx="5314">
                  <c:v>33470</c:v>
                </c:pt>
                <c:pt idx="5315">
                  <c:v>33471</c:v>
                </c:pt>
                <c:pt idx="5316">
                  <c:v>33472</c:v>
                </c:pt>
                <c:pt idx="5317">
                  <c:v>33473</c:v>
                </c:pt>
                <c:pt idx="5318">
                  <c:v>33474</c:v>
                </c:pt>
                <c:pt idx="5319">
                  <c:v>33475</c:v>
                </c:pt>
                <c:pt idx="5320">
                  <c:v>33476</c:v>
                </c:pt>
                <c:pt idx="5321">
                  <c:v>33477</c:v>
                </c:pt>
                <c:pt idx="5322">
                  <c:v>33478</c:v>
                </c:pt>
                <c:pt idx="5323">
                  <c:v>33479</c:v>
                </c:pt>
                <c:pt idx="5324">
                  <c:v>33480</c:v>
                </c:pt>
                <c:pt idx="5325">
                  <c:v>33481</c:v>
                </c:pt>
                <c:pt idx="5326">
                  <c:v>33482</c:v>
                </c:pt>
                <c:pt idx="5327">
                  <c:v>33483</c:v>
                </c:pt>
                <c:pt idx="5328">
                  <c:v>33484</c:v>
                </c:pt>
                <c:pt idx="5329">
                  <c:v>33485</c:v>
                </c:pt>
                <c:pt idx="5330">
                  <c:v>33486</c:v>
                </c:pt>
                <c:pt idx="5331">
                  <c:v>33487</c:v>
                </c:pt>
                <c:pt idx="5332">
                  <c:v>33488</c:v>
                </c:pt>
                <c:pt idx="5333">
                  <c:v>33489</c:v>
                </c:pt>
                <c:pt idx="5334">
                  <c:v>33490</c:v>
                </c:pt>
                <c:pt idx="5335">
                  <c:v>33491</c:v>
                </c:pt>
                <c:pt idx="5336">
                  <c:v>33492</c:v>
                </c:pt>
                <c:pt idx="5337">
                  <c:v>33493</c:v>
                </c:pt>
                <c:pt idx="5338">
                  <c:v>33494</c:v>
                </c:pt>
                <c:pt idx="5339">
                  <c:v>33495</c:v>
                </c:pt>
                <c:pt idx="5340">
                  <c:v>33496</c:v>
                </c:pt>
                <c:pt idx="5341">
                  <c:v>33497</c:v>
                </c:pt>
                <c:pt idx="5342">
                  <c:v>33498</c:v>
                </c:pt>
                <c:pt idx="5343">
                  <c:v>33499</c:v>
                </c:pt>
                <c:pt idx="5344">
                  <c:v>33500</c:v>
                </c:pt>
                <c:pt idx="5345">
                  <c:v>33501</c:v>
                </c:pt>
                <c:pt idx="5346">
                  <c:v>33502</c:v>
                </c:pt>
                <c:pt idx="5347">
                  <c:v>33503</c:v>
                </c:pt>
                <c:pt idx="5348">
                  <c:v>33504</c:v>
                </c:pt>
                <c:pt idx="5349">
                  <c:v>33505</c:v>
                </c:pt>
                <c:pt idx="5350">
                  <c:v>33506</c:v>
                </c:pt>
                <c:pt idx="5351">
                  <c:v>33507</c:v>
                </c:pt>
                <c:pt idx="5352">
                  <c:v>33508</c:v>
                </c:pt>
                <c:pt idx="5353">
                  <c:v>33509</c:v>
                </c:pt>
                <c:pt idx="5354">
                  <c:v>33510</c:v>
                </c:pt>
                <c:pt idx="5355">
                  <c:v>33511</c:v>
                </c:pt>
                <c:pt idx="5356">
                  <c:v>33512</c:v>
                </c:pt>
                <c:pt idx="5357">
                  <c:v>33513</c:v>
                </c:pt>
                <c:pt idx="5358">
                  <c:v>33514</c:v>
                </c:pt>
                <c:pt idx="5359">
                  <c:v>33515</c:v>
                </c:pt>
                <c:pt idx="5360">
                  <c:v>33516</c:v>
                </c:pt>
                <c:pt idx="5361">
                  <c:v>33517</c:v>
                </c:pt>
                <c:pt idx="5362">
                  <c:v>33518</c:v>
                </c:pt>
                <c:pt idx="5363">
                  <c:v>33519</c:v>
                </c:pt>
                <c:pt idx="5364">
                  <c:v>33520</c:v>
                </c:pt>
                <c:pt idx="5365">
                  <c:v>33521</c:v>
                </c:pt>
                <c:pt idx="5366">
                  <c:v>33522</c:v>
                </c:pt>
                <c:pt idx="5367">
                  <c:v>33523</c:v>
                </c:pt>
                <c:pt idx="5368">
                  <c:v>33524</c:v>
                </c:pt>
                <c:pt idx="5369">
                  <c:v>33525</c:v>
                </c:pt>
                <c:pt idx="5370">
                  <c:v>33526</c:v>
                </c:pt>
                <c:pt idx="5371">
                  <c:v>33527</c:v>
                </c:pt>
                <c:pt idx="5372">
                  <c:v>33528</c:v>
                </c:pt>
                <c:pt idx="5373">
                  <c:v>33529</c:v>
                </c:pt>
                <c:pt idx="5374">
                  <c:v>33530</c:v>
                </c:pt>
                <c:pt idx="5375">
                  <c:v>33531</c:v>
                </c:pt>
                <c:pt idx="5376">
                  <c:v>33532</c:v>
                </c:pt>
                <c:pt idx="5377">
                  <c:v>33533</c:v>
                </c:pt>
                <c:pt idx="5378">
                  <c:v>33534</c:v>
                </c:pt>
                <c:pt idx="5379">
                  <c:v>33535</c:v>
                </c:pt>
                <c:pt idx="5380">
                  <c:v>33536</c:v>
                </c:pt>
                <c:pt idx="5381">
                  <c:v>33537</c:v>
                </c:pt>
                <c:pt idx="5382">
                  <c:v>33538</c:v>
                </c:pt>
                <c:pt idx="5383">
                  <c:v>33539</c:v>
                </c:pt>
                <c:pt idx="5384">
                  <c:v>33540</c:v>
                </c:pt>
                <c:pt idx="5385">
                  <c:v>33541</c:v>
                </c:pt>
                <c:pt idx="5386">
                  <c:v>33542</c:v>
                </c:pt>
                <c:pt idx="5387">
                  <c:v>33543</c:v>
                </c:pt>
                <c:pt idx="5388">
                  <c:v>33544</c:v>
                </c:pt>
                <c:pt idx="5389">
                  <c:v>33545</c:v>
                </c:pt>
                <c:pt idx="5390">
                  <c:v>33546</c:v>
                </c:pt>
                <c:pt idx="5391">
                  <c:v>33547</c:v>
                </c:pt>
                <c:pt idx="5392">
                  <c:v>33548</c:v>
                </c:pt>
                <c:pt idx="5393">
                  <c:v>33549</c:v>
                </c:pt>
                <c:pt idx="5394">
                  <c:v>33550</c:v>
                </c:pt>
                <c:pt idx="5395">
                  <c:v>33551</c:v>
                </c:pt>
                <c:pt idx="5396">
                  <c:v>33552</c:v>
                </c:pt>
                <c:pt idx="5397">
                  <c:v>33553</c:v>
                </c:pt>
                <c:pt idx="5398">
                  <c:v>33554</c:v>
                </c:pt>
                <c:pt idx="5399">
                  <c:v>33555</c:v>
                </c:pt>
                <c:pt idx="5400">
                  <c:v>33556</c:v>
                </c:pt>
                <c:pt idx="5401">
                  <c:v>33557</c:v>
                </c:pt>
                <c:pt idx="5402">
                  <c:v>33558</c:v>
                </c:pt>
                <c:pt idx="5403">
                  <c:v>33559</c:v>
                </c:pt>
                <c:pt idx="5404">
                  <c:v>33560</c:v>
                </c:pt>
                <c:pt idx="5405">
                  <c:v>33561</c:v>
                </c:pt>
                <c:pt idx="5406">
                  <c:v>33562</c:v>
                </c:pt>
                <c:pt idx="5407">
                  <c:v>33563</c:v>
                </c:pt>
                <c:pt idx="5408">
                  <c:v>33564</c:v>
                </c:pt>
                <c:pt idx="5409">
                  <c:v>33565</c:v>
                </c:pt>
                <c:pt idx="5410">
                  <c:v>33566</c:v>
                </c:pt>
                <c:pt idx="5411">
                  <c:v>33567</c:v>
                </c:pt>
                <c:pt idx="5412">
                  <c:v>33568</c:v>
                </c:pt>
                <c:pt idx="5413">
                  <c:v>33569</c:v>
                </c:pt>
                <c:pt idx="5414">
                  <c:v>33570</c:v>
                </c:pt>
                <c:pt idx="5415">
                  <c:v>33571</c:v>
                </c:pt>
                <c:pt idx="5416">
                  <c:v>33572</c:v>
                </c:pt>
                <c:pt idx="5417">
                  <c:v>33573</c:v>
                </c:pt>
                <c:pt idx="5418">
                  <c:v>33574</c:v>
                </c:pt>
                <c:pt idx="5419">
                  <c:v>33575</c:v>
                </c:pt>
                <c:pt idx="5420">
                  <c:v>33576</c:v>
                </c:pt>
                <c:pt idx="5421">
                  <c:v>33577</c:v>
                </c:pt>
                <c:pt idx="5422">
                  <c:v>33578</c:v>
                </c:pt>
                <c:pt idx="5423">
                  <c:v>33579</c:v>
                </c:pt>
                <c:pt idx="5424">
                  <c:v>33580</c:v>
                </c:pt>
                <c:pt idx="5425">
                  <c:v>33581</c:v>
                </c:pt>
                <c:pt idx="5426">
                  <c:v>33582</c:v>
                </c:pt>
                <c:pt idx="5427">
                  <c:v>33583</c:v>
                </c:pt>
                <c:pt idx="5428">
                  <c:v>33584</c:v>
                </c:pt>
                <c:pt idx="5429">
                  <c:v>33585</c:v>
                </c:pt>
                <c:pt idx="5430">
                  <c:v>33586</c:v>
                </c:pt>
                <c:pt idx="5431">
                  <c:v>33587</c:v>
                </c:pt>
                <c:pt idx="5432">
                  <c:v>33588</c:v>
                </c:pt>
                <c:pt idx="5433">
                  <c:v>33589</c:v>
                </c:pt>
                <c:pt idx="5434">
                  <c:v>33590</c:v>
                </c:pt>
                <c:pt idx="5435">
                  <c:v>33591</c:v>
                </c:pt>
                <c:pt idx="5436">
                  <c:v>33592</c:v>
                </c:pt>
                <c:pt idx="5437">
                  <c:v>33593</c:v>
                </c:pt>
                <c:pt idx="5438">
                  <c:v>33594</c:v>
                </c:pt>
                <c:pt idx="5439">
                  <c:v>33595</c:v>
                </c:pt>
                <c:pt idx="5440">
                  <c:v>33596</c:v>
                </c:pt>
                <c:pt idx="5441">
                  <c:v>33597</c:v>
                </c:pt>
                <c:pt idx="5442">
                  <c:v>33598</c:v>
                </c:pt>
                <c:pt idx="5443">
                  <c:v>33599</c:v>
                </c:pt>
                <c:pt idx="5444">
                  <c:v>33600</c:v>
                </c:pt>
                <c:pt idx="5445">
                  <c:v>33601</c:v>
                </c:pt>
                <c:pt idx="5446">
                  <c:v>33602</c:v>
                </c:pt>
                <c:pt idx="5447">
                  <c:v>33603</c:v>
                </c:pt>
                <c:pt idx="5448">
                  <c:v>33604</c:v>
                </c:pt>
                <c:pt idx="5449">
                  <c:v>33605</c:v>
                </c:pt>
                <c:pt idx="5450">
                  <c:v>33606</c:v>
                </c:pt>
                <c:pt idx="5451">
                  <c:v>33607</c:v>
                </c:pt>
                <c:pt idx="5452">
                  <c:v>33608</c:v>
                </c:pt>
                <c:pt idx="5453">
                  <c:v>33609</c:v>
                </c:pt>
                <c:pt idx="5454">
                  <c:v>33610</c:v>
                </c:pt>
                <c:pt idx="5455">
                  <c:v>33611</c:v>
                </c:pt>
                <c:pt idx="5456">
                  <c:v>33612</c:v>
                </c:pt>
                <c:pt idx="5457">
                  <c:v>33613</c:v>
                </c:pt>
                <c:pt idx="5458">
                  <c:v>33614</c:v>
                </c:pt>
                <c:pt idx="5459">
                  <c:v>33615</c:v>
                </c:pt>
                <c:pt idx="5460">
                  <c:v>33616</c:v>
                </c:pt>
                <c:pt idx="5461">
                  <c:v>33617</c:v>
                </c:pt>
                <c:pt idx="5462">
                  <c:v>33618</c:v>
                </c:pt>
                <c:pt idx="5463">
                  <c:v>33619</c:v>
                </c:pt>
                <c:pt idx="5464">
                  <c:v>33620</c:v>
                </c:pt>
                <c:pt idx="5465">
                  <c:v>33621</c:v>
                </c:pt>
                <c:pt idx="5466">
                  <c:v>33622</c:v>
                </c:pt>
                <c:pt idx="5467">
                  <c:v>33623</c:v>
                </c:pt>
                <c:pt idx="5468">
                  <c:v>33624</c:v>
                </c:pt>
                <c:pt idx="5469">
                  <c:v>33625</c:v>
                </c:pt>
                <c:pt idx="5470">
                  <c:v>33626</c:v>
                </c:pt>
                <c:pt idx="5471">
                  <c:v>33627</c:v>
                </c:pt>
                <c:pt idx="5472">
                  <c:v>33628</c:v>
                </c:pt>
                <c:pt idx="5473">
                  <c:v>33629</c:v>
                </c:pt>
                <c:pt idx="5474">
                  <c:v>33630</c:v>
                </c:pt>
                <c:pt idx="5475">
                  <c:v>33631</c:v>
                </c:pt>
                <c:pt idx="5476">
                  <c:v>33632</c:v>
                </c:pt>
                <c:pt idx="5477">
                  <c:v>33633</c:v>
                </c:pt>
                <c:pt idx="5478">
                  <c:v>33634</c:v>
                </c:pt>
                <c:pt idx="5479">
                  <c:v>33635</c:v>
                </c:pt>
                <c:pt idx="5480">
                  <c:v>33636</c:v>
                </c:pt>
                <c:pt idx="5481">
                  <c:v>33637</c:v>
                </c:pt>
                <c:pt idx="5482">
                  <c:v>33638</c:v>
                </c:pt>
                <c:pt idx="5483">
                  <c:v>33639</c:v>
                </c:pt>
                <c:pt idx="5484">
                  <c:v>33640</c:v>
                </c:pt>
                <c:pt idx="5485">
                  <c:v>33641</c:v>
                </c:pt>
                <c:pt idx="5486">
                  <c:v>33642</c:v>
                </c:pt>
                <c:pt idx="5487">
                  <c:v>33643</c:v>
                </c:pt>
                <c:pt idx="5488">
                  <c:v>33644</c:v>
                </c:pt>
                <c:pt idx="5489">
                  <c:v>33645</c:v>
                </c:pt>
                <c:pt idx="5490">
                  <c:v>33646</c:v>
                </c:pt>
                <c:pt idx="5491">
                  <c:v>33647</c:v>
                </c:pt>
                <c:pt idx="5492">
                  <c:v>33648</c:v>
                </c:pt>
                <c:pt idx="5493">
                  <c:v>33649</c:v>
                </c:pt>
                <c:pt idx="5494">
                  <c:v>33650</c:v>
                </c:pt>
                <c:pt idx="5495">
                  <c:v>33651</c:v>
                </c:pt>
                <c:pt idx="5496">
                  <c:v>33652</c:v>
                </c:pt>
                <c:pt idx="5497">
                  <c:v>33653</c:v>
                </c:pt>
                <c:pt idx="5498">
                  <c:v>33654</c:v>
                </c:pt>
                <c:pt idx="5499">
                  <c:v>33655</c:v>
                </c:pt>
                <c:pt idx="5500">
                  <c:v>33656</c:v>
                </c:pt>
                <c:pt idx="5501">
                  <c:v>33657</c:v>
                </c:pt>
                <c:pt idx="5502">
                  <c:v>33658</c:v>
                </c:pt>
                <c:pt idx="5503">
                  <c:v>33659</c:v>
                </c:pt>
                <c:pt idx="5504">
                  <c:v>33660</c:v>
                </c:pt>
                <c:pt idx="5505">
                  <c:v>33661</c:v>
                </c:pt>
                <c:pt idx="5506">
                  <c:v>33662</c:v>
                </c:pt>
                <c:pt idx="5507">
                  <c:v>33663</c:v>
                </c:pt>
                <c:pt idx="5508">
                  <c:v>33664</c:v>
                </c:pt>
                <c:pt idx="5509">
                  <c:v>33665</c:v>
                </c:pt>
                <c:pt idx="5510">
                  <c:v>33666</c:v>
                </c:pt>
                <c:pt idx="5511">
                  <c:v>33667</c:v>
                </c:pt>
                <c:pt idx="5512">
                  <c:v>33668</c:v>
                </c:pt>
                <c:pt idx="5513">
                  <c:v>33669</c:v>
                </c:pt>
                <c:pt idx="5514">
                  <c:v>33670</c:v>
                </c:pt>
                <c:pt idx="5515">
                  <c:v>33671</c:v>
                </c:pt>
                <c:pt idx="5516">
                  <c:v>33672</c:v>
                </c:pt>
                <c:pt idx="5517">
                  <c:v>33673</c:v>
                </c:pt>
                <c:pt idx="5518">
                  <c:v>33674</c:v>
                </c:pt>
                <c:pt idx="5519">
                  <c:v>33675</c:v>
                </c:pt>
                <c:pt idx="5520">
                  <c:v>33676</c:v>
                </c:pt>
                <c:pt idx="5521">
                  <c:v>33677</c:v>
                </c:pt>
                <c:pt idx="5522">
                  <c:v>33678</c:v>
                </c:pt>
                <c:pt idx="5523">
                  <c:v>33679</c:v>
                </c:pt>
                <c:pt idx="5524">
                  <c:v>33680</c:v>
                </c:pt>
                <c:pt idx="5525">
                  <c:v>33681</c:v>
                </c:pt>
                <c:pt idx="5526">
                  <c:v>33682</c:v>
                </c:pt>
                <c:pt idx="5527">
                  <c:v>33683</c:v>
                </c:pt>
                <c:pt idx="5528">
                  <c:v>33684</c:v>
                </c:pt>
                <c:pt idx="5529">
                  <c:v>33685</c:v>
                </c:pt>
                <c:pt idx="5530">
                  <c:v>33686</c:v>
                </c:pt>
                <c:pt idx="5531">
                  <c:v>33687</c:v>
                </c:pt>
                <c:pt idx="5532">
                  <c:v>33688</c:v>
                </c:pt>
                <c:pt idx="5533">
                  <c:v>33689</c:v>
                </c:pt>
                <c:pt idx="5534">
                  <c:v>33690</c:v>
                </c:pt>
                <c:pt idx="5535">
                  <c:v>33691</c:v>
                </c:pt>
                <c:pt idx="5536">
                  <c:v>33692</c:v>
                </c:pt>
                <c:pt idx="5537">
                  <c:v>33693</c:v>
                </c:pt>
                <c:pt idx="5538">
                  <c:v>33694</c:v>
                </c:pt>
                <c:pt idx="5539">
                  <c:v>33695</c:v>
                </c:pt>
                <c:pt idx="5540">
                  <c:v>33696</c:v>
                </c:pt>
                <c:pt idx="5541">
                  <c:v>33697</c:v>
                </c:pt>
                <c:pt idx="5542">
                  <c:v>33698</c:v>
                </c:pt>
                <c:pt idx="5543">
                  <c:v>33699</c:v>
                </c:pt>
                <c:pt idx="5544">
                  <c:v>33700</c:v>
                </c:pt>
                <c:pt idx="5545">
                  <c:v>33701</c:v>
                </c:pt>
                <c:pt idx="5546">
                  <c:v>33702</c:v>
                </c:pt>
                <c:pt idx="5547">
                  <c:v>33703</c:v>
                </c:pt>
                <c:pt idx="5548">
                  <c:v>33704</c:v>
                </c:pt>
                <c:pt idx="5549">
                  <c:v>33705</c:v>
                </c:pt>
                <c:pt idx="5550">
                  <c:v>33706</c:v>
                </c:pt>
                <c:pt idx="5551">
                  <c:v>33707</c:v>
                </c:pt>
                <c:pt idx="5552">
                  <c:v>33708</c:v>
                </c:pt>
                <c:pt idx="5553">
                  <c:v>33709</c:v>
                </c:pt>
                <c:pt idx="5554">
                  <c:v>33710</c:v>
                </c:pt>
                <c:pt idx="5555">
                  <c:v>33711</c:v>
                </c:pt>
                <c:pt idx="5556">
                  <c:v>33712</c:v>
                </c:pt>
                <c:pt idx="5557">
                  <c:v>33713</c:v>
                </c:pt>
                <c:pt idx="5558">
                  <c:v>33714</c:v>
                </c:pt>
                <c:pt idx="5559">
                  <c:v>33715</c:v>
                </c:pt>
                <c:pt idx="5560">
                  <c:v>33716</c:v>
                </c:pt>
                <c:pt idx="5561">
                  <c:v>33717</c:v>
                </c:pt>
                <c:pt idx="5562">
                  <c:v>33718</c:v>
                </c:pt>
                <c:pt idx="5563">
                  <c:v>33719</c:v>
                </c:pt>
                <c:pt idx="5564">
                  <c:v>33720</c:v>
                </c:pt>
                <c:pt idx="5565">
                  <c:v>33721</c:v>
                </c:pt>
                <c:pt idx="5566">
                  <c:v>33722</c:v>
                </c:pt>
                <c:pt idx="5567">
                  <c:v>33723</c:v>
                </c:pt>
                <c:pt idx="5568">
                  <c:v>33724</c:v>
                </c:pt>
                <c:pt idx="5569">
                  <c:v>33725</c:v>
                </c:pt>
                <c:pt idx="5570">
                  <c:v>33726</c:v>
                </c:pt>
                <c:pt idx="5571">
                  <c:v>33727</c:v>
                </c:pt>
                <c:pt idx="5572">
                  <c:v>33728</c:v>
                </c:pt>
                <c:pt idx="5573">
                  <c:v>33729</c:v>
                </c:pt>
                <c:pt idx="5574">
                  <c:v>33730</c:v>
                </c:pt>
                <c:pt idx="5575">
                  <c:v>33731</c:v>
                </c:pt>
                <c:pt idx="5576">
                  <c:v>33732</c:v>
                </c:pt>
                <c:pt idx="5577">
                  <c:v>33733</c:v>
                </c:pt>
                <c:pt idx="5578">
                  <c:v>33734</c:v>
                </c:pt>
                <c:pt idx="5579">
                  <c:v>33735</c:v>
                </c:pt>
                <c:pt idx="5580">
                  <c:v>33736</c:v>
                </c:pt>
                <c:pt idx="5581">
                  <c:v>33737</c:v>
                </c:pt>
                <c:pt idx="5582">
                  <c:v>33738</c:v>
                </c:pt>
                <c:pt idx="5583">
                  <c:v>33739</c:v>
                </c:pt>
                <c:pt idx="5584">
                  <c:v>33740</c:v>
                </c:pt>
                <c:pt idx="5585">
                  <c:v>33741</c:v>
                </c:pt>
                <c:pt idx="5586">
                  <c:v>33742</c:v>
                </c:pt>
                <c:pt idx="5587">
                  <c:v>33743</c:v>
                </c:pt>
                <c:pt idx="5588">
                  <c:v>33744</c:v>
                </c:pt>
                <c:pt idx="5589">
                  <c:v>33745</c:v>
                </c:pt>
                <c:pt idx="5590">
                  <c:v>33746</c:v>
                </c:pt>
                <c:pt idx="5591">
                  <c:v>33747</c:v>
                </c:pt>
                <c:pt idx="5592">
                  <c:v>33748</c:v>
                </c:pt>
                <c:pt idx="5593">
                  <c:v>33749</c:v>
                </c:pt>
                <c:pt idx="5594">
                  <c:v>33750</c:v>
                </c:pt>
                <c:pt idx="5595">
                  <c:v>33751</c:v>
                </c:pt>
                <c:pt idx="5596">
                  <c:v>33752</c:v>
                </c:pt>
                <c:pt idx="5597">
                  <c:v>33753</c:v>
                </c:pt>
                <c:pt idx="5598">
                  <c:v>33754</c:v>
                </c:pt>
                <c:pt idx="5599">
                  <c:v>33755</c:v>
                </c:pt>
                <c:pt idx="5600">
                  <c:v>33756</c:v>
                </c:pt>
                <c:pt idx="5601">
                  <c:v>33757</c:v>
                </c:pt>
                <c:pt idx="5602">
                  <c:v>33758</c:v>
                </c:pt>
                <c:pt idx="5603">
                  <c:v>33759</c:v>
                </c:pt>
                <c:pt idx="5604">
                  <c:v>33760</c:v>
                </c:pt>
                <c:pt idx="5605">
                  <c:v>33761</c:v>
                </c:pt>
                <c:pt idx="5606">
                  <c:v>33762</c:v>
                </c:pt>
                <c:pt idx="5607">
                  <c:v>33763</c:v>
                </c:pt>
                <c:pt idx="5608">
                  <c:v>33764</c:v>
                </c:pt>
                <c:pt idx="5609">
                  <c:v>33765</c:v>
                </c:pt>
                <c:pt idx="5610">
                  <c:v>33766</c:v>
                </c:pt>
                <c:pt idx="5611">
                  <c:v>33767</c:v>
                </c:pt>
                <c:pt idx="5612">
                  <c:v>33768</c:v>
                </c:pt>
                <c:pt idx="5613">
                  <c:v>33769</c:v>
                </c:pt>
                <c:pt idx="5614">
                  <c:v>33770</c:v>
                </c:pt>
                <c:pt idx="5615">
                  <c:v>33771</c:v>
                </c:pt>
                <c:pt idx="5616">
                  <c:v>33772</c:v>
                </c:pt>
                <c:pt idx="5617">
                  <c:v>33773</c:v>
                </c:pt>
                <c:pt idx="5618">
                  <c:v>33774</c:v>
                </c:pt>
                <c:pt idx="5619">
                  <c:v>33775</c:v>
                </c:pt>
                <c:pt idx="5620">
                  <c:v>33776</c:v>
                </c:pt>
                <c:pt idx="5621">
                  <c:v>33777</c:v>
                </c:pt>
                <c:pt idx="5622">
                  <c:v>33778</c:v>
                </c:pt>
                <c:pt idx="5623">
                  <c:v>33779</c:v>
                </c:pt>
                <c:pt idx="5624">
                  <c:v>33780</c:v>
                </c:pt>
                <c:pt idx="5625">
                  <c:v>33781</c:v>
                </c:pt>
                <c:pt idx="5626">
                  <c:v>33782</c:v>
                </c:pt>
                <c:pt idx="5627">
                  <c:v>33783</c:v>
                </c:pt>
                <c:pt idx="5628">
                  <c:v>33784</c:v>
                </c:pt>
                <c:pt idx="5629">
                  <c:v>33785</c:v>
                </c:pt>
                <c:pt idx="5630">
                  <c:v>33786</c:v>
                </c:pt>
                <c:pt idx="5631">
                  <c:v>33787</c:v>
                </c:pt>
                <c:pt idx="5632">
                  <c:v>33788</c:v>
                </c:pt>
                <c:pt idx="5633">
                  <c:v>33789</c:v>
                </c:pt>
                <c:pt idx="5634">
                  <c:v>33790</c:v>
                </c:pt>
                <c:pt idx="5635">
                  <c:v>33791</c:v>
                </c:pt>
                <c:pt idx="5636">
                  <c:v>33792</c:v>
                </c:pt>
                <c:pt idx="5637">
                  <c:v>33793</c:v>
                </c:pt>
                <c:pt idx="5638">
                  <c:v>33794</c:v>
                </c:pt>
                <c:pt idx="5639">
                  <c:v>33795</c:v>
                </c:pt>
                <c:pt idx="5640">
                  <c:v>33796</c:v>
                </c:pt>
                <c:pt idx="5641">
                  <c:v>33797</c:v>
                </c:pt>
                <c:pt idx="5642">
                  <c:v>33798</c:v>
                </c:pt>
                <c:pt idx="5643">
                  <c:v>33799</c:v>
                </c:pt>
                <c:pt idx="5644">
                  <c:v>33800</c:v>
                </c:pt>
                <c:pt idx="5645">
                  <c:v>33801</c:v>
                </c:pt>
                <c:pt idx="5646">
                  <c:v>33802</c:v>
                </c:pt>
                <c:pt idx="5647">
                  <c:v>33803</c:v>
                </c:pt>
                <c:pt idx="5648">
                  <c:v>33804</c:v>
                </c:pt>
                <c:pt idx="5649">
                  <c:v>33805</c:v>
                </c:pt>
                <c:pt idx="5650">
                  <c:v>33806</c:v>
                </c:pt>
                <c:pt idx="5651">
                  <c:v>33807</c:v>
                </c:pt>
                <c:pt idx="5652">
                  <c:v>33808</c:v>
                </c:pt>
                <c:pt idx="5653">
                  <c:v>33809</c:v>
                </c:pt>
                <c:pt idx="5654">
                  <c:v>33810</c:v>
                </c:pt>
                <c:pt idx="5655">
                  <c:v>33811</c:v>
                </c:pt>
                <c:pt idx="5656">
                  <c:v>33812</c:v>
                </c:pt>
                <c:pt idx="5657">
                  <c:v>33813</c:v>
                </c:pt>
                <c:pt idx="5658">
                  <c:v>33814</c:v>
                </c:pt>
                <c:pt idx="5659">
                  <c:v>33815</c:v>
                </c:pt>
                <c:pt idx="5660">
                  <c:v>33816</c:v>
                </c:pt>
                <c:pt idx="5661">
                  <c:v>33817</c:v>
                </c:pt>
                <c:pt idx="5662">
                  <c:v>33818</c:v>
                </c:pt>
                <c:pt idx="5663">
                  <c:v>33819</c:v>
                </c:pt>
                <c:pt idx="5664">
                  <c:v>33820</c:v>
                </c:pt>
                <c:pt idx="5665">
                  <c:v>33821</c:v>
                </c:pt>
                <c:pt idx="5666">
                  <c:v>33822</c:v>
                </c:pt>
                <c:pt idx="5667">
                  <c:v>33823</c:v>
                </c:pt>
                <c:pt idx="5668">
                  <c:v>33824</c:v>
                </c:pt>
                <c:pt idx="5669">
                  <c:v>33825</c:v>
                </c:pt>
                <c:pt idx="5670">
                  <c:v>33826</c:v>
                </c:pt>
                <c:pt idx="5671">
                  <c:v>33827</c:v>
                </c:pt>
                <c:pt idx="5672">
                  <c:v>33828</c:v>
                </c:pt>
                <c:pt idx="5673">
                  <c:v>33829</c:v>
                </c:pt>
                <c:pt idx="5674">
                  <c:v>33830</c:v>
                </c:pt>
                <c:pt idx="5675">
                  <c:v>33831</c:v>
                </c:pt>
                <c:pt idx="5676">
                  <c:v>33832</c:v>
                </c:pt>
                <c:pt idx="5677">
                  <c:v>33833</c:v>
                </c:pt>
                <c:pt idx="5678">
                  <c:v>33834</c:v>
                </c:pt>
                <c:pt idx="5679">
                  <c:v>33835</c:v>
                </c:pt>
                <c:pt idx="5680">
                  <c:v>33836</c:v>
                </c:pt>
                <c:pt idx="5681">
                  <c:v>33837</c:v>
                </c:pt>
                <c:pt idx="5682">
                  <c:v>33838</c:v>
                </c:pt>
                <c:pt idx="5683">
                  <c:v>33839</c:v>
                </c:pt>
                <c:pt idx="5684">
                  <c:v>33840</c:v>
                </c:pt>
                <c:pt idx="5685">
                  <c:v>33841</c:v>
                </c:pt>
                <c:pt idx="5686">
                  <c:v>33842</c:v>
                </c:pt>
                <c:pt idx="5687">
                  <c:v>33843</c:v>
                </c:pt>
                <c:pt idx="5688">
                  <c:v>33844</c:v>
                </c:pt>
                <c:pt idx="5689">
                  <c:v>33845</c:v>
                </c:pt>
                <c:pt idx="5690">
                  <c:v>33846</c:v>
                </c:pt>
                <c:pt idx="5691">
                  <c:v>33847</c:v>
                </c:pt>
                <c:pt idx="5692">
                  <c:v>33848</c:v>
                </c:pt>
                <c:pt idx="5693">
                  <c:v>33849</c:v>
                </c:pt>
                <c:pt idx="5694">
                  <c:v>33850</c:v>
                </c:pt>
                <c:pt idx="5695">
                  <c:v>33851</c:v>
                </c:pt>
                <c:pt idx="5696">
                  <c:v>33852</c:v>
                </c:pt>
                <c:pt idx="5697">
                  <c:v>33853</c:v>
                </c:pt>
                <c:pt idx="5698">
                  <c:v>33854</c:v>
                </c:pt>
                <c:pt idx="5699">
                  <c:v>33855</c:v>
                </c:pt>
                <c:pt idx="5700">
                  <c:v>33856</c:v>
                </c:pt>
                <c:pt idx="5701">
                  <c:v>33857</c:v>
                </c:pt>
                <c:pt idx="5702">
                  <c:v>33858</c:v>
                </c:pt>
                <c:pt idx="5703">
                  <c:v>33859</c:v>
                </c:pt>
                <c:pt idx="5704">
                  <c:v>33860</c:v>
                </c:pt>
                <c:pt idx="5705">
                  <c:v>33861</c:v>
                </c:pt>
                <c:pt idx="5706">
                  <c:v>33862</c:v>
                </c:pt>
                <c:pt idx="5707">
                  <c:v>33863</c:v>
                </c:pt>
                <c:pt idx="5708">
                  <c:v>33864</c:v>
                </c:pt>
                <c:pt idx="5709">
                  <c:v>33865</c:v>
                </c:pt>
                <c:pt idx="5710">
                  <c:v>33866</c:v>
                </c:pt>
                <c:pt idx="5711">
                  <c:v>33867</c:v>
                </c:pt>
                <c:pt idx="5712">
                  <c:v>33868</c:v>
                </c:pt>
                <c:pt idx="5713">
                  <c:v>33869</c:v>
                </c:pt>
                <c:pt idx="5714">
                  <c:v>33870</c:v>
                </c:pt>
                <c:pt idx="5715">
                  <c:v>33871</c:v>
                </c:pt>
                <c:pt idx="5716">
                  <c:v>33872</c:v>
                </c:pt>
                <c:pt idx="5717">
                  <c:v>33873</c:v>
                </c:pt>
                <c:pt idx="5718">
                  <c:v>33874</c:v>
                </c:pt>
                <c:pt idx="5719">
                  <c:v>33875</c:v>
                </c:pt>
                <c:pt idx="5720">
                  <c:v>33876</c:v>
                </c:pt>
                <c:pt idx="5721">
                  <c:v>33877</c:v>
                </c:pt>
                <c:pt idx="5722">
                  <c:v>33878</c:v>
                </c:pt>
                <c:pt idx="5723">
                  <c:v>33879</c:v>
                </c:pt>
                <c:pt idx="5724">
                  <c:v>33880</c:v>
                </c:pt>
                <c:pt idx="5725">
                  <c:v>33881</c:v>
                </c:pt>
                <c:pt idx="5726">
                  <c:v>33882</c:v>
                </c:pt>
                <c:pt idx="5727">
                  <c:v>33883</c:v>
                </c:pt>
                <c:pt idx="5728">
                  <c:v>33884</c:v>
                </c:pt>
                <c:pt idx="5729">
                  <c:v>33885</c:v>
                </c:pt>
                <c:pt idx="5730">
                  <c:v>33886</c:v>
                </c:pt>
                <c:pt idx="5731">
                  <c:v>33887</c:v>
                </c:pt>
                <c:pt idx="5732">
                  <c:v>33888</c:v>
                </c:pt>
                <c:pt idx="5733">
                  <c:v>33889</c:v>
                </c:pt>
                <c:pt idx="5734">
                  <c:v>33890</c:v>
                </c:pt>
                <c:pt idx="5735">
                  <c:v>33891</c:v>
                </c:pt>
                <c:pt idx="5736">
                  <c:v>33892</c:v>
                </c:pt>
                <c:pt idx="5737">
                  <c:v>33893</c:v>
                </c:pt>
                <c:pt idx="5738">
                  <c:v>33894</c:v>
                </c:pt>
                <c:pt idx="5739">
                  <c:v>33895</c:v>
                </c:pt>
                <c:pt idx="5740">
                  <c:v>33896</c:v>
                </c:pt>
                <c:pt idx="5741">
                  <c:v>33897</c:v>
                </c:pt>
                <c:pt idx="5742">
                  <c:v>33898</c:v>
                </c:pt>
                <c:pt idx="5743">
                  <c:v>33899</c:v>
                </c:pt>
                <c:pt idx="5744">
                  <c:v>33900</c:v>
                </c:pt>
                <c:pt idx="5745">
                  <c:v>33901</c:v>
                </c:pt>
                <c:pt idx="5746">
                  <c:v>33902</c:v>
                </c:pt>
                <c:pt idx="5747">
                  <c:v>33903</c:v>
                </c:pt>
                <c:pt idx="5748">
                  <c:v>33904</c:v>
                </c:pt>
                <c:pt idx="5749">
                  <c:v>33905</c:v>
                </c:pt>
                <c:pt idx="5750">
                  <c:v>33906</c:v>
                </c:pt>
                <c:pt idx="5751">
                  <c:v>33907</c:v>
                </c:pt>
                <c:pt idx="5752">
                  <c:v>33908</c:v>
                </c:pt>
                <c:pt idx="5753">
                  <c:v>33909</c:v>
                </c:pt>
                <c:pt idx="5754">
                  <c:v>33910</c:v>
                </c:pt>
                <c:pt idx="5755">
                  <c:v>33911</c:v>
                </c:pt>
                <c:pt idx="5756">
                  <c:v>33912</c:v>
                </c:pt>
                <c:pt idx="5757">
                  <c:v>33913</c:v>
                </c:pt>
                <c:pt idx="5758">
                  <c:v>33914</c:v>
                </c:pt>
                <c:pt idx="5759">
                  <c:v>33915</c:v>
                </c:pt>
                <c:pt idx="5760">
                  <c:v>33916</c:v>
                </c:pt>
                <c:pt idx="5761">
                  <c:v>33917</c:v>
                </c:pt>
                <c:pt idx="5762">
                  <c:v>33918</c:v>
                </c:pt>
                <c:pt idx="5763">
                  <c:v>33919</c:v>
                </c:pt>
                <c:pt idx="5764">
                  <c:v>33920</c:v>
                </c:pt>
                <c:pt idx="5765">
                  <c:v>33921</c:v>
                </c:pt>
                <c:pt idx="5766">
                  <c:v>33922</c:v>
                </c:pt>
                <c:pt idx="5767">
                  <c:v>33923</c:v>
                </c:pt>
                <c:pt idx="5768">
                  <c:v>33924</c:v>
                </c:pt>
                <c:pt idx="5769">
                  <c:v>33925</c:v>
                </c:pt>
                <c:pt idx="5770">
                  <c:v>33926</c:v>
                </c:pt>
                <c:pt idx="5771">
                  <c:v>33927</c:v>
                </c:pt>
                <c:pt idx="5772">
                  <c:v>33928</c:v>
                </c:pt>
                <c:pt idx="5773">
                  <c:v>33929</c:v>
                </c:pt>
                <c:pt idx="5774">
                  <c:v>33930</c:v>
                </c:pt>
                <c:pt idx="5775">
                  <c:v>33931</c:v>
                </c:pt>
                <c:pt idx="5776">
                  <c:v>33932</c:v>
                </c:pt>
                <c:pt idx="5777">
                  <c:v>33933</c:v>
                </c:pt>
                <c:pt idx="5778">
                  <c:v>33934</c:v>
                </c:pt>
                <c:pt idx="5779">
                  <c:v>33935</c:v>
                </c:pt>
                <c:pt idx="5780">
                  <c:v>33936</c:v>
                </c:pt>
                <c:pt idx="5781">
                  <c:v>33937</c:v>
                </c:pt>
                <c:pt idx="5782">
                  <c:v>33938</c:v>
                </c:pt>
                <c:pt idx="5783">
                  <c:v>33939</c:v>
                </c:pt>
                <c:pt idx="5784">
                  <c:v>33940</c:v>
                </c:pt>
                <c:pt idx="5785">
                  <c:v>33941</c:v>
                </c:pt>
                <c:pt idx="5786">
                  <c:v>33942</c:v>
                </c:pt>
                <c:pt idx="5787">
                  <c:v>33943</c:v>
                </c:pt>
                <c:pt idx="5788">
                  <c:v>33944</c:v>
                </c:pt>
                <c:pt idx="5789">
                  <c:v>33945</c:v>
                </c:pt>
                <c:pt idx="5790">
                  <c:v>33946</c:v>
                </c:pt>
                <c:pt idx="5791">
                  <c:v>33947</c:v>
                </c:pt>
                <c:pt idx="5792">
                  <c:v>33948</c:v>
                </c:pt>
                <c:pt idx="5793">
                  <c:v>33949</c:v>
                </c:pt>
                <c:pt idx="5794">
                  <c:v>33950</c:v>
                </c:pt>
                <c:pt idx="5795">
                  <c:v>33951</c:v>
                </c:pt>
                <c:pt idx="5796">
                  <c:v>33952</c:v>
                </c:pt>
                <c:pt idx="5797">
                  <c:v>33953</c:v>
                </c:pt>
                <c:pt idx="5798">
                  <c:v>33954</c:v>
                </c:pt>
                <c:pt idx="5799">
                  <c:v>33955</c:v>
                </c:pt>
                <c:pt idx="5800">
                  <c:v>33956</c:v>
                </c:pt>
                <c:pt idx="5801">
                  <c:v>33957</c:v>
                </c:pt>
                <c:pt idx="5802">
                  <c:v>33958</c:v>
                </c:pt>
                <c:pt idx="5803">
                  <c:v>33959</c:v>
                </c:pt>
                <c:pt idx="5804">
                  <c:v>33960</c:v>
                </c:pt>
                <c:pt idx="5805">
                  <c:v>33961</c:v>
                </c:pt>
                <c:pt idx="5806">
                  <c:v>33962</c:v>
                </c:pt>
                <c:pt idx="5807">
                  <c:v>33963</c:v>
                </c:pt>
                <c:pt idx="5808">
                  <c:v>33964</c:v>
                </c:pt>
                <c:pt idx="5809">
                  <c:v>33965</c:v>
                </c:pt>
                <c:pt idx="5810">
                  <c:v>33966</c:v>
                </c:pt>
                <c:pt idx="5811">
                  <c:v>33967</c:v>
                </c:pt>
                <c:pt idx="5812">
                  <c:v>33968</c:v>
                </c:pt>
                <c:pt idx="5813">
                  <c:v>33969</c:v>
                </c:pt>
                <c:pt idx="5814">
                  <c:v>33970</c:v>
                </c:pt>
                <c:pt idx="5815">
                  <c:v>33971</c:v>
                </c:pt>
                <c:pt idx="5816">
                  <c:v>33972</c:v>
                </c:pt>
                <c:pt idx="5817">
                  <c:v>33973</c:v>
                </c:pt>
                <c:pt idx="5818">
                  <c:v>33974</c:v>
                </c:pt>
                <c:pt idx="5819">
                  <c:v>33975</c:v>
                </c:pt>
                <c:pt idx="5820">
                  <c:v>33976</c:v>
                </c:pt>
                <c:pt idx="5821">
                  <c:v>33977</c:v>
                </c:pt>
                <c:pt idx="5822">
                  <c:v>33978</c:v>
                </c:pt>
                <c:pt idx="5823">
                  <c:v>33979</c:v>
                </c:pt>
                <c:pt idx="5824">
                  <c:v>33980</c:v>
                </c:pt>
                <c:pt idx="5825">
                  <c:v>33981</c:v>
                </c:pt>
                <c:pt idx="5826">
                  <c:v>33982</c:v>
                </c:pt>
                <c:pt idx="5827">
                  <c:v>33983</c:v>
                </c:pt>
                <c:pt idx="5828">
                  <c:v>33984</c:v>
                </c:pt>
                <c:pt idx="5829">
                  <c:v>33985</c:v>
                </c:pt>
                <c:pt idx="5830">
                  <c:v>33986</c:v>
                </c:pt>
                <c:pt idx="5831">
                  <c:v>33987</c:v>
                </c:pt>
                <c:pt idx="5832">
                  <c:v>33988</c:v>
                </c:pt>
                <c:pt idx="5833">
                  <c:v>33989</c:v>
                </c:pt>
                <c:pt idx="5834">
                  <c:v>33990</c:v>
                </c:pt>
                <c:pt idx="5835">
                  <c:v>33991</c:v>
                </c:pt>
                <c:pt idx="5836">
                  <c:v>33992</c:v>
                </c:pt>
                <c:pt idx="5837">
                  <c:v>33993</c:v>
                </c:pt>
                <c:pt idx="5838">
                  <c:v>33994</c:v>
                </c:pt>
                <c:pt idx="5839">
                  <c:v>33995</c:v>
                </c:pt>
                <c:pt idx="5840">
                  <c:v>33996</c:v>
                </c:pt>
                <c:pt idx="5841">
                  <c:v>33997</c:v>
                </c:pt>
                <c:pt idx="5842">
                  <c:v>33998</c:v>
                </c:pt>
                <c:pt idx="5843">
                  <c:v>33999</c:v>
                </c:pt>
                <c:pt idx="5844">
                  <c:v>34000</c:v>
                </c:pt>
                <c:pt idx="5845">
                  <c:v>34001</c:v>
                </c:pt>
                <c:pt idx="5846">
                  <c:v>34002</c:v>
                </c:pt>
                <c:pt idx="5847">
                  <c:v>34003</c:v>
                </c:pt>
                <c:pt idx="5848">
                  <c:v>34004</c:v>
                </c:pt>
                <c:pt idx="5849">
                  <c:v>34005</c:v>
                </c:pt>
                <c:pt idx="5850">
                  <c:v>34006</c:v>
                </c:pt>
                <c:pt idx="5851">
                  <c:v>34007</c:v>
                </c:pt>
                <c:pt idx="5852">
                  <c:v>34008</c:v>
                </c:pt>
                <c:pt idx="5853">
                  <c:v>34009</c:v>
                </c:pt>
                <c:pt idx="5854">
                  <c:v>34010</c:v>
                </c:pt>
                <c:pt idx="5855">
                  <c:v>34011</c:v>
                </c:pt>
                <c:pt idx="5856">
                  <c:v>34012</c:v>
                </c:pt>
                <c:pt idx="5857">
                  <c:v>34013</c:v>
                </c:pt>
                <c:pt idx="5858">
                  <c:v>34014</c:v>
                </c:pt>
                <c:pt idx="5859">
                  <c:v>34015</c:v>
                </c:pt>
                <c:pt idx="5860">
                  <c:v>34016</c:v>
                </c:pt>
                <c:pt idx="5861">
                  <c:v>34017</c:v>
                </c:pt>
                <c:pt idx="5862">
                  <c:v>34018</c:v>
                </c:pt>
                <c:pt idx="5863">
                  <c:v>34019</c:v>
                </c:pt>
                <c:pt idx="5864">
                  <c:v>34020</c:v>
                </c:pt>
                <c:pt idx="5865">
                  <c:v>34021</c:v>
                </c:pt>
                <c:pt idx="5866">
                  <c:v>34022</c:v>
                </c:pt>
                <c:pt idx="5867">
                  <c:v>34023</c:v>
                </c:pt>
                <c:pt idx="5868">
                  <c:v>34024</c:v>
                </c:pt>
                <c:pt idx="5869">
                  <c:v>34025</c:v>
                </c:pt>
                <c:pt idx="5870">
                  <c:v>34026</c:v>
                </c:pt>
                <c:pt idx="5871">
                  <c:v>34027</c:v>
                </c:pt>
                <c:pt idx="5872">
                  <c:v>34028</c:v>
                </c:pt>
                <c:pt idx="5873">
                  <c:v>34029</c:v>
                </c:pt>
                <c:pt idx="5874">
                  <c:v>34030</c:v>
                </c:pt>
                <c:pt idx="5875">
                  <c:v>34031</c:v>
                </c:pt>
                <c:pt idx="5876">
                  <c:v>34032</c:v>
                </c:pt>
                <c:pt idx="5877">
                  <c:v>34033</c:v>
                </c:pt>
                <c:pt idx="5878">
                  <c:v>34034</c:v>
                </c:pt>
                <c:pt idx="5879">
                  <c:v>34035</c:v>
                </c:pt>
                <c:pt idx="5880">
                  <c:v>34036</c:v>
                </c:pt>
                <c:pt idx="5881">
                  <c:v>34037</c:v>
                </c:pt>
                <c:pt idx="5882">
                  <c:v>34038</c:v>
                </c:pt>
                <c:pt idx="5883">
                  <c:v>34039</c:v>
                </c:pt>
                <c:pt idx="5884">
                  <c:v>34040</c:v>
                </c:pt>
                <c:pt idx="5885">
                  <c:v>34041</c:v>
                </c:pt>
                <c:pt idx="5886">
                  <c:v>34042</c:v>
                </c:pt>
                <c:pt idx="5887">
                  <c:v>34043</c:v>
                </c:pt>
                <c:pt idx="5888">
                  <c:v>34044</c:v>
                </c:pt>
                <c:pt idx="5889">
                  <c:v>34045</c:v>
                </c:pt>
                <c:pt idx="5890">
                  <c:v>34046</c:v>
                </c:pt>
                <c:pt idx="5891">
                  <c:v>34047</c:v>
                </c:pt>
                <c:pt idx="5892">
                  <c:v>34048</c:v>
                </c:pt>
                <c:pt idx="5893">
                  <c:v>34049</c:v>
                </c:pt>
                <c:pt idx="5894">
                  <c:v>34050</c:v>
                </c:pt>
                <c:pt idx="5895">
                  <c:v>34051</c:v>
                </c:pt>
                <c:pt idx="5896">
                  <c:v>34052</c:v>
                </c:pt>
                <c:pt idx="5897">
                  <c:v>34053</c:v>
                </c:pt>
                <c:pt idx="5898">
                  <c:v>34054</c:v>
                </c:pt>
                <c:pt idx="5899">
                  <c:v>34055</c:v>
                </c:pt>
                <c:pt idx="5900">
                  <c:v>34056</c:v>
                </c:pt>
                <c:pt idx="5901">
                  <c:v>34057</c:v>
                </c:pt>
                <c:pt idx="5902">
                  <c:v>34058</c:v>
                </c:pt>
                <c:pt idx="5903">
                  <c:v>34059</c:v>
                </c:pt>
                <c:pt idx="5904">
                  <c:v>34060</c:v>
                </c:pt>
                <c:pt idx="5905">
                  <c:v>34061</c:v>
                </c:pt>
                <c:pt idx="5906">
                  <c:v>34062</c:v>
                </c:pt>
                <c:pt idx="5907">
                  <c:v>34063</c:v>
                </c:pt>
                <c:pt idx="5908">
                  <c:v>34064</c:v>
                </c:pt>
                <c:pt idx="5909">
                  <c:v>34065</c:v>
                </c:pt>
                <c:pt idx="5910">
                  <c:v>34066</c:v>
                </c:pt>
                <c:pt idx="5911">
                  <c:v>34067</c:v>
                </c:pt>
                <c:pt idx="5912">
                  <c:v>34068</c:v>
                </c:pt>
                <c:pt idx="5913">
                  <c:v>34069</c:v>
                </c:pt>
                <c:pt idx="5914">
                  <c:v>34070</c:v>
                </c:pt>
                <c:pt idx="5915">
                  <c:v>34071</c:v>
                </c:pt>
                <c:pt idx="5916">
                  <c:v>34072</c:v>
                </c:pt>
                <c:pt idx="5917">
                  <c:v>34073</c:v>
                </c:pt>
                <c:pt idx="5918">
                  <c:v>34074</c:v>
                </c:pt>
                <c:pt idx="5919">
                  <c:v>34075</c:v>
                </c:pt>
                <c:pt idx="5920">
                  <c:v>34076</c:v>
                </c:pt>
                <c:pt idx="5921">
                  <c:v>34077</c:v>
                </c:pt>
                <c:pt idx="5922">
                  <c:v>34078</c:v>
                </c:pt>
                <c:pt idx="5923">
                  <c:v>34079</c:v>
                </c:pt>
                <c:pt idx="5924">
                  <c:v>34080</c:v>
                </c:pt>
                <c:pt idx="5925">
                  <c:v>34081</c:v>
                </c:pt>
                <c:pt idx="5926">
                  <c:v>34082</c:v>
                </c:pt>
                <c:pt idx="5927">
                  <c:v>34083</c:v>
                </c:pt>
                <c:pt idx="5928">
                  <c:v>34084</c:v>
                </c:pt>
                <c:pt idx="5929">
                  <c:v>34085</c:v>
                </c:pt>
                <c:pt idx="5930">
                  <c:v>34086</c:v>
                </c:pt>
                <c:pt idx="5931">
                  <c:v>34087</c:v>
                </c:pt>
                <c:pt idx="5932">
                  <c:v>34088</c:v>
                </c:pt>
                <c:pt idx="5933">
                  <c:v>34089</c:v>
                </c:pt>
                <c:pt idx="5934">
                  <c:v>34090</c:v>
                </c:pt>
                <c:pt idx="5935">
                  <c:v>34091</c:v>
                </c:pt>
                <c:pt idx="5936">
                  <c:v>34092</c:v>
                </c:pt>
                <c:pt idx="5937">
                  <c:v>34093</c:v>
                </c:pt>
                <c:pt idx="5938">
                  <c:v>34094</c:v>
                </c:pt>
                <c:pt idx="5939">
                  <c:v>34095</c:v>
                </c:pt>
                <c:pt idx="5940">
                  <c:v>34096</c:v>
                </c:pt>
                <c:pt idx="5941">
                  <c:v>34097</c:v>
                </c:pt>
                <c:pt idx="5942">
                  <c:v>34098</c:v>
                </c:pt>
                <c:pt idx="5943">
                  <c:v>34099</c:v>
                </c:pt>
                <c:pt idx="5944">
                  <c:v>34100</c:v>
                </c:pt>
                <c:pt idx="5945">
                  <c:v>34101</c:v>
                </c:pt>
                <c:pt idx="5946">
                  <c:v>34102</c:v>
                </c:pt>
                <c:pt idx="5947">
                  <c:v>34103</c:v>
                </c:pt>
                <c:pt idx="5948">
                  <c:v>34104</c:v>
                </c:pt>
                <c:pt idx="5949">
                  <c:v>34105</c:v>
                </c:pt>
                <c:pt idx="5950">
                  <c:v>34106</c:v>
                </c:pt>
                <c:pt idx="5951">
                  <c:v>34107</c:v>
                </c:pt>
                <c:pt idx="5952">
                  <c:v>34108</c:v>
                </c:pt>
                <c:pt idx="5953">
                  <c:v>34109</c:v>
                </c:pt>
                <c:pt idx="5954">
                  <c:v>34110</c:v>
                </c:pt>
                <c:pt idx="5955">
                  <c:v>34111</c:v>
                </c:pt>
                <c:pt idx="5956">
                  <c:v>34112</c:v>
                </c:pt>
                <c:pt idx="5957">
                  <c:v>34113</c:v>
                </c:pt>
                <c:pt idx="5958">
                  <c:v>34114</c:v>
                </c:pt>
                <c:pt idx="5959">
                  <c:v>34115</c:v>
                </c:pt>
                <c:pt idx="5960">
                  <c:v>34116</c:v>
                </c:pt>
                <c:pt idx="5961">
                  <c:v>34117</c:v>
                </c:pt>
                <c:pt idx="5962">
                  <c:v>34118</c:v>
                </c:pt>
                <c:pt idx="5963">
                  <c:v>34119</c:v>
                </c:pt>
                <c:pt idx="5964">
                  <c:v>34120</c:v>
                </c:pt>
                <c:pt idx="5965">
                  <c:v>34121</c:v>
                </c:pt>
                <c:pt idx="5966">
                  <c:v>34122</c:v>
                </c:pt>
                <c:pt idx="5967">
                  <c:v>34123</c:v>
                </c:pt>
                <c:pt idx="5968">
                  <c:v>34124</c:v>
                </c:pt>
                <c:pt idx="5969">
                  <c:v>34125</c:v>
                </c:pt>
                <c:pt idx="5970">
                  <c:v>34126</c:v>
                </c:pt>
                <c:pt idx="5971">
                  <c:v>34127</c:v>
                </c:pt>
                <c:pt idx="5972">
                  <c:v>34128</c:v>
                </c:pt>
                <c:pt idx="5973">
                  <c:v>34129</c:v>
                </c:pt>
                <c:pt idx="5974">
                  <c:v>34130</c:v>
                </c:pt>
                <c:pt idx="5975">
                  <c:v>34131</c:v>
                </c:pt>
                <c:pt idx="5976">
                  <c:v>34132</c:v>
                </c:pt>
                <c:pt idx="5977">
                  <c:v>34133</c:v>
                </c:pt>
                <c:pt idx="5978">
                  <c:v>34134</c:v>
                </c:pt>
                <c:pt idx="5979">
                  <c:v>34135</c:v>
                </c:pt>
                <c:pt idx="5980">
                  <c:v>34136</c:v>
                </c:pt>
                <c:pt idx="5981">
                  <c:v>34137</c:v>
                </c:pt>
                <c:pt idx="5982">
                  <c:v>34138</c:v>
                </c:pt>
                <c:pt idx="5983">
                  <c:v>34139</c:v>
                </c:pt>
                <c:pt idx="5984">
                  <c:v>34140</c:v>
                </c:pt>
                <c:pt idx="5985">
                  <c:v>34141</c:v>
                </c:pt>
                <c:pt idx="5986">
                  <c:v>34142</c:v>
                </c:pt>
                <c:pt idx="5987">
                  <c:v>34143</c:v>
                </c:pt>
                <c:pt idx="5988">
                  <c:v>34144</c:v>
                </c:pt>
                <c:pt idx="5989">
                  <c:v>34145</c:v>
                </c:pt>
                <c:pt idx="5990">
                  <c:v>34146</c:v>
                </c:pt>
                <c:pt idx="5991">
                  <c:v>34147</c:v>
                </c:pt>
                <c:pt idx="5992">
                  <c:v>34148</c:v>
                </c:pt>
                <c:pt idx="5993">
                  <c:v>34149</c:v>
                </c:pt>
                <c:pt idx="5994">
                  <c:v>34150</c:v>
                </c:pt>
                <c:pt idx="5995">
                  <c:v>34151</c:v>
                </c:pt>
                <c:pt idx="5996">
                  <c:v>34152</c:v>
                </c:pt>
                <c:pt idx="5997">
                  <c:v>34153</c:v>
                </c:pt>
                <c:pt idx="5998">
                  <c:v>34154</c:v>
                </c:pt>
                <c:pt idx="5999">
                  <c:v>34155</c:v>
                </c:pt>
                <c:pt idx="6000">
                  <c:v>34156</c:v>
                </c:pt>
                <c:pt idx="6001">
                  <c:v>34157</c:v>
                </c:pt>
                <c:pt idx="6002">
                  <c:v>34158</c:v>
                </c:pt>
                <c:pt idx="6003">
                  <c:v>34159</c:v>
                </c:pt>
                <c:pt idx="6004">
                  <c:v>34160</c:v>
                </c:pt>
                <c:pt idx="6005">
                  <c:v>34161</c:v>
                </c:pt>
                <c:pt idx="6006">
                  <c:v>34162</c:v>
                </c:pt>
                <c:pt idx="6007">
                  <c:v>34163</c:v>
                </c:pt>
                <c:pt idx="6008">
                  <c:v>34164</c:v>
                </c:pt>
                <c:pt idx="6009">
                  <c:v>34165</c:v>
                </c:pt>
                <c:pt idx="6010">
                  <c:v>34166</c:v>
                </c:pt>
                <c:pt idx="6011">
                  <c:v>34167</c:v>
                </c:pt>
                <c:pt idx="6012">
                  <c:v>34168</c:v>
                </c:pt>
                <c:pt idx="6013">
                  <c:v>34169</c:v>
                </c:pt>
                <c:pt idx="6014">
                  <c:v>34170</c:v>
                </c:pt>
                <c:pt idx="6015">
                  <c:v>34171</c:v>
                </c:pt>
                <c:pt idx="6016">
                  <c:v>34172</c:v>
                </c:pt>
                <c:pt idx="6017">
                  <c:v>34173</c:v>
                </c:pt>
                <c:pt idx="6018">
                  <c:v>34174</c:v>
                </c:pt>
                <c:pt idx="6019">
                  <c:v>34175</c:v>
                </c:pt>
                <c:pt idx="6020">
                  <c:v>34176</c:v>
                </c:pt>
                <c:pt idx="6021">
                  <c:v>34177</c:v>
                </c:pt>
                <c:pt idx="6022">
                  <c:v>34178</c:v>
                </c:pt>
                <c:pt idx="6023">
                  <c:v>34179</c:v>
                </c:pt>
                <c:pt idx="6024">
                  <c:v>34180</c:v>
                </c:pt>
                <c:pt idx="6025">
                  <c:v>34181</c:v>
                </c:pt>
                <c:pt idx="6026">
                  <c:v>34182</c:v>
                </c:pt>
                <c:pt idx="6027">
                  <c:v>34183</c:v>
                </c:pt>
                <c:pt idx="6028">
                  <c:v>34184</c:v>
                </c:pt>
                <c:pt idx="6029">
                  <c:v>34185</c:v>
                </c:pt>
                <c:pt idx="6030">
                  <c:v>34186</c:v>
                </c:pt>
                <c:pt idx="6031">
                  <c:v>34187</c:v>
                </c:pt>
                <c:pt idx="6032">
                  <c:v>34188</c:v>
                </c:pt>
                <c:pt idx="6033">
                  <c:v>34189</c:v>
                </c:pt>
                <c:pt idx="6034">
                  <c:v>34190</c:v>
                </c:pt>
                <c:pt idx="6035">
                  <c:v>34191</c:v>
                </c:pt>
                <c:pt idx="6036">
                  <c:v>34192</c:v>
                </c:pt>
                <c:pt idx="6037">
                  <c:v>34193</c:v>
                </c:pt>
                <c:pt idx="6038">
                  <c:v>34194</c:v>
                </c:pt>
                <c:pt idx="6039">
                  <c:v>34195</c:v>
                </c:pt>
                <c:pt idx="6040">
                  <c:v>34196</c:v>
                </c:pt>
                <c:pt idx="6041">
                  <c:v>34197</c:v>
                </c:pt>
                <c:pt idx="6042">
                  <c:v>34198</c:v>
                </c:pt>
                <c:pt idx="6043">
                  <c:v>34199</c:v>
                </c:pt>
                <c:pt idx="6044">
                  <c:v>34200</c:v>
                </c:pt>
                <c:pt idx="6045">
                  <c:v>34201</c:v>
                </c:pt>
                <c:pt idx="6046">
                  <c:v>34202</c:v>
                </c:pt>
                <c:pt idx="6047">
                  <c:v>34203</c:v>
                </c:pt>
                <c:pt idx="6048">
                  <c:v>34204</c:v>
                </c:pt>
                <c:pt idx="6049">
                  <c:v>34205</c:v>
                </c:pt>
                <c:pt idx="6050">
                  <c:v>34206</c:v>
                </c:pt>
                <c:pt idx="6051">
                  <c:v>34207</c:v>
                </c:pt>
                <c:pt idx="6052">
                  <c:v>34208</c:v>
                </c:pt>
                <c:pt idx="6053">
                  <c:v>34209</c:v>
                </c:pt>
                <c:pt idx="6054">
                  <c:v>34210</c:v>
                </c:pt>
                <c:pt idx="6055">
                  <c:v>34211</c:v>
                </c:pt>
                <c:pt idx="6056">
                  <c:v>34212</c:v>
                </c:pt>
                <c:pt idx="6057">
                  <c:v>34213</c:v>
                </c:pt>
                <c:pt idx="6058">
                  <c:v>34214</c:v>
                </c:pt>
                <c:pt idx="6059">
                  <c:v>34215</c:v>
                </c:pt>
                <c:pt idx="6060">
                  <c:v>34216</c:v>
                </c:pt>
                <c:pt idx="6061">
                  <c:v>34217</c:v>
                </c:pt>
                <c:pt idx="6062">
                  <c:v>34218</c:v>
                </c:pt>
                <c:pt idx="6063">
                  <c:v>34219</c:v>
                </c:pt>
                <c:pt idx="6064">
                  <c:v>34220</c:v>
                </c:pt>
                <c:pt idx="6065">
                  <c:v>34221</c:v>
                </c:pt>
                <c:pt idx="6066">
                  <c:v>34222</c:v>
                </c:pt>
                <c:pt idx="6067">
                  <c:v>34223</c:v>
                </c:pt>
                <c:pt idx="6068">
                  <c:v>34224</c:v>
                </c:pt>
                <c:pt idx="6069">
                  <c:v>34225</c:v>
                </c:pt>
                <c:pt idx="6070">
                  <c:v>34226</c:v>
                </c:pt>
                <c:pt idx="6071">
                  <c:v>34227</c:v>
                </c:pt>
                <c:pt idx="6072">
                  <c:v>34228</c:v>
                </c:pt>
                <c:pt idx="6073">
                  <c:v>34229</c:v>
                </c:pt>
                <c:pt idx="6074">
                  <c:v>34230</c:v>
                </c:pt>
                <c:pt idx="6075">
                  <c:v>34231</c:v>
                </c:pt>
                <c:pt idx="6076">
                  <c:v>34232</c:v>
                </c:pt>
                <c:pt idx="6077">
                  <c:v>34233</c:v>
                </c:pt>
                <c:pt idx="6078">
                  <c:v>34234</c:v>
                </c:pt>
                <c:pt idx="6079">
                  <c:v>34235</c:v>
                </c:pt>
                <c:pt idx="6080">
                  <c:v>34236</c:v>
                </c:pt>
                <c:pt idx="6081">
                  <c:v>34237</c:v>
                </c:pt>
                <c:pt idx="6082">
                  <c:v>34238</c:v>
                </c:pt>
                <c:pt idx="6083">
                  <c:v>34239</c:v>
                </c:pt>
                <c:pt idx="6084">
                  <c:v>34240</c:v>
                </c:pt>
                <c:pt idx="6085">
                  <c:v>34241</c:v>
                </c:pt>
                <c:pt idx="6086">
                  <c:v>34242</c:v>
                </c:pt>
                <c:pt idx="6087">
                  <c:v>34243</c:v>
                </c:pt>
                <c:pt idx="6088">
                  <c:v>34244</c:v>
                </c:pt>
                <c:pt idx="6089">
                  <c:v>34245</c:v>
                </c:pt>
                <c:pt idx="6090">
                  <c:v>34246</c:v>
                </c:pt>
                <c:pt idx="6091">
                  <c:v>34247</c:v>
                </c:pt>
                <c:pt idx="6092">
                  <c:v>34248</c:v>
                </c:pt>
                <c:pt idx="6093">
                  <c:v>34249</c:v>
                </c:pt>
                <c:pt idx="6094">
                  <c:v>34250</c:v>
                </c:pt>
                <c:pt idx="6095">
                  <c:v>34251</c:v>
                </c:pt>
                <c:pt idx="6096">
                  <c:v>34252</c:v>
                </c:pt>
                <c:pt idx="6097">
                  <c:v>34253</c:v>
                </c:pt>
                <c:pt idx="6098">
                  <c:v>34254</c:v>
                </c:pt>
                <c:pt idx="6099">
                  <c:v>34255</c:v>
                </c:pt>
                <c:pt idx="6100">
                  <c:v>34256</c:v>
                </c:pt>
                <c:pt idx="6101">
                  <c:v>34257</c:v>
                </c:pt>
                <c:pt idx="6102">
                  <c:v>34258</c:v>
                </c:pt>
                <c:pt idx="6103">
                  <c:v>34259</c:v>
                </c:pt>
                <c:pt idx="6104">
                  <c:v>34260</c:v>
                </c:pt>
                <c:pt idx="6105">
                  <c:v>34261</c:v>
                </c:pt>
                <c:pt idx="6106">
                  <c:v>34262</c:v>
                </c:pt>
                <c:pt idx="6107">
                  <c:v>34263</c:v>
                </c:pt>
                <c:pt idx="6108">
                  <c:v>34264</c:v>
                </c:pt>
                <c:pt idx="6109">
                  <c:v>34265</c:v>
                </c:pt>
                <c:pt idx="6110">
                  <c:v>34266</c:v>
                </c:pt>
                <c:pt idx="6111">
                  <c:v>34267</c:v>
                </c:pt>
                <c:pt idx="6112">
                  <c:v>34268</c:v>
                </c:pt>
                <c:pt idx="6113">
                  <c:v>34269</c:v>
                </c:pt>
                <c:pt idx="6114">
                  <c:v>34270</c:v>
                </c:pt>
                <c:pt idx="6115">
                  <c:v>34271</c:v>
                </c:pt>
                <c:pt idx="6116">
                  <c:v>34272</c:v>
                </c:pt>
                <c:pt idx="6117">
                  <c:v>34273</c:v>
                </c:pt>
                <c:pt idx="6118">
                  <c:v>34274</c:v>
                </c:pt>
                <c:pt idx="6119">
                  <c:v>34275</c:v>
                </c:pt>
                <c:pt idx="6120">
                  <c:v>34276</c:v>
                </c:pt>
                <c:pt idx="6121">
                  <c:v>34277</c:v>
                </c:pt>
                <c:pt idx="6122">
                  <c:v>34278</c:v>
                </c:pt>
                <c:pt idx="6123">
                  <c:v>34279</c:v>
                </c:pt>
                <c:pt idx="6124">
                  <c:v>34280</c:v>
                </c:pt>
                <c:pt idx="6125">
                  <c:v>34281</c:v>
                </c:pt>
                <c:pt idx="6126">
                  <c:v>34282</c:v>
                </c:pt>
                <c:pt idx="6127">
                  <c:v>34283</c:v>
                </c:pt>
                <c:pt idx="6128">
                  <c:v>34284</c:v>
                </c:pt>
                <c:pt idx="6129">
                  <c:v>34285</c:v>
                </c:pt>
                <c:pt idx="6130">
                  <c:v>34286</c:v>
                </c:pt>
                <c:pt idx="6131">
                  <c:v>34287</c:v>
                </c:pt>
                <c:pt idx="6132">
                  <c:v>34288</c:v>
                </c:pt>
                <c:pt idx="6133">
                  <c:v>34289</c:v>
                </c:pt>
                <c:pt idx="6134">
                  <c:v>34290</c:v>
                </c:pt>
                <c:pt idx="6135">
                  <c:v>34291</c:v>
                </c:pt>
                <c:pt idx="6136">
                  <c:v>34292</c:v>
                </c:pt>
                <c:pt idx="6137">
                  <c:v>34293</c:v>
                </c:pt>
                <c:pt idx="6138">
                  <c:v>34294</c:v>
                </c:pt>
                <c:pt idx="6139">
                  <c:v>34295</c:v>
                </c:pt>
                <c:pt idx="6140">
                  <c:v>34296</c:v>
                </c:pt>
                <c:pt idx="6141">
                  <c:v>34297</c:v>
                </c:pt>
                <c:pt idx="6142">
                  <c:v>34298</c:v>
                </c:pt>
                <c:pt idx="6143">
                  <c:v>34299</c:v>
                </c:pt>
                <c:pt idx="6144">
                  <c:v>34300</c:v>
                </c:pt>
                <c:pt idx="6145">
                  <c:v>34301</c:v>
                </c:pt>
                <c:pt idx="6146">
                  <c:v>34302</c:v>
                </c:pt>
                <c:pt idx="6147">
                  <c:v>34303</c:v>
                </c:pt>
                <c:pt idx="6148">
                  <c:v>34304</c:v>
                </c:pt>
                <c:pt idx="6149">
                  <c:v>34305</c:v>
                </c:pt>
                <c:pt idx="6150">
                  <c:v>34306</c:v>
                </c:pt>
                <c:pt idx="6151">
                  <c:v>34307</c:v>
                </c:pt>
                <c:pt idx="6152">
                  <c:v>34308</c:v>
                </c:pt>
                <c:pt idx="6153">
                  <c:v>34309</c:v>
                </c:pt>
                <c:pt idx="6154">
                  <c:v>34310</c:v>
                </c:pt>
                <c:pt idx="6155">
                  <c:v>34311</c:v>
                </c:pt>
                <c:pt idx="6156">
                  <c:v>34312</c:v>
                </c:pt>
                <c:pt idx="6157">
                  <c:v>34313</c:v>
                </c:pt>
                <c:pt idx="6158">
                  <c:v>34314</c:v>
                </c:pt>
                <c:pt idx="6159">
                  <c:v>34315</c:v>
                </c:pt>
                <c:pt idx="6160">
                  <c:v>34316</c:v>
                </c:pt>
                <c:pt idx="6161">
                  <c:v>34317</c:v>
                </c:pt>
                <c:pt idx="6162">
                  <c:v>34318</c:v>
                </c:pt>
                <c:pt idx="6163">
                  <c:v>34319</c:v>
                </c:pt>
                <c:pt idx="6164">
                  <c:v>34320</c:v>
                </c:pt>
                <c:pt idx="6165">
                  <c:v>34321</c:v>
                </c:pt>
                <c:pt idx="6166">
                  <c:v>34322</c:v>
                </c:pt>
                <c:pt idx="6167">
                  <c:v>34323</c:v>
                </c:pt>
                <c:pt idx="6168">
                  <c:v>34324</c:v>
                </c:pt>
                <c:pt idx="6169">
                  <c:v>34325</c:v>
                </c:pt>
                <c:pt idx="6170">
                  <c:v>34326</c:v>
                </c:pt>
                <c:pt idx="6171">
                  <c:v>34327</c:v>
                </c:pt>
                <c:pt idx="6172">
                  <c:v>34328</c:v>
                </c:pt>
                <c:pt idx="6173">
                  <c:v>34329</c:v>
                </c:pt>
                <c:pt idx="6174">
                  <c:v>34330</c:v>
                </c:pt>
                <c:pt idx="6175">
                  <c:v>34331</c:v>
                </c:pt>
                <c:pt idx="6176">
                  <c:v>34332</c:v>
                </c:pt>
                <c:pt idx="6177">
                  <c:v>34333</c:v>
                </c:pt>
                <c:pt idx="6178">
                  <c:v>34334</c:v>
                </c:pt>
                <c:pt idx="6179">
                  <c:v>34335</c:v>
                </c:pt>
                <c:pt idx="6180">
                  <c:v>34336</c:v>
                </c:pt>
                <c:pt idx="6181">
                  <c:v>34337</c:v>
                </c:pt>
                <c:pt idx="6182">
                  <c:v>34338</c:v>
                </c:pt>
                <c:pt idx="6183">
                  <c:v>34339</c:v>
                </c:pt>
                <c:pt idx="6184">
                  <c:v>34340</c:v>
                </c:pt>
                <c:pt idx="6185">
                  <c:v>34341</c:v>
                </c:pt>
                <c:pt idx="6186">
                  <c:v>34342</c:v>
                </c:pt>
                <c:pt idx="6187">
                  <c:v>34343</c:v>
                </c:pt>
                <c:pt idx="6188">
                  <c:v>34344</c:v>
                </c:pt>
                <c:pt idx="6189">
                  <c:v>34345</c:v>
                </c:pt>
                <c:pt idx="6190">
                  <c:v>34346</c:v>
                </c:pt>
                <c:pt idx="6191">
                  <c:v>34347</c:v>
                </c:pt>
                <c:pt idx="6192">
                  <c:v>34348</c:v>
                </c:pt>
                <c:pt idx="6193">
                  <c:v>34349</c:v>
                </c:pt>
                <c:pt idx="6194">
                  <c:v>34350</c:v>
                </c:pt>
                <c:pt idx="6195">
                  <c:v>34351</c:v>
                </c:pt>
                <c:pt idx="6196">
                  <c:v>34352</c:v>
                </c:pt>
                <c:pt idx="6197">
                  <c:v>34353</c:v>
                </c:pt>
                <c:pt idx="6198">
                  <c:v>34354</c:v>
                </c:pt>
                <c:pt idx="6199">
                  <c:v>34355</c:v>
                </c:pt>
                <c:pt idx="6200">
                  <c:v>34356</c:v>
                </c:pt>
                <c:pt idx="6201">
                  <c:v>34357</c:v>
                </c:pt>
                <c:pt idx="6202">
                  <c:v>34358</c:v>
                </c:pt>
                <c:pt idx="6203">
                  <c:v>34359</c:v>
                </c:pt>
                <c:pt idx="6204">
                  <c:v>34360</c:v>
                </c:pt>
                <c:pt idx="6205">
                  <c:v>34361</c:v>
                </c:pt>
                <c:pt idx="6206">
                  <c:v>34362</c:v>
                </c:pt>
                <c:pt idx="6207">
                  <c:v>34363</c:v>
                </c:pt>
                <c:pt idx="6208">
                  <c:v>34364</c:v>
                </c:pt>
                <c:pt idx="6209">
                  <c:v>34365</c:v>
                </c:pt>
                <c:pt idx="6210">
                  <c:v>34366</c:v>
                </c:pt>
                <c:pt idx="6211">
                  <c:v>34367</c:v>
                </c:pt>
                <c:pt idx="6212">
                  <c:v>34368</c:v>
                </c:pt>
                <c:pt idx="6213">
                  <c:v>34369</c:v>
                </c:pt>
                <c:pt idx="6214">
                  <c:v>34370</c:v>
                </c:pt>
                <c:pt idx="6215">
                  <c:v>34371</c:v>
                </c:pt>
                <c:pt idx="6216">
                  <c:v>34372</c:v>
                </c:pt>
                <c:pt idx="6217">
                  <c:v>34373</c:v>
                </c:pt>
                <c:pt idx="6218">
                  <c:v>34374</c:v>
                </c:pt>
                <c:pt idx="6219">
                  <c:v>34375</c:v>
                </c:pt>
                <c:pt idx="6220">
                  <c:v>34376</c:v>
                </c:pt>
                <c:pt idx="6221">
                  <c:v>34377</c:v>
                </c:pt>
                <c:pt idx="6222">
                  <c:v>34378</c:v>
                </c:pt>
                <c:pt idx="6223">
                  <c:v>34379</c:v>
                </c:pt>
                <c:pt idx="6224">
                  <c:v>34380</c:v>
                </c:pt>
                <c:pt idx="6225">
                  <c:v>34381</c:v>
                </c:pt>
                <c:pt idx="6226">
                  <c:v>34382</c:v>
                </c:pt>
                <c:pt idx="6227">
                  <c:v>34383</c:v>
                </c:pt>
                <c:pt idx="6228">
                  <c:v>34384</c:v>
                </c:pt>
                <c:pt idx="6229">
                  <c:v>34385</c:v>
                </c:pt>
                <c:pt idx="6230">
                  <c:v>34386</c:v>
                </c:pt>
                <c:pt idx="6231">
                  <c:v>34387</c:v>
                </c:pt>
                <c:pt idx="6232">
                  <c:v>34388</c:v>
                </c:pt>
                <c:pt idx="6233">
                  <c:v>34389</c:v>
                </c:pt>
                <c:pt idx="6234">
                  <c:v>34390</c:v>
                </c:pt>
                <c:pt idx="6235">
                  <c:v>34391</c:v>
                </c:pt>
                <c:pt idx="6236">
                  <c:v>34392</c:v>
                </c:pt>
                <c:pt idx="6237">
                  <c:v>34393</c:v>
                </c:pt>
                <c:pt idx="6238">
                  <c:v>34394</c:v>
                </c:pt>
                <c:pt idx="6239">
                  <c:v>34395</c:v>
                </c:pt>
                <c:pt idx="6240">
                  <c:v>34396</c:v>
                </c:pt>
                <c:pt idx="6241">
                  <c:v>34397</c:v>
                </c:pt>
                <c:pt idx="6242">
                  <c:v>34398</c:v>
                </c:pt>
                <c:pt idx="6243">
                  <c:v>34399</c:v>
                </c:pt>
                <c:pt idx="6244">
                  <c:v>34400</c:v>
                </c:pt>
                <c:pt idx="6245">
                  <c:v>34401</c:v>
                </c:pt>
                <c:pt idx="6246">
                  <c:v>34402</c:v>
                </c:pt>
                <c:pt idx="6247">
                  <c:v>34403</c:v>
                </c:pt>
                <c:pt idx="6248">
                  <c:v>34404</c:v>
                </c:pt>
                <c:pt idx="6249">
                  <c:v>34405</c:v>
                </c:pt>
                <c:pt idx="6250">
                  <c:v>34406</c:v>
                </c:pt>
                <c:pt idx="6251">
                  <c:v>34407</c:v>
                </c:pt>
                <c:pt idx="6252">
                  <c:v>34408</c:v>
                </c:pt>
                <c:pt idx="6253">
                  <c:v>34409</c:v>
                </c:pt>
                <c:pt idx="6254">
                  <c:v>34410</c:v>
                </c:pt>
                <c:pt idx="6255">
                  <c:v>34411</c:v>
                </c:pt>
                <c:pt idx="6256">
                  <c:v>34412</c:v>
                </c:pt>
                <c:pt idx="6257">
                  <c:v>34413</c:v>
                </c:pt>
                <c:pt idx="6258">
                  <c:v>34414</c:v>
                </c:pt>
                <c:pt idx="6259">
                  <c:v>34415</c:v>
                </c:pt>
                <c:pt idx="6260">
                  <c:v>34416</c:v>
                </c:pt>
                <c:pt idx="6261">
                  <c:v>34417</c:v>
                </c:pt>
                <c:pt idx="6262">
                  <c:v>34418</c:v>
                </c:pt>
                <c:pt idx="6263">
                  <c:v>34419</c:v>
                </c:pt>
                <c:pt idx="6264">
                  <c:v>34420</c:v>
                </c:pt>
                <c:pt idx="6265">
                  <c:v>34421</c:v>
                </c:pt>
                <c:pt idx="6266">
                  <c:v>34422</c:v>
                </c:pt>
                <c:pt idx="6267">
                  <c:v>34423</c:v>
                </c:pt>
                <c:pt idx="6268">
                  <c:v>34424</c:v>
                </c:pt>
                <c:pt idx="6269">
                  <c:v>34425</c:v>
                </c:pt>
                <c:pt idx="6270">
                  <c:v>34426</c:v>
                </c:pt>
                <c:pt idx="6271">
                  <c:v>34427</c:v>
                </c:pt>
                <c:pt idx="6272">
                  <c:v>34428</c:v>
                </c:pt>
                <c:pt idx="6273">
                  <c:v>34429</c:v>
                </c:pt>
                <c:pt idx="6274">
                  <c:v>34430</c:v>
                </c:pt>
                <c:pt idx="6275">
                  <c:v>34431</c:v>
                </c:pt>
                <c:pt idx="6276">
                  <c:v>34432</c:v>
                </c:pt>
                <c:pt idx="6277">
                  <c:v>34433</c:v>
                </c:pt>
                <c:pt idx="6278">
                  <c:v>34434</c:v>
                </c:pt>
                <c:pt idx="6279">
                  <c:v>34435</c:v>
                </c:pt>
                <c:pt idx="6280">
                  <c:v>34436</c:v>
                </c:pt>
                <c:pt idx="6281">
                  <c:v>34437</c:v>
                </c:pt>
                <c:pt idx="6282">
                  <c:v>34438</c:v>
                </c:pt>
                <c:pt idx="6283">
                  <c:v>34439</c:v>
                </c:pt>
                <c:pt idx="6284">
                  <c:v>34440</c:v>
                </c:pt>
                <c:pt idx="6285">
                  <c:v>34441</c:v>
                </c:pt>
                <c:pt idx="6286">
                  <c:v>34442</c:v>
                </c:pt>
                <c:pt idx="6287">
                  <c:v>34443</c:v>
                </c:pt>
                <c:pt idx="6288">
                  <c:v>34444</c:v>
                </c:pt>
                <c:pt idx="6289">
                  <c:v>34445</c:v>
                </c:pt>
                <c:pt idx="6290">
                  <c:v>34446</c:v>
                </c:pt>
                <c:pt idx="6291">
                  <c:v>34447</c:v>
                </c:pt>
                <c:pt idx="6292">
                  <c:v>34448</c:v>
                </c:pt>
                <c:pt idx="6293">
                  <c:v>34449</c:v>
                </c:pt>
                <c:pt idx="6294">
                  <c:v>34450</c:v>
                </c:pt>
                <c:pt idx="6295">
                  <c:v>34451</c:v>
                </c:pt>
                <c:pt idx="6296">
                  <c:v>34452</c:v>
                </c:pt>
                <c:pt idx="6297">
                  <c:v>34453</c:v>
                </c:pt>
                <c:pt idx="6298">
                  <c:v>34454</c:v>
                </c:pt>
                <c:pt idx="6299">
                  <c:v>34455</c:v>
                </c:pt>
                <c:pt idx="6300">
                  <c:v>34456</c:v>
                </c:pt>
                <c:pt idx="6301">
                  <c:v>34457</c:v>
                </c:pt>
                <c:pt idx="6302">
                  <c:v>34458</c:v>
                </c:pt>
                <c:pt idx="6303">
                  <c:v>34459</c:v>
                </c:pt>
                <c:pt idx="6304">
                  <c:v>34460</c:v>
                </c:pt>
                <c:pt idx="6305">
                  <c:v>34461</c:v>
                </c:pt>
                <c:pt idx="6306">
                  <c:v>34462</c:v>
                </c:pt>
                <c:pt idx="6307">
                  <c:v>34463</c:v>
                </c:pt>
                <c:pt idx="6308">
                  <c:v>34464</c:v>
                </c:pt>
                <c:pt idx="6309">
                  <c:v>34465</c:v>
                </c:pt>
                <c:pt idx="6310">
                  <c:v>34466</c:v>
                </c:pt>
                <c:pt idx="6311">
                  <c:v>34467</c:v>
                </c:pt>
                <c:pt idx="6312">
                  <c:v>34468</c:v>
                </c:pt>
                <c:pt idx="6313">
                  <c:v>34469</c:v>
                </c:pt>
                <c:pt idx="6314">
                  <c:v>34470</c:v>
                </c:pt>
                <c:pt idx="6315">
                  <c:v>34471</c:v>
                </c:pt>
                <c:pt idx="6316">
                  <c:v>34472</c:v>
                </c:pt>
                <c:pt idx="6317">
                  <c:v>34473</c:v>
                </c:pt>
                <c:pt idx="6318">
                  <c:v>34474</c:v>
                </c:pt>
                <c:pt idx="6319">
                  <c:v>34475</c:v>
                </c:pt>
                <c:pt idx="6320">
                  <c:v>34476</c:v>
                </c:pt>
                <c:pt idx="6321">
                  <c:v>34477</c:v>
                </c:pt>
                <c:pt idx="6322">
                  <c:v>34478</c:v>
                </c:pt>
                <c:pt idx="6323">
                  <c:v>34479</c:v>
                </c:pt>
                <c:pt idx="6324">
                  <c:v>34480</c:v>
                </c:pt>
                <c:pt idx="6325">
                  <c:v>34481</c:v>
                </c:pt>
                <c:pt idx="6326">
                  <c:v>34482</c:v>
                </c:pt>
                <c:pt idx="6327">
                  <c:v>34483</c:v>
                </c:pt>
                <c:pt idx="6328">
                  <c:v>34484</c:v>
                </c:pt>
                <c:pt idx="6329">
                  <c:v>34485</c:v>
                </c:pt>
                <c:pt idx="6330">
                  <c:v>34486</c:v>
                </c:pt>
                <c:pt idx="6331">
                  <c:v>34487</c:v>
                </c:pt>
                <c:pt idx="6332">
                  <c:v>34488</c:v>
                </c:pt>
                <c:pt idx="6333">
                  <c:v>34489</c:v>
                </c:pt>
                <c:pt idx="6334">
                  <c:v>34490</c:v>
                </c:pt>
                <c:pt idx="6335">
                  <c:v>34491</c:v>
                </c:pt>
                <c:pt idx="6336">
                  <c:v>34492</c:v>
                </c:pt>
                <c:pt idx="6337">
                  <c:v>34493</c:v>
                </c:pt>
                <c:pt idx="6338">
                  <c:v>34494</c:v>
                </c:pt>
                <c:pt idx="6339">
                  <c:v>34495</c:v>
                </c:pt>
                <c:pt idx="6340">
                  <c:v>34496</c:v>
                </c:pt>
                <c:pt idx="6341">
                  <c:v>34497</c:v>
                </c:pt>
                <c:pt idx="6342">
                  <c:v>34498</c:v>
                </c:pt>
                <c:pt idx="6343">
                  <c:v>34499</c:v>
                </c:pt>
                <c:pt idx="6344">
                  <c:v>34500</c:v>
                </c:pt>
                <c:pt idx="6345">
                  <c:v>34501</c:v>
                </c:pt>
                <c:pt idx="6346">
                  <c:v>34502</c:v>
                </c:pt>
                <c:pt idx="6347">
                  <c:v>34503</c:v>
                </c:pt>
                <c:pt idx="6348">
                  <c:v>34504</c:v>
                </c:pt>
                <c:pt idx="6349">
                  <c:v>34505</c:v>
                </c:pt>
                <c:pt idx="6350">
                  <c:v>34506</c:v>
                </c:pt>
                <c:pt idx="6351">
                  <c:v>34507</c:v>
                </c:pt>
                <c:pt idx="6352">
                  <c:v>34508</c:v>
                </c:pt>
                <c:pt idx="6353">
                  <c:v>34509</c:v>
                </c:pt>
                <c:pt idx="6354">
                  <c:v>34510</c:v>
                </c:pt>
                <c:pt idx="6355">
                  <c:v>34511</c:v>
                </c:pt>
                <c:pt idx="6356">
                  <c:v>34512</c:v>
                </c:pt>
                <c:pt idx="6357">
                  <c:v>34513</c:v>
                </c:pt>
                <c:pt idx="6358">
                  <c:v>34514</c:v>
                </c:pt>
                <c:pt idx="6359">
                  <c:v>34515</c:v>
                </c:pt>
                <c:pt idx="6360">
                  <c:v>34516</c:v>
                </c:pt>
                <c:pt idx="6361">
                  <c:v>34517</c:v>
                </c:pt>
                <c:pt idx="6362">
                  <c:v>34518</c:v>
                </c:pt>
                <c:pt idx="6363">
                  <c:v>34519</c:v>
                </c:pt>
                <c:pt idx="6364">
                  <c:v>34520</c:v>
                </c:pt>
                <c:pt idx="6365">
                  <c:v>34521</c:v>
                </c:pt>
                <c:pt idx="6366">
                  <c:v>34522</c:v>
                </c:pt>
                <c:pt idx="6367">
                  <c:v>34523</c:v>
                </c:pt>
                <c:pt idx="6368">
                  <c:v>34524</c:v>
                </c:pt>
                <c:pt idx="6369">
                  <c:v>34525</c:v>
                </c:pt>
                <c:pt idx="6370">
                  <c:v>34526</c:v>
                </c:pt>
                <c:pt idx="6371">
                  <c:v>34527</c:v>
                </c:pt>
                <c:pt idx="6372">
                  <c:v>34528</c:v>
                </c:pt>
                <c:pt idx="6373">
                  <c:v>34529</c:v>
                </c:pt>
                <c:pt idx="6374">
                  <c:v>34530</c:v>
                </c:pt>
                <c:pt idx="6375">
                  <c:v>34531</c:v>
                </c:pt>
                <c:pt idx="6376">
                  <c:v>34532</c:v>
                </c:pt>
                <c:pt idx="6377">
                  <c:v>34533</c:v>
                </c:pt>
                <c:pt idx="6378">
                  <c:v>34534</c:v>
                </c:pt>
                <c:pt idx="6379">
                  <c:v>34535</c:v>
                </c:pt>
                <c:pt idx="6380">
                  <c:v>34536</c:v>
                </c:pt>
                <c:pt idx="6381">
                  <c:v>34537</c:v>
                </c:pt>
                <c:pt idx="6382">
                  <c:v>34538</c:v>
                </c:pt>
                <c:pt idx="6383">
                  <c:v>34539</c:v>
                </c:pt>
                <c:pt idx="6384">
                  <c:v>34540</c:v>
                </c:pt>
                <c:pt idx="6385">
                  <c:v>34541</c:v>
                </c:pt>
                <c:pt idx="6386">
                  <c:v>34542</c:v>
                </c:pt>
                <c:pt idx="6387">
                  <c:v>34543</c:v>
                </c:pt>
                <c:pt idx="6388">
                  <c:v>34544</c:v>
                </c:pt>
                <c:pt idx="6389">
                  <c:v>34545</c:v>
                </c:pt>
                <c:pt idx="6390">
                  <c:v>34546</c:v>
                </c:pt>
                <c:pt idx="6391">
                  <c:v>34547</c:v>
                </c:pt>
                <c:pt idx="6392">
                  <c:v>34548</c:v>
                </c:pt>
                <c:pt idx="6393">
                  <c:v>34549</c:v>
                </c:pt>
                <c:pt idx="6394">
                  <c:v>34550</c:v>
                </c:pt>
                <c:pt idx="6395">
                  <c:v>34551</c:v>
                </c:pt>
                <c:pt idx="6396">
                  <c:v>34552</c:v>
                </c:pt>
                <c:pt idx="6397">
                  <c:v>34553</c:v>
                </c:pt>
                <c:pt idx="6398">
                  <c:v>34554</c:v>
                </c:pt>
                <c:pt idx="6399">
                  <c:v>34555</c:v>
                </c:pt>
                <c:pt idx="6400">
                  <c:v>34556</c:v>
                </c:pt>
                <c:pt idx="6401">
                  <c:v>34557</c:v>
                </c:pt>
                <c:pt idx="6402">
                  <c:v>34558</c:v>
                </c:pt>
                <c:pt idx="6403">
                  <c:v>34559</c:v>
                </c:pt>
                <c:pt idx="6404">
                  <c:v>34560</c:v>
                </c:pt>
                <c:pt idx="6405">
                  <c:v>34561</c:v>
                </c:pt>
                <c:pt idx="6406">
                  <c:v>34562</c:v>
                </c:pt>
                <c:pt idx="6407">
                  <c:v>34563</c:v>
                </c:pt>
                <c:pt idx="6408">
                  <c:v>34564</c:v>
                </c:pt>
                <c:pt idx="6409">
                  <c:v>34565</c:v>
                </c:pt>
                <c:pt idx="6410">
                  <c:v>34566</c:v>
                </c:pt>
                <c:pt idx="6411">
                  <c:v>34567</c:v>
                </c:pt>
                <c:pt idx="6412">
                  <c:v>34568</c:v>
                </c:pt>
                <c:pt idx="6413">
                  <c:v>34569</c:v>
                </c:pt>
                <c:pt idx="6414">
                  <c:v>34570</c:v>
                </c:pt>
                <c:pt idx="6415">
                  <c:v>34571</c:v>
                </c:pt>
                <c:pt idx="6416">
                  <c:v>34572</c:v>
                </c:pt>
                <c:pt idx="6417">
                  <c:v>34573</c:v>
                </c:pt>
                <c:pt idx="6418">
                  <c:v>34574</c:v>
                </c:pt>
                <c:pt idx="6419">
                  <c:v>34575</c:v>
                </c:pt>
                <c:pt idx="6420">
                  <c:v>34576</c:v>
                </c:pt>
                <c:pt idx="6421">
                  <c:v>34577</c:v>
                </c:pt>
                <c:pt idx="6422">
                  <c:v>34578</c:v>
                </c:pt>
                <c:pt idx="6423">
                  <c:v>34579</c:v>
                </c:pt>
                <c:pt idx="6424">
                  <c:v>34580</c:v>
                </c:pt>
                <c:pt idx="6425">
                  <c:v>34581</c:v>
                </c:pt>
                <c:pt idx="6426">
                  <c:v>34582</c:v>
                </c:pt>
                <c:pt idx="6427">
                  <c:v>34583</c:v>
                </c:pt>
                <c:pt idx="6428">
                  <c:v>34584</c:v>
                </c:pt>
                <c:pt idx="6429">
                  <c:v>34585</c:v>
                </c:pt>
                <c:pt idx="6430">
                  <c:v>34586</c:v>
                </c:pt>
                <c:pt idx="6431">
                  <c:v>34587</c:v>
                </c:pt>
                <c:pt idx="6432">
                  <c:v>34588</c:v>
                </c:pt>
                <c:pt idx="6433">
                  <c:v>34589</c:v>
                </c:pt>
                <c:pt idx="6434">
                  <c:v>34590</c:v>
                </c:pt>
                <c:pt idx="6435">
                  <c:v>34591</c:v>
                </c:pt>
                <c:pt idx="6436">
                  <c:v>34592</c:v>
                </c:pt>
                <c:pt idx="6437">
                  <c:v>34593</c:v>
                </c:pt>
                <c:pt idx="6438">
                  <c:v>34594</c:v>
                </c:pt>
                <c:pt idx="6439">
                  <c:v>34595</c:v>
                </c:pt>
                <c:pt idx="6440">
                  <c:v>34596</c:v>
                </c:pt>
                <c:pt idx="6441">
                  <c:v>34597</c:v>
                </c:pt>
                <c:pt idx="6442">
                  <c:v>34598</c:v>
                </c:pt>
                <c:pt idx="6443">
                  <c:v>34599</c:v>
                </c:pt>
                <c:pt idx="6444">
                  <c:v>34600</c:v>
                </c:pt>
                <c:pt idx="6445">
                  <c:v>34601</c:v>
                </c:pt>
                <c:pt idx="6446">
                  <c:v>34602</c:v>
                </c:pt>
                <c:pt idx="6447">
                  <c:v>34603</c:v>
                </c:pt>
                <c:pt idx="6448">
                  <c:v>34604</c:v>
                </c:pt>
                <c:pt idx="6449">
                  <c:v>34605</c:v>
                </c:pt>
                <c:pt idx="6450">
                  <c:v>34606</c:v>
                </c:pt>
                <c:pt idx="6451">
                  <c:v>34607</c:v>
                </c:pt>
                <c:pt idx="6452">
                  <c:v>34608</c:v>
                </c:pt>
                <c:pt idx="6453">
                  <c:v>34609</c:v>
                </c:pt>
                <c:pt idx="6454">
                  <c:v>34610</c:v>
                </c:pt>
                <c:pt idx="6455">
                  <c:v>34611</c:v>
                </c:pt>
                <c:pt idx="6456">
                  <c:v>34612</c:v>
                </c:pt>
                <c:pt idx="6457">
                  <c:v>34613</c:v>
                </c:pt>
                <c:pt idx="6458">
                  <c:v>34614</c:v>
                </c:pt>
                <c:pt idx="6459">
                  <c:v>34615</c:v>
                </c:pt>
                <c:pt idx="6460">
                  <c:v>34616</c:v>
                </c:pt>
                <c:pt idx="6461">
                  <c:v>34617</c:v>
                </c:pt>
                <c:pt idx="6462">
                  <c:v>34618</c:v>
                </c:pt>
                <c:pt idx="6463">
                  <c:v>34619</c:v>
                </c:pt>
                <c:pt idx="6464">
                  <c:v>34620</c:v>
                </c:pt>
                <c:pt idx="6465">
                  <c:v>34621</c:v>
                </c:pt>
                <c:pt idx="6466">
                  <c:v>34622</c:v>
                </c:pt>
                <c:pt idx="6467">
                  <c:v>34623</c:v>
                </c:pt>
                <c:pt idx="6468">
                  <c:v>34624</c:v>
                </c:pt>
                <c:pt idx="6469">
                  <c:v>34625</c:v>
                </c:pt>
                <c:pt idx="6470">
                  <c:v>34626</c:v>
                </c:pt>
                <c:pt idx="6471">
                  <c:v>34627</c:v>
                </c:pt>
                <c:pt idx="6472">
                  <c:v>34628</c:v>
                </c:pt>
                <c:pt idx="6473">
                  <c:v>34629</c:v>
                </c:pt>
                <c:pt idx="6474">
                  <c:v>34630</c:v>
                </c:pt>
                <c:pt idx="6475">
                  <c:v>34631</c:v>
                </c:pt>
                <c:pt idx="6476">
                  <c:v>34632</c:v>
                </c:pt>
                <c:pt idx="6477">
                  <c:v>34633</c:v>
                </c:pt>
                <c:pt idx="6478">
                  <c:v>34634</c:v>
                </c:pt>
                <c:pt idx="6479">
                  <c:v>34635</c:v>
                </c:pt>
                <c:pt idx="6480">
                  <c:v>34636</c:v>
                </c:pt>
                <c:pt idx="6481">
                  <c:v>34637</c:v>
                </c:pt>
                <c:pt idx="6482">
                  <c:v>34638</c:v>
                </c:pt>
                <c:pt idx="6483">
                  <c:v>34639</c:v>
                </c:pt>
                <c:pt idx="6484">
                  <c:v>34640</c:v>
                </c:pt>
                <c:pt idx="6485">
                  <c:v>34641</c:v>
                </c:pt>
                <c:pt idx="6486">
                  <c:v>34642</c:v>
                </c:pt>
                <c:pt idx="6487">
                  <c:v>34643</c:v>
                </c:pt>
                <c:pt idx="6488">
                  <c:v>34644</c:v>
                </c:pt>
                <c:pt idx="6489">
                  <c:v>34645</c:v>
                </c:pt>
                <c:pt idx="6490">
                  <c:v>34646</c:v>
                </c:pt>
                <c:pt idx="6491">
                  <c:v>34647</c:v>
                </c:pt>
                <c:pt idx="6492">
                  <c:v>34648</c:v>
                </c:pt>
                <c:pt idx="6493">
                  <c:v>34649</c:v>
                </c:pt>
                <c:pt idx="6494">
                  <c:v>34650</c:v>
                </c:pt>
                <c:pt idx="6495">
                  <c:v>34651</c:v>
                </c:pt>
                <c:pt idx="6496">
                  <c:v>34652</c:v>
                </c:pt>
                <c:pt idx="6497">
                  <c:v>34653</c:v>
                </c:pt>
                <c:pt idx="6498">
                  <c:v>34654</c:v>
                </c:pt>
                <c:pt idx="6499">
                  <c:v>34655</c:v>
                </c:pt>
                <c:pt idx="6500">
                  <c:v>34656</c:v>
                </c:pt>
                <c:pt idx="6501">
                  <c:v>34657</c:v>
                </c:pt>
                <c:pt idx="6502">
                  <c:v>34658</c:v>
                </c:pt>
                <c:pt idx="6503">
                  <c:v>34659</c:v>
                </c:pt>
                <c:pt idx="6504">
                  <c:v>34660</c:v>
                </c:pt>
                <c:pt idx="6505">
                  <c:v>34661</c:v>
                </c:pt>
                <c:pt idx="6506">
                  <c:v>34662</c:v>
                </c:pt>
                <c:pt idx="6507">
                  <c:v>34663</c:v>
                </c:pt>
                <c:pt idx="6508">
                  <c:v>34664</c:v>
                </c:pt>
                <c:pt idx="6509">
                  <c:v>34665</c:v>
                </c:pt>
                <c:pt idx="6510">
                  <c:v>34666</c:v>
                </c:pt>
                <c:pt idx="6511">
                  <c:v>34667</c:v>
                </c:pt>
                <c:pt idx="6512">
                  <c:v>34668</c:v>
                </c:pt>
                <c:pt idx="6513">
                  <c:v>34669</c:v>
                </c:pt>
                <c:pt idx="6514">
                  <c:v>34670</c:v>
                </c:pt>
                <c:pt idx="6515">
                  <c:v>34671</c:v>
                </c:pt>
                <c:pt idx="6516">
                  <c:v>34672</c:v>
                </c:pt>
                <c:pt idx="6517">
                  <c:v>34673</c:v>
                </c:pt>
                <c:pt idx="6518">
                  <c:v>34674</c:v>
                </c:pt>
                <c:pt idx="6519">
                  <c:v>34675</c:v>
                </c:pt>
                <c:pt idx="6520">
                  <c:v>34676</c:v>
                </c:pt>
                <c:pt idx="6521">
                  <c:v>34677</c:v>
                </c:pt>
                <c:pt idx="6522">
                  <c:v>34678</c:v>
                </c:pt>
                <c:pt idx="6523">
                  <c:v>34679</c:v>
                </c:pt>
                <c:pt idx="6524">
                  <c:v>34680</c:v>
                </c:pt>
                <c:pt idx="6525">
                  <c:v>34681</c:v>
                </c:pt>
                <c:pt idx="6526">
                  <c:v>34682</c:v>
                </c:pt>
                <c:pt idx="6527">
                  <c:v>34683</c:v>
                </c:pt>
                <c:pt idx="6528">
                  <c:v>34684</c:v>
                </c:pt>
                <c:pt idx="6529">
                  <c:v>34685</c:v>
                </c:pt>
                <c:pt idx="6530">
                  <c:v>34686</c:v>
                </c:pt>
                <c:pt idx="6531">
                  <c:v>34687</c:v>
                </c:pt>
                <c:pt idx="6532">
                  <c:v>34688</c:v>
                </c:pt>
                <c:pt idx="6533">
                  <c:v>34689</c:v>
                </c:pt>
                <c:pt idx="6534">
                  <c:v>34690</c:v>
                </c:pt>
                <c:pt idx="6535">
                  <c:v>34691</c:v>
                </c:pt>
                <c:pt idx="6536">
                  <c:v>34692</c:v>
                </c:pt>
                <c:pt idx="6537">
                  <c:v>34693</c:v>
                </c:pt>
                <c:pt idx="6538">
                  <c:v>34694</c:v>
                </c:pt>
                <c:pt idx="6539">
                  <c:v>34695</c:v>
                </c:pt>
                <c:pt idx="6540">
                  <c:v>34696</c:v>
                </c:pt>
                <c:pt idx="6541">
                  <c:v>34697</c:v>
                </c:pt>
                <c:pt idx="6542">
                  <c:v>34698</c:v>
                </c:pt>
                <c:pt idx="6543">
                  <c:v>34699</c:v>
                </c:pt>
                <c:pt idx="6544">
                  <c:v>34700</c:v>
                </c:pt>
                <c:pt idx="6545">
                  <c:v>34701</c:v>
                </c:pt>
                <c:pt idx="6546">
                  <c:v>34702</c:v>
                </c:pt>
                <c:pt idx="6547">
                  <c:v>34703</c:v>
                </c:pt>
                <c:pt idx="6548">
                  <c:v>34704</c:v>
                </c:pt>
                <c:pt idx="6549">
                  <c:v>34705</c:v>
                </c:pt>
                <c:pt idx="6550">
                  <c:v>34706</c:v>
                </c:pt>
                <c:pt idx="6551">
                  <c:v>34707</c:v>
                </c:pt>
                <c:pt idx="6552">
                  <c:v>34708</c:v>
                </c:pt>
                <c:pt idx="6553">
                  <c:v>34709</c:v>
                </c:pt>
                <c:pt idx="6554">
                  <c:v>34710</c:v>
                </c:pt>
                <c:pt idx="6555">
                  <c:v>34711</c:v>
                </c:pt>
                <c:pt idx="6556">
                  <c:v>34712</c:v>
                </c:pt>
                <c:pt idx="6557">
                  <c:v>34713</c:v>
                </c:pt>
                <c:pt idx="6558">
                  <c:v>34714</c:v>
                </c:pt>
                <c:pt idx="6559">
                  <c:v>34715</c:v>
                </c:pt>
                <c:pt idx="6560">
                  <c:v>34716</c:v>
                </c:pt>
                <c:pt idx="6561">
                  <c:v>34717</c:v>
                </c:pt>
                <c:pt idx="6562">
                  <c:v>34718</c:v>
                </c:pt>
                <c:pt idx="6563">
                  <c:v>34719</c:v>
                </c:pt>
                <c:pt idx="6564">
                  <c:v>34720</c:v>
                </c:pt>
                <c:pt idx="6565">
                  <c:v>34721</c:v>
                </c:pt>
                <c:pt idx="6566">
                  <c:v>34722</c:v>
                </c:pt>
                <c:pt idx="6567">
                  <c:v>34723</c:v>
                </c:pt>
                <c:pt idx="6568">
                  <c:v>34724</c:v>
                </c:pt>
                <c:pt idx="6569">
                  <c:v>34725</c:v>
                </c:pt>
                <c:pt idx="6570">
                  <c:v>34726</c:v>
                </c:pt>
                <c:pt idx="6571">
                  <c:v>34727</c:v>
                </c:pt>
                <c:pt idx="6572">
                  <c:v>34728</c:v>
                </c:pt>
                <c:pt idx="6573">
                  <c:v>34729</c:v>
                </c:pt>
                <c:pt idx="6574">
                  <c:v>34730</c:v>
                </c:pt>
                <c:pt idx="6575">
                  <c:v>34731</c:v>
                </c:pt>
                <c:pt idx="6576">
                  <c:v>34732</c:v>
                </c:pt>
                <c:pt idx="6577">
                  <c:v>34733</c:v>
                </c:pt>
                <c:pt idx="6578">
                  <c:v>34734</c:v>
                </c:pt>
                <c:pt idx="6579">
                  <c:v>34735</c:v>
                </c:pt>
                <c:pt idx="6580">
                  <c:v>34736</c:v>
                </c:pt>
                <c:pt idx="6581">
                  <c:v>34737</c:v>
                </c:pt>
                <c:pt idx="6582">
                  <c:v>34738</c:v>
                </c:pt>
                <c:pt idx="6583">
                  <c:v>34739</c:v>
                </c:pt>
                <c:pt idx="6584">
                  <c:v>34740</c:v>
                </c:pt>
                <c:pt idx="6585">
                  <c:v>34741</c:v>
                </c:pt>
                <c:pt idx="6586">
                  <c:v>34742</c:v>
                </c:pt>
                <c:pt idx="6587">
                  <c:v>34743</c:v>
                </c:pt>
                <c:pt idx="6588">
                  <c:v>34744</c:v>
                </c:pt>
                <c:pt idx="6589">
                  <c:v>34745</c:v>
                </c:pt>
                <c:pt idx="6590">
                  <c:v>34746</c:v>
                </c:pt>
                <c:pt idx="6591">
                  <c:v>34747</c:v>
                </c:pt>
                <c:pt idx="6592">
                  <c:v>34748</c:v>
                </c:pt>
                <c:pt idx="6593">
                  <c:v>34749</c:v>
                </c:pt>
                <c:pt idx="6594">
                  <c:v>34750</c:v>
                </c:pt>
                <c:pt idx="6595">
                  <c:v>34751</c:v>
                </c:pt>
                <c:pt idx="6596">
                  <c:v>34752</c:v>
                </c:pt>
                <c:pt idx="6597">
                  <c:v>34753</c:v>
                </c:pt>
                <c:pt idx="6598">
                  <c:v>34754</c:v>
                </c:pt>
                <c:pt idx="6599">
                  <c:v>34755</c:v>
                </c:pt>
                <c:pt idx="6600">
                  <c:v>34756</c:v>
                </c:pt>
                <c:pt idx="6601">
                  <c:v>34757</c:v>
                </c:pt>
                <c:pt idx="6602">
                  <c:v>34758</c:v>
                </c:pt>
                <c:pt idx="6603">
                  <c:v>34759</c:v>
                </c:pt>
                <c:pt idx="6604">
                  <c:v>34760</c:v>
                </c:pt>
                <c:pt idx="6605">
                  <c:v>34761</c:v>
                </c:pt>
                <c:pt idx="6606">
                  <c:v>34762</c:v>
                </c:pt>
                <c:pt idx="6607">
                  <c:v>34763</c:v>
                </c:pt>
                <c:pt idx="6608">
                  <c:v>34764</c:v>
                </c:pt>
                <c:pt idx="6609">
                  <c:v>34765</c:v>
                </c:pt>
                <c:pt idx="6610">
                  <c:v>34766</c:v>
                </c:pt>
                <c:pt idx="6611">
                  <c:v>34767</c:v>
                </c:pt>
                <c:pt idx="6612">
                  <c:v>34768</c:v>
                </c:pt>
                <c:pt idx="6613">
                  <c:v>34769</c:v>
                </c:pt>
                <c:pt idx="6614">
                  <c:v>34770</c:v>
                </c:pt>
                <c:pt idx="6615">
                  <c:v>34771</c:v>
                </c:pt>
                <c:pt idx="6616">
                  <c:v>34772</c:v>
                </c:pt>
                <c:pt idx="6617">
                  <c:v>34773</c:v>
                </c:pt>
                <c:pt idx="6618">
                  <c:v>34774</c:v>
                </c:pt>
                <c:pt idx="6619">
                  <c:v>34775</c:v>
                </c:pt>
                <c:pt idx="6620">
                  <c:v>34776</c:v>
                </c:pt>
                <c:pt idx="6621">
                  <c:v>34777</c:v>
                </c:pt>
                <c:pt idx="6622">
                  <c:v>34778</c:v>
                </c:pt>
                <c:pt idx="6623">
                  <c:v>34779</c:v>
                </c:pt>
                <c:pt idx="6624">
                  <c:v>34780</c:v>
                </c:pt>
                <c:pt idx="6625">
                  <c:v>34781</c:v>
                </c:pt>
                <c:pt idx="6626">
                  <c:v>34782</c:v>
                </c:pt>
                <c:pt idx="6627">
                  <c:v>34783</c:v>
                </c:pt>
                <c:pt idx="6628">
                  <c:v>34784</c:v>
                </c:pt>
                <c:pt idx="6629">
                  <c:v>34785</c:v>
                </c:pt>
                <c:pt idx="6630">
                  <c:v>34786</c:v>
                </c:pt>
                <c:pt idx="6631">
                  <c:v>34787</c:v>
                </c:pt>
                <c:pt idx="6632">
                  <c:v>34788</c:v>
                </c:pt>
                <c:pt idx="6633">
                  <c:v>34789</c:v>
                </c:pt>
                <c:pt idx="6634">
                  <c:v>34790</c:v>
                </c:pt>
                <c:pt idx="6635">
                  <c:v>34791</c:v>
                </c:pt>
                <c:pt idx="6636">
                  <c:v>34792</c:v>
                </c:pt>
                <c:pt idx="6637">
                  <c:v>34793</c:v>
                </c:pt>
                <c:pt idx="6638">
                  <c:v>34794</c:v>
                </c:pt>
                <c:pt idx="6639">
                  <c:v>34795</c:v>
                </c:pt>
                <c:pt idx="6640">
                  <c:v>34796</c:v>
                </c:pt>
                <c:pt idx="6641">
                  <c:v>34797</c:v>
                </c:pt>
                <c:pt idx="6642">
                  <c:v>34798</c:v>
                </c:pt>
                <c:pt idx="6643">
                  <c:v>34799</c:v>
                </c:pt>
                <c:pt idx="6644">
                  <c:v>34800</c:v>
                </c:pt>
                <c:pt idx="6645">
                  <c:v>34801</c:v>
                </c:pt>
                <c:pt idx="6646">
                  <c:v>34802</c:v>
                </c:pt>
                <c:pt idx="6647">
                  <c:v>34803</c:v>
                </c:pt>
                <c:pt idx="6648">
                  <c:v>34804</c:v>
                </c:pt>
                <c:pt idx="6649">
                  <c:v>34805</c:v>
                </c:pt>
                <c:pt idx="6650">
                  <c:v>34806</c:v>
                </c:pt>
                <c:pt idx="6651">
                  <c:v>34807</c:v>
                </c:pt>
                <c:pt idx="6652">
                  <c:v>34808</c:v>
                </c:pt>
                <c:pt idx="6653">
                  <c:v>34809</c:v>
                </c:pt>
                <c:pt idx="6654">
                  <c:v>34810</c:v>
                </c:pt>
                <c:pt idx="6655">
                  <c:v>34811</c:v>
                </c:pt>
                <c:pt idx="6656">
                  <c:v>34812</c:v>
                </c:pt>
                <c:pt idx="6657">
                  <c:v>34813</c:v>
                </c:pt>
                <c:pt idx="6658">
                  <c:v>34814</c:v>
                </c:pt>
                <c:pt idx="6659">
                  <c:v>34815</c:v>
                </c:pt>
                <c:pt idx="6660">
                  <c:v>34816</c:v>
                </c:pt>
                <c:pt idx="6661">
                  <c:v>34817</c:v>
                </c:pt>
                <c:pt idx="6662">
                  <c:v>34818</c:v>
                </c:pt>
                <c:pt idx="6663">
                  <c:v>34819</c:v>
                </c:pt>
                <c:pt idx="6664">
                  <c:v>34820</c:v>
                </c:pt>
                <c:pt idx="6665">
                  <c:v>34821</c:v>
                </c:pt>
                <c:pt idx="6666">
                  <c:v>34822</c:v>
                </c:pt>
                <c:pt idx="6667">
                  <c:v>34823</c:v>
                </c:pt>
                <c:pt idx="6668">
                  <c:v>34824</c:v>
                </c:pt>
                <c:pt idx="6669">
                  <c:v>34825</c:v>
                </c:pt>
                <c:pt idx="6670">
                  <c:v>34826</c:v>
                </c:pt>
                <c:pt idx="6671">
                  <c:v>34827</c:v>
                </c:pt>
                <c:pt idx="6672">
                  <c:v>34828</c:v>
                </c:pt>
                <c:pt idx="6673">
                  <c:v>34829</c:v>
                </c:pt>
                <c:pt idx="6674">
                  <c:v>34830</c:v>
                </c:pt>
                <c:pt idx="6675">
                  <c:v>34831</c:v>
                </c:pt>
                <c:pt idx="6676">
                  <c:v>34832</c:v>
                </c:pt>
                <c:pt idx="6677">
                  <c:v>34833</c:v>
                </c:pt>
                <c:pt idx="6678">
                  <c:v>34834</c:v>
                </c:pt>
                <c:pt idx="6679">
                  <c:v>34835</c:v>
                </c:pt>
                <c:pt idx="6680">
                  <c:v>34836</c:v>
                </c:pt>
                <c:pt idx="6681">
                  <c:v>34837</c:v>
                </c:pt>
                <c:pt idx="6682">
                  <c:v>34838</c:v>
                </c:pt>
                <c:pt idx="6683">
                  <c:v>34839</c:v>
                </c:pt>
                <c:pt idx="6684">
                  <c:v>34840</c:v>
                </c:pt>
                <c:pt idx="6685">
                  <c:v>34841</c:v>
                </c:pt>
                <c:pt idx="6686">
                  <c:v>34842</c:v>
                </c:pt>
                <c:pt idx="6687">
                  <c:v>34843</c:v>
                </c:pt>
                <c:pt idx="6688">
                  <c:v>34844</c:v>
                </c:pt>
                <c:pt idx="6689">
                  <c:v>34845</c:v>
                </c:pt>
                <c:pt idx="6690">
                  <c:v>34846</c:v>
                </c:pt>
                <c:pt idx="6691">
                  <c:v>34847</c:v>
                </c:pt>
                <c:pt idx="6692">
                  <c:v>34848</c:v>
                </c:pt>
                <c:pt idx="6693">
                  <c:v>34849</c:v>
                </c:pt>
                <c:pt idx="6694">
                  <c:v>34850</c:v>
                </c:pt>
                <c:pt idx="6695">
                  <c:v>34851</c:v>
                </c:pt>
                <c:pt idx="6696">
                  <c:v>34852</c:v>
                </c:pt>
                <c:pt idx="6697">
                  <c:v>34853</c:v>
                </c:pt>
                <c:pt idx="6698">
                  <c:v>34854</c:v>
                </c:pt>
                <c:pt idx="6699">
                  <c:v>34855</c:v>
                </c:pt>
                <c:pt idx="6700">
                  <c:v>34856</c:v>
                </c:pt>
                <c:pt idx="6701">
                  <c:v>34857</c:v>
                </c:pt>
                <c:pt idx="6702">
                  <c:v>34858</c:v>
                </c:pt>
                <c:pt idx="6703">
                  <c:v>34859</c:v>
                </c:pt>
                <c:pt idx="6704">
                  <c:v>34860</c:v>
                </c:pt>
                <c:pt idx="6705">
                  <c:v>34861</c:v>
                </c:pt>
                <c:pt idx="6706">
                  <c:v>34862</c:v>
                </c:pt>
                <c:pt idx="6707">
                  <c:v>34863</c:v>
                </c:pt>
                <c:pt idx="6708">
                  <c:v>34864</c:v>
                </c:pt>
                <c:pt idx="6709">
                  <c:v>34865</c:v>
                </c:pt>
                <c:pt idx="6710">
                  <c:v>34866</c:v>
                </c:pt>
                <c:pt idx="6711">
                  <c:v>34867</c:v>
                </c:pt>
                <c:pt idx="6712">
                  <c:v>34868</c:v>
                </c:pt>
                <c:pt idx="6713">
                  <c:v>34869</c:v>
                </c:pt>
                <c:pt idx="6714">
                  <c:v>34870</c:v>
                </c:pt>
                <c:pt idx="6715">
                  <c:v>34871</c:v>
                </c:pt>
                <c:pt idx="6716">
                  <c:v>34872</c:v>
                </c:pt>
                <c:pt idx="6717">
                  <c:v>34873</c:v>
                </c:pt>
                <c:pt idx="6718">
                  <c:v>34874</c:v>
                </c:pt>
                <c:pt idx="6719">
                  <c:v>34875</c:v>
                </c:pt>
                <c:pt idx="6720">
                  <c:v>34876</c:v>
                </c:pt>
                <c:pt idx="6721">
                  <c:v>34877</c:v>
                </c:pt>
                <c:pt idx="6722">
                  <c:v>34878</c:v>
                </c:pt>
                <c:pt idx="6723">
                  <c:v>34879</c:v>
                </c:pt>
                <c:pt idx="6724">
                  <c:v>34880</c:v>
                </c:pt>
                <c:pt idx="6725">
                  <c:v>34881</c:v>
                </c:pt>
                <c:pt idx="6726">
                  <c:v>34882</c:v>
                </c:pt>
                <c:pt idx="6727">
                  <c:v>34883</c:v>
                </c:pt>
                <c:pt idx="6728">
                  <c:v>34884</c:v>
                </c:pt>
                <c:pt idx="6729">
                  <c:v>34885</c:v>
                </c:pt>
                <c:pt idx="6730">
                  <c:v>34886</c:v>
                </c:pt>
                <c:pt idx="6731">
                  <c:v>34887</c:v>
                </c:pt>
                <c:pt idx="6732">
                  <c:v>34888</c:v>
                </c:pt>
                <c:pt idx="6733">
                  <c:v>34889</c:v>
                </c:pt>
                <c:pt idx="6734">
                  <c:v>34890</c:v>
                </c:pt>
                <c:pt idx="6735">
                  <c:v>34891</c:v>
                </c:pt>
                <c:pt idx="6736">
                  <c:v>34892</c:v>
                </c:pt>
                <c:pt idx="6737">
                  <c:v>34893</c:v>
                </c:pt>
                <c:pt idx="6738">
                  <c:v>34894</c:v>
                </c:pt>
                <c:pt idx="6739">
                  <c:v>34895</c:v>
                </c:pt>
                <c:pt idx="6740">
                  <c:v>34896</c:v>
                </c:pt>
                <c:pt idx="6741">
                  <c:v>34897</c:v>
                </c:pt>
                <c:pt idx="6742">
                  <c:v>34898</c:v>
                </c:pt>
                <c:pt idx="6743">
                  <c:v>34899</c:v>
                </c:pt>
                <c:pt idx="6744">
                  <c:v>34900</c:v>
                </c:pt>
                <c:pt idx="6745">
                  <c:v>34901</c:v>
                </c:pt>
                <c:pt idx="6746">
                  <c:v>34902</c:v>
                </c:pt>
                <c:pt idx="6747">
                  <c:v>34903</c:v>
                </c:pt>
                <c:pt idx="6748">
                  <c:v>34904</c:v>
                </c:pt>
                <c:pt idx="6749">
                  <c:v>34905</c:v>
                </c:pt>
                <c:pt idx="6750">
                  <c:v>34906</c:v>
                </c:pt>
                <c:pt idx="6751">
                  <c:v>34907</c:v>
                </c:pt>
                <c:pt idx="6752">
                  <c:v>34908</c:v>
                </c:pt>
                <c:pt idx="6753">
                  <c:v>34909</c:v>
                </c:pt>
                <c:pt idx="6754">
                  <c:v>34910</c:v>
                </c:pt>
                <c:pt idx="6755">
                  <c:v>34911</c:v>
                </c:pt>
                <c:pt idx="6756">
                  <c:v>34912</c:v>
                </c:pt>
                <c:pt idx="6757">
                  <c:v>34913</c:v>
                </c:pt>
                <c:pt idx="6758">
                  <c:v>34914</c:v>
                </c:pt>
                <c:pt idx="6759">
                  <c:v>34915</c:v>
                </c:pt>
                <c:pt idx="6760">
                  <c:v>34916</c:v>
                </c:pt>
                <c:pt idx="6761">
                  <c:v>34917</c:v>
                </c:pt>
                <c:pt idx="6762">
                  <c:v>34918</c:v>
                </c:pt>
                <c:pt idx="6763">
                  <c:v>34919</c:v>
                </c:pt>
                <c:pt idx="6764">
                  <c:v>34920</c:v>
                </c:pt>
                <c:pt idx="6765">
                  <c:v>34921</c:v>
                </c:pt>
                <c:pt idx="6766">
                  <c:v>34922</c:v>
                </c:pt>
                <c:pt idx="6767">
                  <c:v>34923</c:v>
                </c:pt>
                <c:pt idx="6768">
                  <c:v>34924</c:v>
                </c:pt>
                <c:pt idx="6769">
                  <c:v>34925</c:v>
                </c:pt>
                <c:pt idx="6770">
                  <c:v>34926</c:v>
                </c:pt>
                <c:pt idx="6771">
                  <c:v>34927</c:v>
                </c:pt>
                <c:pt idx="6772">
                  <c:v>34928</c:v>
                </c:pt>
                <c:pt idx="6773">
                  <c:v>34929</c:v>
                </c:pt>
                <c:pt idx="6774">
                  <c:v>34930</c:v>
                </c:pt>
                <c:pt idx="6775">
                  <c:v>34931</c:v>
                </c:pt>
                <c:pt idx="6776">
                  <c:v>34932</c:v>
                </c:pt>
                <c:pt idx="6777">
                  <c:v>34933</c:v>
                </c:pt>
                <c:pt idx="6778">
                  <c:v>34934</c:v>
                </c:pt>
                <c:pt idx="6779">
                  <c:v>34935</c:v>
                </c:pt>
                <c:pt idx="6780">
                  <c:v>34936</c:v>
                </c:pt>
                <c:pt idx="6781">
                  <c:v>34937</c:v>
                </c:pt>
                <c:pt idx="6782">
                  <c:v>34938</c:v>
                </c:pt>
                <c:pt idx="6783">
                  <c:v>34939</c:v>
                </c:pt>
                <c:pt idx="6784">
                  <c:v>34940</c:v>
                </c:pt>
                <c:pt idx="6785">
                  <c:v>34941</c:v>
                </c:pt>
                <c:pt idx="6786">
                  <c:v>34942</c:v>
                </c:pt>
                <c:pt idx="6787">
                  <c:v>34943</c:v>
                </c:pt>
                <c:pt idx="6788">
                  <c:v>34944</c:v>
                </c:pt>
                <c:pt idx="6789">
                  <c:v>34945</c:v>
                </c:pt>
                <c:pt idx="6790">
                  <c:v>34946</c:v>
                </c:pt>
                <c:pt idx="6791">
                  <c:v>34947</c:v>
                </c:pt>
                <c:pt idx="6792">
                  <c:v>34948</c:v>
                </c:pt>
                <c:pt idx="6793">
                  <c:v>34949</c:v>
                </c:pt>
                <c:pt idx="6794">
                  <c:v>34950</c:v>
                </c:pt>
                <c:pt idx="6795">
                  <c:v>34951</c:v>
                </c:pt>
                <c:pt idx="6796">
                  <c:v>34952</c:v>
                </c:pt>
                <c:pt idx="6797">
                  <c:v>34953</c:v>
                </c:pt>
                <c:pt idx="6798">
                  <c:v>34954</c:v>
                </c:pt>
                <c:pt idx="6799">
                  <c:v>34955</c:v>
                </c:pt>
                <c:pt idx="6800">
                  <c:v>34956</c:v>
                </c:pt>
                <c:pt idx="6801">
                  <c:v>34957</c:v>
                </c:pt>
                <c:pt idx="6802">
                  <c:v>34958</c:v>
                </c:pt>
                <c:pt idx="6803">
                  <c:v>34959</c:v>
                </c:pt>
                <c:pt idx="6804">
                  <c:v>34960</c:v>
                </c:pt>
                <c:pt idx="6805">
                  <c:v>34961</c:v>
                </c:pt>
                <c:pt idx="6806">
                  <c:v>34962</c:v>
                </c:pt>
                <c:pt idx="6807">
                  <c:v>34963</c:v>
                </c:pt>
                <c:pt idx="6808">
                  <c:v>34964</c:v>
                </c:pt>
                <c:pt idx="6809">
                  <c:v>34965</c:v>
                </c:pt>
                <c:pt idx="6810">
                  <c:v>34966</c:v>
                </c:pt>
                <c:pt idx="6811">
                  <c:v>34967</c:v>
                </c:pt>
                <c:pt idx="6812">
                  <c:v>34968</c:v>
                </c:pt>
                <c:pt idx="6813">
                  <c:v>34969</c:v>
                </c:pt>
                <c:pt idx="6814">
                  <c:v>34970</c:v>
                </c:pt>
                <c:pt idx="6815">
                  <c:v>34971</c:v>
                </c:pt>
                <c:pt idx="6816">
                  <c:v>34972</c:v>
                </c:pt>
                <c:pt idx="6817">
                  <c:v>34973</c:v>
                </c:pt>
                <c:pt idx="6818">
                  <c:v>34974</c:v>
                </c:pt>
                <c:pt idx="6819">
                  <c:v>34975</c:v>
                </c:pt>
                <c:pt idx="6820">
                  <c:v>34976</c:v>
                </c:pt>
                <c:pt idx="6821">
                  <c:v>34977</c:v>
                </c:pt>
                <c:pt idx="6822">
                  <c:v>34978</c:v>
                </c:pt>
                <c:pt idx="6823">
                  <c:v>34979</c:v>
                </c:pt>
                <c:pt idx="6824">
                  <c:v>34980</c:v>
                </c:pt>
                <c:pt idx="6825">
                  <c:v>34981</c:v>
                </c:pt>
                <c:pt idx="6826">
                  <c:v>34982</c:v>
                </c:pt>
                <c:pt idx="6827">
                  <c:v>34983</c:v>
                </c:pt>
                <c:pt idx="6828">
                  <c:v>34984</c:v>
                </c:pt>
                <c:pt idx="6829">
                  <c:v>34985</c:v>
                </c:pt>
                <c:pt idx="6830">
                  <c:v>34986</c:v>
                </c:pt>
                <c:pt idx="6831">
                  <c:v>34987</c:v>
                </c:pt>
                <c:pt idx="6832">
                  <c:v>34988</c:v>
                </c:pt>
                <c:pt idx="6833">
                  <c:v>34989</c:v>
                </c:pt>
                <c:pt idx="6834">
                  <c:v>34990</c:v>
                </c:pt>
                <c:pt idx="6835">
                  <c:v>34991</c:v>
                </c:pt>
                <c:pt idx="6836">
                  <c:v>34992</c:v>
                </c:pt>
                <c:pt idx="6837">
                  <c:v>34993</c:v>
                </c:pt>
                <c:pt idx="6838">
                  <c:v>34994</c:v>
                </c:pt>
                <c:pt idx="6839">
                  <c:v>34995</c:v>
                </c:pt>
                <c:pt idx="6840">
                  <c:v>34996</c:v>
                </c:pt>
                <c:pt idx="6841">
                  <c:v>34997</c:v>
                </c:pt>
                <c:pt idx="6842">
                  <c:v>34998</c:v>
                </c:pt>
                <c:pt idx="6843">
                  <c:v>34999</c:v>
                </c:pt>
                <c:pt idx="6844">
                  <c:v>35000</c:v>
                </c:pt>
                <c:pt idx="6845">
                  <c:v>35001</c:v>
                </c:pt>
                <c:pt idx="6846">
                  <c:v>35002</c:v>
                </c:pt>
                <c:pt idx="6847">
                  <c:v>35003</c:v>
                </c:pt>
                <c:pt idx="6848">
                  <c:v>35004</c:v>
                </c:pt>
                <c:pt idx="6849">
                  <c:v>35005</c:v>
                </c:pt>
                <c:pt idx="6850">
                  <c:v>35006</c:v>
                </c:pt>
                <c:pt idx="6851">
                  <c:v>35007</c:v>
                </c:pt>
                <c:pt idx="6852">
                  <c:v>35008</c:v>
                </c:pt>
                <c:pt idx="6853">
                  <c:v>35009</c:v>
                </c:pt>
                <c:pt idx="6854">
                  <c:v>35010</c:v>
                </c:pt>
                <c:pt idx="6855">
                  <c:v>35011</c:v>
                </c:pt>
                <c:pt idx="6856">
                  <c:v>35012</c:v>
                </c:pt>
                <c:pt idx="6857">
                  <c:v>35013</c:v>
                </c:pt>
                <c:pt idx="6858">
                  <c:v>35014</c:v>
                </c:pt>
                <c:pt idx="6859">
                  <c:v>35015</c:v>
                </c:pt>
                <c:pt idx="6860">
                  <c:v>35016</c:v>
                </c:pt>
                <c:pt idx="6861">
                  <c:v>35017</c:v>
                </c:pt>
                <c:pt idx="6862">
                  <c:v>35018</c:v>
                </c:pt>
                <c:pt idx="6863">
                  <c:v>35019</c:v>
                </c:pt>
                <c:pt idx="6864">
                  <c:v>35020</c:v>
                </c:pt>
                <c:pt idx="6865">
                  <c:v>35021</c:v>
                </c:pt>
                <c:pt idx="6866">
                  <c:v>35022</c:v>
                </c:pt>
                <c:pt idx="6867">
                  <c:v>35023</c:v>
                </c:pt>
                <c:pt idx="6868">
                  <c:v>35024</c:v>
                </c:pt>
                <c:pt idx="6869">
                  <c:v>35025</c:v>
                </c:pt>
                <c:pt idx="6870">
                  <c:v>35026</c:v>
                </c:pt>
                <c:pt idx="6871">
                  <c:v>35027</c:v>
                </c:pt>
                <c:pt idx="6872">
                  <c:v>35028</c:v>
                </c:pt>
                <c:pt idx="6873">
                  <c:v>35029</c:v>
                </c:pt>
                <c:pt idx="6874">
                  <c:v>35030</c:v>
                </c:pt>
                <c:pt idx="6875">
                  <c:v>35031</c:v>
                </c:pt>
                <c:pt idx="6876">
                  <c:v>35032</c:v>
                </c:pt>
                <c:pt idx="6877">
                  <c:v>35033</c:v>
                </c:pt>
                <c:pt idx="6878">
                  <c:v>35034</c:v>
                </c:pt>
                <c:pt idx="6879">
                  <c:v>35035</c:v>
                </c:pt>
                <c:pt idx="6880">
                  <c:v>35036</c:v>
                </c:pt>
                <c:pt idx="6881">
                  <c:v>35037</c:v>
                </c:pt>
                <c:pt idx="6882">
                  <c:v>35038</c:v>
                </c:pt>
                <c:pt idx="6883">
                  <c:v>35039</c:v>
                </c:pt>
                <c:pt idx="6884">
                  <c:v>35040</c:v>
                </c:pt>
                <c:pt idx="6885">
                  <c:v>35041</c:v>
                </c:pt>
                <c:pt idx="6886">
                  <c:v>35042</c:v>
                </c:pt>
                <c:pt idx="6887">
                  <c:v>35043</c:v>
                </c:pt>
                <c:pt idx="6888">
                  <c:v>35044</c:v>
                </c:pt>
                <c:pt idx="6889">
                  <c:v>35045</c:v>
                </c:pt>
                <c:pt idx="6890">
                  <c:v>35046</c:v>
                </c:pt>
                <c:pt idx="6891">
                  <c:v>35047</c:v>
                </c:pt>
                <c:pt idx="6892">
                  <c:v>35048</c:v>
                </c:pt>
                <c:pt idx="6893">
                  <c:v>35049</c:v>
                </c:pt>
                <c:pt idx="6894">
                  <c:v>35050</c:v>
                </c:pt>
                <c:pt idx="6895">
                  <c:v>35051</c:v>
                </c:pt>
                <c:pt idx="6896">
                  <c:v>35052</c:v>
                </c:pt>
                <c:pt idx="6897">
                  <c:v>35053</c:v>
                </c:pt>
                <c:pt idx="6898">
                  <c:v>35054</c:v>
                </c:pt>
                <c:pt idx="6899">
                  <c:v>35055</c:v>
                </c:pt>
                <c:pt idx="6900">
                  <c:v>35056</c:v>
                </c:pt>
                <c:pt idx="6901">
                  <c:v>35057</c:v>
                </c:pt>
                <c:pt idx="6902">
                  <c:v>35058</c:v>
                </c:pt>
                <c:pt idx="6903">
                  <c:v>35059</c:v>
                </c:pt>
                <c:pt idx="6904">
                  <c:v>35060</c:v>
                </c:pt>
                <c:pt idx="6905">
                  <c:v>35061</c:v>
                </c:pt>
                <c:pt idx="6906">
                  <c:v>35062</c:v>
                </c:pt>
                <c:pt idx="6907">
                  <c:v>35063</c:v>
                </c:pt>
                <c:pt idx="6908">
                  <c:v>35064</c:v>
                </c:pt>
                <c:pt idx="6909">
                  <c:v>35065</c:v>
                </c:pt>
                <c:pt idx="6910">
                  <c:v>35066</c:v>
                </c:pt>
                <c:pt idx="6911">
                  <c:v>35067</c:v>
                </c:pt>
                <c:pt idx="6912">
                  <c:v>35068</c:v>
                </c:pt>
                <c:pt idx="6913">
                  <c:v>35069</c:v>
                </c:pt>
                <c:pt idx="6914">
                  <c:v>35070</c:v>
                </c:pt>
                <c:pt idx="6915">
                  <c:v>35071</c:v>
                </c:pt>
                <c:pt idx="6916">
                  <c:v>35072</c:v>
                </c:pt>
                <c:pt idx="6917">
                  <c:v>35073</c:v>
                </c:pt>
                <c:pt idx="6918">
                  <c:v>35074</c:v>
                </c:pt>
                <c:pt idx="6919">
                  <c:v>35075</c:v>
                </c:pt>
                <c:pt idx="6920">
                  <c:v>35076</c:v>
                </c:pt>
                <c:pt idx="6921">
                  <c:v>35077</c:v>
                </c:pt>
                <c:pt idx="6922">
                  <c:v>35078</c:v>
                </c:pt>
                <c:pt idx="6923">
                  <c:v>35079</c:v>
                </c:pt>
                <c:pt idx="6924">
                  <c:v>35080</c:v>
                </c:pt>
                <c:pt idx="6925">
                  <c:v>35081</c:v>
                </c:pt>
                <c:pt idx="6926">
                  <c:v>35082</c:v>
                </c:pt>
                <c:pt idx="6927">
                  <c:v>35083</c:v>
                </c:pt>
                <c:pt idx="6928">
                  <c:v>35084</c:v>
                </c:pt>
                <c:pt idx="6929">
                  <c:v>35085</c:v>
                </c:pt>
                <c:pt idx="6930">
                  <c:v>35086</c:v>
                </c:pt>
                <c:pt idx="6931">
                  <c:v>35087</c:v>
                </c:pt>
                <c:pt idx="6932">
                  <c:v>35088</c:v>
                </c:pt>
                <c:pt idx="6933">
                  <c:v>35089</c:v>
                </c:pt>
                <c:pt idx="6934">
                  <c:v>35090</c:v>
                </c:pt>
                <c:pt idx="6935">
                  <c:v>35091</c:v>
                </c:pt>
                <c:pt idx="6936">
                  <c:v>35092</c:v>
                </c:pt>
                <c:pt idx="6937">
                  <c:v>35093</c:v>
                </c:pt>
                <c:pt idx="6938">
                  <c:v>35094</c:v>
                </c:pt>
                <c:pt idx="6939">
                  <c:v>35095</c:v>
                </c:pt>
                <c:pt idx="6940">
                  <c:v>35096</c:v>
                </c:pt>
                <c:pt idx="6941">
                  <c:v>35097</c:v>
                </c:pt>
                <c:pt idx="6942">
                  <c:v>35098</c:v>
                </c:pt>
                <c:pt idx="6943">
                  <c:v>35099</c:v>
                </c:pt>
                <c:pt idx="6944">
                  <c:v>35100</c:v>
                </c:pt>
                <c:pt idx="6945">
                  <c:v>35101</c:v>
                </c:pt>
                <c:pt idx="6946">
                  <c:v>35102</c:v>
                </c:pt>
                <c:pt idx="6947">
                  <c:v>35103</c:v>
                </c:pt>
                <c:pt idx="6948">
                  <c:v>35104</c:v>
                </c:pt>
                <c:pt idx="6949">
                  <c:v>35105</c:v>
                </c:pt>
                <c:pt idx="6950">
                  <c:v>35106</c:v>
                </c:pt>
                <c:pt idx="6951">
                  <c:v>35107</c:v>
                </c:pt>
                <c:pt idx="6952">
                  <c:v>35108</c:v>
                </c:pt>
                <c:pt idx="6953">
                  <c:v>35109</c:v>
                </c:pt>
                <c:pt idx="6954">
                  <c:v>35110</c:v>
                </c:pt>
                <c:pt idx="6955">
                  <c:v>35111</c:v>
                </c:pt>
                <c:pt idx="6956">
                  <c:v>35112</c:v>
                </c:pt>
                <c:pt idx="6957">
                  <c:v>35113</c:v>
                </c:pt>
                <c:pt idx="6958">
                  <c:v>35114</c:v>
                </c:pt>
                <c:pt idx="6959">
                  <c:v>35115</c:v>
                </c:pt>
                <c:pt idx="6960">
                  <c:v>35116</c:v>
                </c:pt>
                <c:pt idx="6961">
                  <c:v>35117</c:v>
                </c:pt>
                <c:pt idx="6962">
                  <c:v>35118</c:v>
                </c:pt>
                <c:pt idx="6963">
                  <c:v>35119</c:v>
                </c:pt>
                <c:pt idx="6964">
                  <c:v>35120</c:v>
                </c:pt>
                <c:pt idx="6965">
                  <c:v>35121</c:v>
                </c:pt>
                <c:pt idx="6966">
                  <c:v>35122</c:v>
                </c:pt>
                <c:pt idx="6967">
                  <c:v>35123</c:v>
                </c:pt>
                <c:pt idx="6968">
                  <c:v>35124</c:v>
                </c:pt>
                <c:pt idx="6969">
                  <c:v>35125</c:v>
                </c:pt>
                <c:pt idx="6970">
                  <c:v>35126</c:v>
                </c:pt>
                <c:pt idx="6971">
                  <c:v>35127</c:v>
                </c:pt>
                <c:pt idx="6972">
                  <c:v>35128</c:v>
                </c:pt>
                <c:pt idx="6973">
                  <c:v>35129</c:v>
                </c:pt>
                <c:pt idx="6974">
                  <c:v>35130</c:v>
                </c:pt>
                <c:pt idx="6975">
                  <c:v>35131</c:v>
                </c:pt>
                <c:pt idx="6976">
                  <c:v>35132</c:v>
                </c:pt>
                <c:pt idx="6977">
                  <c:v>35133</c:v>
                </c:pt>
                <c:pt idx="6978">
                  <c:v>35134</c:v>
                </c:pt>
                <c:pt idx="6979">
                  <c:v>35135</c:v>
                </c:pt>
                <c:pt idx="6980">
                  <c:v>35136</c:v>
                </c:pt>
                <c:pt idx="6981">
                  <c:v>35137</c:v>
                </c:pt>
                <c:pt idx="6982">
                  <c:v>35138</c:v>
                </c:pt>
                <c:pt idx="6983">
                  <c:v>35139</c:v>
                </c:pt>
                <c:pt idx="6984">
                  <c:v>35140</c:v>
                </c:pt>
                <c:pt idx="6985">
                  <c:v>35141</c:v>
                </c:pt>
                <c:pt idx="6986">
                  <c:v>35142</c:v>
                </c:pt>
                <c:pt idx="6987">
                  <c:v>35143</c:v>
                </c:pt>
                <c:pt idx="6988">
                  <c:v>35144</c:v>
                </c:pt>
                <c:pt idx="6989">
                  <c:v>35145</c:v>
                </c:pt>
                <c:pt idx="6990">
                  <c:v>35146</c:v>
                </c:pt>
                <c:pt idx="6991">
                  <c:v>35147</c:v>
                </c:pt>
                <c:pt idx="6992">
                  <c:v>35148</c:v>
                </c:pt>
                <c:pt idx="6993">
                  <c:v>35149</c:v>
                </c:pt>
                <c:pt idx="6994">
                  <c:v>35150</c:v>
                </c:pt>
                <c:pt idx="6995">
                  <c:v>35151</c:v>
                </c:pt>
                <c:pt idx="6996">
                  <c:v>35152</c:v>
                </c:pt>
                <c:pt idx="6997">
                  <c:v>35153</c:v>
                </c:pt>
                <c:pt idx="6998">
                  <c:v>35154</c:v>
                </c:pt>
                <c:pt idx="6999">
                  <c:v>35155</c:v>
                </c:pt>
                <c:pt idx="7000">
                  <c:v>35156</c:v>
                </c:pt>
                <c:pt idx="7001">
                  <c:v>35157</c:v>
                </c:pt>
                <c:pt idx="7002">
                  <c:v>35158</c:v>
                </c:pt>
                <c:pt idx="7003">
                  <c:v>35159</c:v>
                </c:pt>
                <c:pt idx="7004">
                  <c:v>35160</c:v>
                </c:pt>
                <c:pt idx="7005">
                  <c:v>35161</c:v>
                </c:pt>
                <c:pt idx="7006">
                  <c:v>35162</c:v>
                </c:pt>
                <c:pt idx="7007">
                  <c:v>35163</c:v>
                </c:pt>
                <c:pt idx="7008">
                  <c:v>35164</c:v>
                </c:pt>
                <c:pt idx="7009">
                  <c:v>35165</c:v>
                </c:pt>
                <c:pt idx="7010">
                  <c:v>35166</c:v>
                </c:pt>
                <c:pt idx="7011">
                  <c:v>35167</c:v>
                </c:pt>
                <c:pt idx="7012">
                  <c:v>35168</c:v>
                </c:pt>
                <c:pt idx="7013">
                  <c:v>35169</c:v>
                </c:pt>
                <c:pt idx="7014">
                  <c:v>35170</c:v>
                </c:pt>
                <c:pt idx="7015">
                  <c:v>35171</c:v>
                </c:pt>
                <c:pt idx="7016">
                  <c:v>35172</c:v>
                </c:pt>
                <c:pt idx="7017">
                  <c:v>35173</c:v>
                </c:pt>
                <c:pt idx="7018">
                  <c:v>35174</c:v>
                </c:pt>
                <c:pt idx="7019">
                  <c:v>35175</c:v>
                </c:pt>
                <c:pt idx="7020">
                  <c:v>35176</c:v>
                </c:pt>
                <c:pt idx="7021">
                  <c:v>35177</c:v>
                </c:pt>
                <c:pt idx="7022">
                  <c:v>35178</c:v>
                </c:pt>
                <c:pt idx="7023">
                  <c:v>35179</c:v>
                </c:pt>
                <c:pt idx="7024">
                  <c:v>35180</c:v>
                </c:pt>
                <c:pt idx="7025">
                  <c:v>35181</c:v>
                </c:pt>
                <c:pt idx="7026">
                  <c:v>35182</c:v>
                </c:pt>
                <c:pt idx="7027">
                  <c:v>35183</c:v>
                </c:pt>
                <c:pt idx="7028">
                  <c:v>35184</c:v>
                </c:pt>
                <c:pt idx="7029">
                  <c:v>35185</c:v>
                </c:pt>
                <c:pt idx="7030">
                  <c:v>35186</c:v>
                </c:pt>
                <c:pt idx="7031">
                  <c:v>35187</c:v>
                </c:pt>
                <c:pt idx="7032">
                  <c:v>35188</c:v>
                </c:pt>
                <c:pt idx="7033">
                  <c:v>35189</c:v>
                </c:pt>
                <c:pt idx="7034">
                  <c:v>35190</c:v>
                </c:pt>
                <c:pt idx="7035">
                  <c:v>35191</c:v>
                </c:pt>
                <c:pt idx="7036">
                  <c:v>35192</c:v>
                </c:pt>
                <c:pt idx="7037">
                  <c:v>35193</c:v>
                </c:pt>
                <c:pt idx="7038">
                  <c:v>35194</c:v>
                </c:pt>
                <c:pt idx="7039">
                  <c:v>35195</c:v>
                </c:pt>
                <c:pt idx="7040">
                  <c:v>35196</c:v>
                </c:pt>
                <c:pt idx="7041">
                  <c:v>35197</c:v>
                </c:pt>
                <c:pt idx="7042">
                  <c:v>35198</c:v>
                </c:pt>
                <c:pt idx="7043">
                  <c:v>35199</c:v>
                </c:pt>
                <c:pt idx="7044">
                  <c:v>35200</c:v>
                </c:pt>
                <c:pt idx="7045">
                  <c:v>35201</c:v>
                </c:pt>
                <c:pt idx="7046">
                  <c:v>35202</c:v>
                </c:pt>
                <c:pt idx="7047">
                  <c:v>35203</c:v>
                </c:pt>
                <c:pt idx="7048">
                  <c:v>35204</c:v>
                </c:pt>
                <c:pt idx="7049">
                  <c:v>35205</c:v>
                </c:pt>
                <c:pt idx="7050">
                  <c:v>35206</c:v>
                </c:pt>
                <c:pt idx="7051">
                  <c:v>35207</c:v>
                </c:pt>
                <c:pt idx="7052">
                  <c:v>35208</c:v>
                </c:pt>
                <c:pt idx="7053">
                  <c:v>35209</c:v>
                </c:pt>
                <c:pt idx="7054">
                  <c:v>35210</c:v>
                </c:pt>
                <c:pt idx="7055">
                  <c:v>35211</c:v>
                </c:pt>
                <c:pt idx="7056">
                  <c:v>35212</c:v>
                </c:pt>
                <c:pt idx="7057">
                  <c:v>35213</c:v>
                </c:pt>
                <c:pt idx="7058">
                  <c:v>35214</c:v>
                </c:pt>
                <c:pt idx="7059">
                  <c:v>35215</c:v>
                </c:pt>
                <c:pt idx="7060">
                  <c:v>35216</c:v>
                </c:pt>
                <c:pt idx="7061">
                  <c:v>35217</c:v>
                </c:pt>
                <c:pt idx="7062">
                  <c:v>35218</c:v>
                </c:pt>
                <c:pt idx="7063">
                  <c:v>35219</c:v>
                </c:pt>
                <c:pt idx="7064">
                  <c:v>35220</c:v>
                </c:pt>
                <c:pt idx="7065">
                  <c:v>35221</c:v>
                </c:pt>
                <c:pt idx="7066">
                  <c:v>35222</c:v>
                </c:pt>
                <c:pt idx="7067">
                  <c:v>35223</c:v>
                </c:pt>
                <c:pt idx="7068">
                  <c:v>35224</c:v>
                </c:pt>
                <c:pt idx="7069">
                  <c:v>35225</c:v>
                </c:pt>
                <c:pt idx="7070">
                  <c:v>35226</c:v>
                </c:pt>
                <c:pt idx="7071">
                  <c:v>35227</c:v>
                </c:pt>
                <c:pt idx="7072">
                  <c:v>35228</c:v>
                </c:pt>
                <c:pt idx="7073">
                  <c:v>35229</c:v>
                </c:pt>
                <c:pt idx="7074">
                  <c:v>35230</c:v>
                </c:pt>
                <c:pt idx="7075">
                  <c:v>35231</c:v>
                </c:pt>
                <c:pt idx="7076">
                  <c:v>35232</c:v>
                </c:pt>
                <c:pt idx="7077">
                  <c:v>35233</c:v>
                </c:pt>
                <c:pt idx="7078">
                  <c:v>35234</c:v>
                </c:pt>
                <c:pt idx="7079">
                  <c:v>35235</c:v>
                </c:pt>
                <c:pt idx="7080">
                  <c:v>35236</c:v>
                </c:pt>
                <c:pt idx="7081">
                  <c:v>35237</c:v>
                </c:pt>
                <c:pt idx="7082">
                  <c:v>35238</c:v>
                </c:pt>
                <c:pt idx="7083">
                  <c:v>35239</c:v>
                </c:pt>
                <c:pt idx="7084">
                  <c:v>35240</c:v>
                </c:pt>
                <c:pt idx="7085">
                  <c:v>35241</c:v>
                </c:pt>
                <c:pt idx="7086">
                  <c:v>35242</c:v>
                </c:pt>
                <c:pt idx="7087">
                  <c:v>35243</c:v>
                </c:pt>
                <c:pt idx="7088">
                  <c:v>35244</c:v>
                </c:pt>
                <c:pt idx="7089">
                  <c:v>35245</c:v>
                </c:pt>
                <c:pt idx="7090">
                  <c:v>35246</c:v>
                </c:pt>
                <c:pt idx="7091">
                  <c:v>35247</c:v>
                </c:pt>
                <c:pt idx="7092">
                  <c:v>35248</c:v>
                </c:pt>
                <c:pt idx="7093">
                  <c:v>35249</c:v>
                </c:pt>
                <c:pt idx="7094">
                  <c:v>35250</c:v>
                </c:pt>
                <c:pt idx="7095">
                  <c:v>35251</c:v>
                </c:pt>
                <c:pt idx="7096">
                  <c:v>35252</c:v>
                </c:pt>
                <c:pt idx="7097">
                  <c:v>35253</c:v>
                </c:pt>
                <c:pt idx="7098">
                  <c:v>35254</c:v>
                </c:pt>
                <c:pt idx="7099">
                  <c:v>35255</c:v>
                </c:pt>
                <c:pt idx="7100">
                  <c:v>35256</c:v>
                </c:pt>
                <c:pt idx="7101">
                  <c:v>35257</c:v>
                </c:pt>
                <c:pt idx="7102">
                  <c:v>35258</c:v>
                </c:pt>
                <c:pt idx="7103">
                  <c:v>35259</c:v>
                </c:pt>
                <c:pt idx="7104">
                  <c:v>35260</c:v>
                </c:pt>
                <c:pt idx="7105">
                  <c:v>35261</c:v>
                </c:pt>
                <c:pt idx="7106">
                  <c:v>35262</c:v>
                </c:pt>
                <c:pt idx="7107">
                  <c:v>35263</c:v>
                </c:pt>
                <c:pt idx="7108">
                  <c:v>35264</c:v>
                </c:pt>
                <c:pt idx="7109">
                  <c:v>35265</c:v>
                </c:pt>
                <c:pt idx="7110">
                  <c:v>35266</c:v>
                </c:pt>
                <c:pt idx="7111">
                  <c:v>35267</c:v>
                </c:pt>
                <c:pt idx="7112">
                  <c:v>35268</c:v>
                </c:pt>
                <c:pt idx="7113">
                  <c:v>35269</c:v>
                </c:pt>
                <c:pt idx="7114">
                  <c:v>35270</c:v>
                </c:pt>
                <c:pt idx="7115">
                  <c:v>35271</c:v>
                </c:pt>
                <c:pt idx="7116">
                  <c:v>35272</c:v>
                </c:pt>
                <c:pt idx="7117">
                  <c:v>35273</c:v>
                </c:pt>
                <c:pt idx="7118">
                  <c:v>35274</c:v>
                </c:pt>
                <c:pt idx="7119">
                  <c:v>35275</c:v>
                </c:pt>
                <c:pt idx="7120">
                  <c:v>35276</c:v>
                </c:pt>
                <c:pt idx="7121">
                  <c:v>35277</c:v>
                </c:pt>
                <c:pt idx="7122">
                  <c:v>35278</c:v>
                </c:pt>
                <c:pt idx="7123">
                  <c:v>35279</c:v>
                </c:pt>
                <c:pt idx="7124">
                  <c:v>35280</c:v>
                </c:pt>
                <c:pt idx="7125">
                  <c:v>35281</c:v>
                </c:pt>
                <c:pt idx="7126">
                  <c:v>35282</c:v>
                </c:pt>
                <c:pt idx="7127">
                  <c:v>35283</c:v>
                </c:pt>
                <c:pt idx="7128">
                  <c:v>35284</c:v>
                </c:pt>
                <c:pt idx="7129">
                  <c:v>35285</c:v>
                </c:pt>
                <c:pt idx="7130">
                  <c:v>35286</c:v>
                </c:pt>
                <c:pt idx="7131">
                  <c:v>35287</c:v>
                </c:pt>
                <c:pt idx="7132">
                  <c:v>35288</c:v>
                </c:pt>
                <c:pt idx="7133">
                  <c:v>35289</c:v>
                </c:pt>
                <c:pt idx="7134">
                  <c:v>35290</c:v>
                </c:pt>
                <c:pt idx="7135">
                  <c:v>35291</c:v>
                </c:pt>
                <c:pt idx="7136">
                  <c:v>35292</c:v>
                </c:pt>
                <c:pt idx="7137">
                  <c:v>35293</c:v>
                </c:pt>
                <c:pt idx="7138">
                  <c:v>35294</c:v>
                </c:pt>
                <c:pt idx="7139">
                  <c:v>35295</c:v>
                </c:pt>
                <c:pt idx="7140">
                  <c:v>35296</c:v>
                </c:pt>
                <c:pt idx="7141">
                  <c:v>35297</c:v>
                </c:pt>
                <c:pt idx="7142">
                  <c:v>35298</c:v>
                </c:pt>
                <c:pt idx="7143">
                  <c:v>35299</c:v>
                </c:pt>
                <c:pt idx="7144">
                  <c:v>35300</c:v>
                </c:pt>
                <c:pt idx="7145">
                  <c:v>35301</c:v>
                </c:pt>
                <c:pt idx="7146">
                  <c:v>35302</c:v>
                </c:pt>
                <c:pt idx="7147">
                  <c:v>35303</c:v>
                </c:pt>
                <c:pt idx="7148">
                  <c:v>35304</c:v>
                </c:pt>
                <c:pt idx="7149">
                  <c:v>35305</c:v>
                </c:pt>
                <c:pt idx="7150">
                  <c:v>35306</c:v>
                </c:pt>
                <c:pt idx="7151">
                  <c:v>35307</c:v>
                </c:pt>
                <c:pt idx="7152">
                  <c:v>35308</c:v>
                </c:pt>
                <c:pt idx="7153">
                  <c:v>35309</c:v>
                </c:pt>
                <c:pt idx="7154">
                  <c:v>35310</c:v>
                </c:pt>
                <c:pt idx="7155">
                  <c:v>35311</c:v>
                </c:pt>
                <c:pt idx="7156">
                  <c:v>35312</c:v>
                </c:pt>
                <c:pt idx="7157">
                  <c:v>35313</c:v>
                </c:pt>
                <c:pt idx="7158">
                  <c:v>35314</c:v>
                </c:pt>
                <c:pt idx="7159">
                  <c:v>35315</c:v>
                </c:pt>
                <c:pt idx="7160">
                  <c:v>35316</c:v>
                </c:pt>
                <c:pt idx="7161">
                  <c:v>35317</c:v>
                </c:pt>
                <c:pt idx="7162">
                  <c:v>35318</c:v>
                </c:pt>
                <c:pt idx="7163">
                  <c:v>35319</c:v>
                </c:pt>
                <c:pt idx="7164">
                  <c:v>35320</c:v>
                </c:pt>
                <c:pt idx="7165">
                  <c:v>35321</c:v>
                </c:pt>
                <c:pt idx="7166">
                  <c:v>35322</c:v>
                </c:pt>
                <c:pt idx="7167">
                  <c:v>35323</c:v>
                </c:pt>
                <c:pt idx="7168">
                  <c:v>35324</c:v>
                </c:pt>
                <c:pt idx="7169">
                  <c:v>35325</c:v>
                </c:pt>
                <c:pt idx="7170">
                  <c:v>35326</c:v>
                </c:pt>
                <c:pt idx="7171">
                  <c:v>35327</c:v>
                </c:pt>
                <c:pt idx="7172">
                  <c:v>35328</c:v>
                </c:pt>
                <c:pt idx="7173">
                  <c:v>35329</c:v>
                </c:pt>
                <c:pt idx="7174">
                  <c:v>35330</c:v>
                </c:pt>
                <c:pt idx="7175">
                  <c:v>35331</c:v>
                </c:pt>
                <c:pt idx="7176">
                  <c:v>35332</c:v>
                </c:pt>
                <c:pt idx="7177">
                  <c:v>35333</c:v>
                </c:pt>
                <c:pt idx="7178">
                  <c:v>35334</c:v>
                </c:pt>
                <c:pt idx="7179">
                  <c:v>35335</c:v>
                </c:pt>
                <c:pt idx="7180">
                  <c:v>35336</c:v>
                </c:pt>
                <c:pt idx="7181">
                  <c:v>35337</c:v>
                </c:pt>
                <c:pt idx="7182">
                  <c:v>35338</c:v>
                </c:pt>
                <c:pt idx="7183">
                  <c:v>35339</c:v>
                </c:pt>
                <c:pt idx="7184">
                  <c:v>35340</c:v>
                </c:pt>
                <c:pt idx="7185">
                  <c:v>35341</c:v>
                </c:pt>
                <c:pt idx="7186">
                  <c:v>35342</c:v>
                </c:pt>
                <c:pt idx="7187">
                  <c:v>35343</c:v>
                </c:pt>
                <c:pt idx="7188">
                  <c:v>35344</c:v>
                </c:pt>
                <c:pt idx="7189">
                  <c:v>35345</c:v>
                </c:pt>
                <c:pt idx="7190">
                  <c:v>35346</c:v>
                </c:pt>
                <c:pt idx="7191">
                  <c:v>35347</c:v>
                </c:pt>
                <c:pt idx="7192">
                  <c:v>35348</c:v>
                </c:pt>
                <c:pt idx="7193">
                  <c:v>35349</c:v>
                </c:pt>
                <c:pt idx="7194">
                  <c:v>35350</c:v>
                </c:pt>
                <c:pt idx="7195">
                  <c:v>35351</c:v>
                </c:pt>
                <c:pt idx="7196">
                  <c:v>35352</c:v>
                </c:pt>
                <c:pt idx="7197">
                  <c:v>35353</c:v>
                </c:pt>
                <c:pt idx="7198">
                  <c:v>35354</c:v>
                </c:pt>
                <c:pt idx="7199">
                  <c:v>35355</c:v>
                </c:pt>
                <c:pt idx="7200">
                  <c:v>35356</c:v>
                </c:pt>
                <c:pt idx="7201">
                  <c:v>35357</c:v>
                </c:pt>
                <c:pt idx="7202">
                  <c:v>35358</c:v>
                </c:pt>
                <c:pt idx="7203">
                  <c:v>35359</c:v>
                </c:pt>
                <c:pt idx="7204">
                  <c:v>35360</c:v>
                </c:pt>
                <c:pt idx="7205">
                  <c:v>35361</c:v>
                </c:pt>
                <c:pt idx="7206">
                  <c:v>35362</c:v>
                </c:pt>
                <c:pt idx="7207">
                  <c:v>35363</c:v>
                </c:pt>
                <c:pt idx="7208">
                  <c:v>35364</c:v>
                </c:pt>
                <c:pt idx="7209">
                  <c:v>35365</c:v>
                </c:pt>
                <c:pt idx="7210">
                  <c:v>35366</c:v>
                </c:pt>
                <c:pt idx="7211">
                  <c:v>35367</c:v>
                </c:pt>
                <c:pt idx="7212">
                  <c:v>35368</c:v>
                </c:pt>
                <c:pt idx="7213">
                  <c:v>35369</c:v>
                </c:pt>
                <c:pt idx="7214">
                  <c:v>35370</c:v>
                </c:pt>
                <c:pt idx="7215">
                  <c:v>35371</c:v>
                </c:pt>
                <c:pt idx="7216">
                  <c:v>35372</c:v>
                </c:pt>
                <c:pt idx="7217">
                  <c:v>35373</c:v>
                </c:pt>
                <c:pt idx="7218">
                  <c:v>35374</c:v>
                </c:pt>
                <c:pt idx="7219">
                  <c:v>35375</c:v>
                </c:pt>
                <c:pt idx="7220">
                  <c:v>35376</c:v>
                </c:pt>
                <c:pt idx="7221">
                  <c:v>35377</c:v>
                </c:pt>
                <c:pt idx="7222">
                  <c:v>35378</c:v>
                </c:pt>
                <c:pt idx="7223">
                  <c:v>35379</c:v>
                </c:pt>
                <c:pt idx="7224">
                  <c:v>35380</c:v>
                </c:pt>
                <c:pt idx="7225">
                  <c:v>35381</c:v>
                </c:pt>
                <c:pt idx="7226">
                  <c:v>35382</c:v>
                </c:pt>
                <c:pt idx="7227">
                  <c:v>35383</c:v>
                </c:pt>
                <c:pt idx="7228">
                  <c:v>35384</c:v>
                </c:pt>
                <c:pt idx="7229">
                  <c:v>35385</c:v>
                </c:pt>
                <c:pt idx="7230">
                  <c:v>35386</c:v>
                </c:pt>
                <c:pt idx="7231">
                  <c:v>35387</c:v>
                </c:pt>
                <c:pt idx="7232">
                  <c:v>35388</c:v>
                </c:pt>
                <c:pt idx="7233">
                  <c:v>35389</c:v>
                </c:pt>
                <c:pt idx="7234">
                  <c:v>35390</c:v>
                </c:pt>
                <c:pt idx="7235">
                  <c:v>35391</c:v>
                </c:pt>
                <c:pt idx="7236">
                  <c:v>35392</c:v>
                </c:pt>
                <c:pt idx="7237">
                  <c:v>35393</c:v>
                </c:pt>
                <c:pt idx="7238">
                  <c:v>35394</c:v>
                </c:pt>
                <c:pt idx="7239">
                  <c:v>35395</c:v>
                </c:pt>
                <c:pt idx="7240">
                  <c:v>35396</c:v>
                </c:pt>
                <c:pt idx="7241">
                  <c:v>35397</c:v>
                </c:pt>
                <c:pt idx="7242">
                  <c:v>35398</c:v>
                </c:pt>
                <c:pt idx="7243">
                  <c:v>35399</c:v>
                </c:pt>
                <c:pt idx="7244">
                  <c:v>35400</c:v>
                </c:pt>
                <c:pt idx="7245">
                  <c:v>35401</c:v>
                </c:pt>
                <c:pt idx="7246">
                  <c:v>35402</c:v>
                </c:pt>
                <c:pt idx="7247">
                  <c:v>35403</c:v>
                </c:pt>
                <c:pt idx="7248">
                  <c:v>35404</c:v>
                </c:pt>
                <c:pt idx="7249">
                  <c:v>35405</c:v>
                </c:pt>
                <c:pt idx="7250">
                  <c:v>35406</c:v>
                </c:pt>
                <c:pt idx="7251">
                  <c:v>35407</c:v>
                </c:pt>
                <c:pt idx="7252">
                  <c:v>35408</c:v>
                </c:pt>
                <c:pt idx="7253">
                  <c:v>35409</c:v>
                </c:pt>
                <c:pt idx="7254">
                  <c:v>35410</c:v>
                </c:pt>
                <c:pt idx="7255">
                  <c:v>35411</c:v>
                </c:pt>
                <c:pt idx="7256">
                  <c:v>35412</c:v>
                </c:pt>
                <c:pt idx="7257">
                  <c:v>35413</c:v>
                </c:pt>
                <c:pt idx="7258">
                  <c:v>35414</c:v>
                </c:pt>
                <c:pt idx="7259">
                  <c:v>35415</c:v>
                </c:pt>
                <c:pt idx="7260">
                  <c:v>35416</c:v>
                </c:pt>
                <c:pt idx="7261">
                  <c:v>35417</c:v>
                </c:pt>
                <c:pt idx="7262">
                  <c:v>35418</c:v>
                </c:pt>
                <c:pt idx="7263">
                  <c:v>35419</c:v>
                </c:pt>
                <c:pt idx="7264">
                  <c:v>35420</c:v>
                </c:pt>
                <c:pt idx="7265">
                  <c:v>35421</c:v>
                </c:pt>
                <c:pt idx="7266">
                  <c:v>35422</c:v>
                </c:pt>
                <c:pt idx="7267">
                  <c:v>35423</c:v>
                </c:pt>
                <c:pt idx="7268">
                  <c:v>35424</c:v>
                </c:pt>
                <c:pt idx="7269">
                  <c:v>35425</c:v>
                </c:pt>
                <c:pt idx="7270">
                  <c:v>35426</c:v>
                </c:pt>
                <c:pt idx="7271">
                  <c:v>35427</c:v>
                </c:pt>
                <c:pt idx="7272">
                  <c:v>35428</c:v>
                </c:pt>
                <c:pt idx="7273">
                  <c:v>35429</c:v>
                </c:pt>
                <c:pt idx="7274">
                  <c:v>35430</c:v>
                </c:pt>
                <c:pt idx="7275">
                  <c:v>35431</c:v>
                </c:pt>
                <c:pt idx="7276">
                  <c:v>35432</c:v>
                </c:pt>
                <c:pt idx="7277">
                  <c:v>35433</c:v>
                </c:pt>
                <c:pt idx="7278">
                  <c:v>35434</c:v>
                </c:pt>
                <c:pt idx="7279">
                  <c:v>35435</c:v>
                </c:pt>
                <c:pt idx="7280">
                  <c:v>35436</c:v>
                </c:pt>
                <c:pt idx="7281">
                  <c:v>35437</c:v>
                </c:pt>
                <c:pt idx="7282">
                  <c:v>35438</c:v>
                </c:pt>
                <c:pt idx="7283">
                  <c:v>35439</c:v>
                </c:pt>
                <c:pt idx="7284">
                  <c:v>35440</c:v>
                </c:pt>
                <c:pt idx="7285">
                  <c:v>35441</c:v>
                </c:pt>
                <c:pt idx="7286">
                  <c:v>35442</c:v>
                </c:pt>
                <c:pt idx="7287">
                  <c:v>35443</c:v>
                </c:pt>
                <c:pt idx="7288">
                  <c:v>35444</c:v>
                </c:pt>
                <c:pt idx="7289">
                  <c:v>35445</c:v>
                </c:pt>
                <c:pt idx="7290">
                  <c:v>35446</c:v>
                </c:pt>
                <c:pt idx="7291">
                  <c:v>35447</c:v>
                </c:pt>
                <c:pt idx="7292">
                  <c:v>35448</c:v>
                </c:pt>
                <c:pt idx="7293">
                  <c:v>35449</c:v>
                </c:pt>
                <c:pt idx="7294">
                  <c:v>35450</c:v>
                </c:pt>
                <c:pt idx="7295">
                  <c:v>35451</c:v>
                </c:pt>
                <c:pt idx="7296">
                  <c:v>35452</c:v>
                </c:pt>
                <c:pt idx="7297">
                  <c:v>35453</c:v>
                </c:pt>
                <c:pt idx="7298">
                  <c:v>35454</c:v>
                </c:pt>
                <c:pt idx="7299">
                  <c:v>35455</c:v>
                </c:pt>
                <c:pt idx="7300">
                  <c:v>35456</c:v>
                </c:pt>
                <c:pt idx="7301">
                  <c:v>35457</c:v>
                </c:pt>
                <c:pt idx="7302">
                  <c:v>35458</c:v>
                </c:pt>
                <c:pt idx="7303">
                  <c:v>35459</c:v>
                </c:pt>
                <c:pt idx="7304">
                  <c:v>35460</c:v>
                </c:pt>
                <c:pt idx="7305">
                  <c:v>35461</c:v>
                </c:pt>
                <c:pt idx="7306">
                  <c:v>35462</c:v>
                </c:pt>
                <c:pt idx="7307">
                  <c:v>35463</c:v>
                </c:pt>
                <c:pt idx="7308">
                  <c:v>35464</c:v>
                </c:pt>
                <c:pt idx="7309">
                  <c:v>35465</c:v>
                </c:pt>
                <c:pt idx="7310">
                  <c:v>35466</c:v>
                </c:pt>
                <c:pt idx="7311">
                  <c:v>35467</c:v>
                </c:pt>
                <c:pt idx="7312">
                  <c:v>35468</c:v>
                </c:pt>
                <c:pt idx="7313">
                  <c:v>35469</c:v>
                </c:pt>
                <c:pt idx="7314">
                  <c:v>35470</c:v>
                </c:pt>
                <c:pt idx="7315">
                  <c:v>35471</c:v>
                </c:pt>
                <c:pt idx="7316">
                  <c:v>35472</c:v>
                </c:pt>
                <c:pt idx="7317">
                  <c:v>35473</c:v>
                </c:pt>
                <c:pt idx="7318">
                  <c:v>35474</c:v>
                </c:pt>
                <c:pt idx="7319">
                  <c:v>35475</c:v>
                </c:pt>
                <c:pt idx="7320">
                  <c:v>35476</c:v>
                </c:pt>
                <c:pt idx="7321">
                  <c:v>35477</c:v>
                </c:pt>
                <c:pt idx="7322">
                  <c:v>35478</c:v>
                </c:pt>
                <c:pt idx="7323">
                  <c:v>35479</c:v>
                </c:pt>
                <c:pt idx="7324">
                  <c:v>35480</c:v>
                </c:pt>
                <c:pt idx="7325">
                  <c:v>35481</c:v>
                </c:pt>
                <c:pt idx="7326">
                  <c:v>35482</c:v>
                </c:pt>
                <c:pt idx="7327">
                  <c:v>35483</c:v>
                </c:pt>
                <c:pt idx="7328">
                  <c:v>35484</c:v>
                </c:pt>
                <c:pt idx="7329">
                  <c:v>35485</c:v>
                </c:pt>
                <c:pt idx="7330">
                  <c:v>35486</c:v>
                </c:pt>
                <c:pt idx="7331">
                  <c:v>35487</c:v>
                </c:pt>
                <c:pt idx="7332">
                  <c:v>35488</c:v>
                </c:pt>
                <c:pt idx="7333">
                  <c:v>35489</c:v>
                </c:pt>
                <c:pt idx="7334">
                  <c:v>35490</c:v>
                </c:pt>
                <c:pt idx="7335">
                  <c:v>35491</c:v>
                </c:pt>
                <c:pt idx="7336">
                  <c:v>35492</c:v>
                </c:pt>
                <c:pt idx="7337">
                  <c:v>35493</c:v>
                </c:pt>
                <c:pt idx="7338">
                  <c:v>35494</c:v>
                </c:pt>
                <c:pt idx="7339">
                  <c:v>35495</c:v>
                </c:pt>
                <c:pt idx="7340">
                  <c:v>35496</c:v>
                </c:pt>
                <c:pt idx="7341">
                  <c:v>35497</c:v>
                </c:pt>
                <c:pt idx="7342">
                  <c:v>35498</c:v>
                </c:pt>
                <c:pt idx="7343">
                  <c:v>35499</c:v>
                </c:pt>
                <c:pt idx="7344">
                  <c:v>35500</c:v>
                </c:pt>
                <c:pt idx="7345">
                  <c:v>35501</c:v>
                </c:pt>
                <c:pt idx="7346">
                  <c:v>35502</c:v>
                </c:pt>
                <c:pt idx="7347">
                  <c:v>35503</c:v>
                </c:pt>
                <c:pt idx="7348">
                  <c:v>35504</c:v>
                </c:pt>
                <c:pt idx="7349">
                  <c:v>35505</c:v>
                </c:pt>
                <c:pt idx="7350">
                  <c:v>35506</c:v>
                </c:pt>
                <c:pt idx="7351">
                  <c:v>35507</c:v>
                </c:pt>
                <c:pt idx="7352">
                  <c:v>35508</c:v>
                </c:pt>
                <c:pt idx="7353">
                  <c:v>35509</c:v>
                </c:pt>
                <c:pt idx="7354">
                  <c:v>35510</c:v>
                </c:pt>
                <c:pt idx="7355">
                  <c:v>35511</c:v>
                </c:pt>
                <c:pt idx="7356">
                  <c:v>35512</c:v>
                </c:pt>
                <c:pt idx="7357">
                  <c:v>35513</c:v>
                </c:pt>
                <c:pt idx="7358">
                  <c:v>35514</c:v>
                </c:pt>
                <c:pt idx="7359">
                  <c:v>35515</c:v>
                </c:pt>
                <c:pt idx="7360">
                  <c:v>35516</c:v>
                </c:pt>
                <c:pt idx="7361">
                  <c:v>35517</c:v>
                </c:pt>
                <c:pt idx="7362">
                  <c:v>35518</c:v>
                </c:pt>
                <c:pt idx="7363">
                  <c:v>35519</c:v>
                </c:pt>
                <c:pt idx="7364">
                  <c:v>35520</c:v>
                </c:pt>
                <c:pt idx="7365">
                  <c:v>35521</c:v>
                </c:pt>
                <c:pt idx="7366">
                  <c:v>35522</c:v>
                </c:pt>
                <c:pt idx="7367">
                  <c:v>35523</c:v>
                </c:pt>
                <c:pt idx="7368">
                  <c:v>35524</c:v>
                </c:pt>
                <c:pt idx="7369">
                  <c:v>35525</c:v>
                </c:pt>
                <c:pt idx="7370">
                  <c:v>35526</c:v>
                </c:pt>
                <c:pt idx="7371">
                  <c:v>35527</c:v>
                </c:pt>
                <c:pt idx="7372">
                  <c:v>35528</c:v>
                </c:pt>
                <c:pt idx="7373">
                  <c:v>35529</c:v>
                </c:pt>
                <c:pt idx="7374">
                  <c:v>35530</c:v>
                </c:pt>
                <c:pt idx="7375">
                  <c:v>35531</c:v>
                </c:pt>
                <c:pt idx="7376">
                  <c:v>35532</c:v>
                </c:pt>
                <c:pt idx="7377">
                  <c:v>35533</c:v>
                </c:pt>
                <c:pt idx="7378">
                  <c:v>35534</c:v>
                </c:pt>
                <c:pt idx="7379">
                  <c:v>35535</c:v>
                </c:pt>
                <c:pt idx="7380">
                  <c:v>35536</c:v>
                </c:pt>
                <c:pt idx="7381">
                  <c:v>35537</c:v>
                </c:pt>
                <c:pt idx="7382">
                  <c:v>35538</c:v>
                </c:pt>
                <c:pt idx="7383">
                  <c:v>35539</c:v>
                </c:pt>
                <c:pt idx="7384">
                  <c:v>35540</c:v>
                </c:pt>
                <c:pt idx="7385">
                  <c:v>35541</c:v>
                </c:pt>
                <c:pt idx="7386">
                  <c:v>35542</c:v>
                </c:pt>
                <c:pt idx="7387">
                  <c:v>35543</c:v>
                </c:pt>
                <c:pt idx="7388">
                  <c:v>35544</c:v>
                </c:pt>
                <c:pt idx="7389">
                  <c:v>35545</c:v>
                </c:pt>
                <c:pt idx="7390">
                  <c:v>35546</c:v>
                </c:pt>
                <c:pt idx="7391">
                  <c:v>35547</c:v>
                </c:pt>
                <c:pt idx="7392">
                  <c:v>35548</c:v>
                </c:pt>
                <c:pt idx="7393">
                  <c:v>35549</c:v>
                </c:pt>
                <c:pt idx="7394">
                  <c:v>35550</c:v>
                </c:pt>
                <c:pt idx="7395">
                  <c:v>35551</c:v>
                </c:pt>
                <c:pt idx="7396">
                  <c:v>35552</c:v>
                </c:pt>
                <c:pt idx="7397">
                  <c:v>35553</c:v>
                </c:pt>
                <c:pt idx="7398">
                  <c:v>35554</c:v>
                </c:pt>
                <c:pt idx="7399">
                  <c:v>35555</c:v>
                </c:pt>
                <c:pt idx="7400">
                  <c:v>35556</c:v>
                </c:pt>
                <c:pt idx="7401">
                  <c:v>35557</c:v>
                </c:pt>
                <c:pt idx="7402">
                  <c:v>35558</c:v>
                </c:pt>
                <c:pt idx="7403">
                  <c:v>35559</c:v>
                </c:pt>
                <c:pt idx="7404">
                  <c:v>35560</c:v>
                </c:pt>
                <c:pt idx="7405">
                  <c:v>35561</c:v>
                </c:pt>
                <c:pt idx="7406">
                  <c:v>35562</c:v>
                </c:pt>
                <c:pt idx="7407">
                  <c:v>35563</c:v>
                </c:pt>
                <c:pt idx="7408">
                  <c:v>35564</c:v>
                </c:pt>
                <c:pt idx="7409">
                  <c:v>35565</c:v>
                </c:pt>
                <c:pt idx="7410">
                  <c:v>35566</c:v>
                </c:pt>
                <c:pt idx="7411">
                  <c:v>35567</c:v>
                </c:pt>
                <c:pt idx="7412">
                  <c:v>35568</c:v>
                </c:pt>
                <c:pt idx="7413">
                  <c:v>35569</c:v>
                </c:pt>
                <c:pt idx="7414">
                  <c:v>35570</c:v>
                </c:pt>
                <c:pt idx="7415">
                  <c:v>35571</c:v>
                </c:pt>
                <c:pt idx="7416">
                  <c:v>35572</c:v>
                </c:pt>
                <c:pt idx="7417">
                  <c:v>35573</c:v>
                </c:pt>
                <c:pt idx="7418">
                  <c:v>35574</c:v>
                </c:pt>
                <c:pt idx="7419">
                  <c:v>35575</c:v>
                </c:pt>
                <c:pt idx="7420">
                  <c:v>35576</c:v>
                </c:pt>
                <c:pt idx="7421">
                  <c:v>35577</c:v>
                </c:pt>
                <c:pt idx="7422">
                  <c:v>35578</c:v>
                </c:pt>
                <c:pt idx="7423">
                  <c:v>35579</c:v>
                </c:pt>
                <c:pt idx="7424">
                  <c:v>35580</c:v>
                </c:pt>
                <c:pt idx="7425">
                  <c:v>35581</c:v>
                </c:pt>
                <c:pt idx="7426">
                  <c:v>35582</c:v>
                </c:pt>
                <c:pt idx="7427">
                  <c:v>35583</c:v>
                </c:pt>
                <c:pt idx="7428">
                  <c:v>35584</c:v>
                </c:pt>
                <c:pt idx="7429">
                  <c:v>35585</c:v>
                </c:pt>
                <c:pt idx="7430">
                  <c:v>35586</c:v>
                </c:pt>
                <c:pt idx="7431">
                  <c:v>35587</c:v>
                </c:pt>
                <c:pt idx="7432">
                  <c:v>35588</c:v>
                </c:pt>
                <c:pt idx="7433">
                  <c:v>35589</c:v>
                </c:pt>
                <c:pt idx="7434">
                  <c:v>35590</c:v>
                </c:pt>
                <c:pt idx="7435">
                  <c:v>35591</c:v>
                </c:pt>
                <c:pt idx="7436">
                  <c:v>35592</c:v>
                </c:pt>
                <c:pt idx="7437">
                  <c:v>35593</c:v>
                </c:pt>
                <c:pt idx="7438">
                  <c:v>35594</c:v>
                </c:pt>
                <c:pt idx="7439">
                  <c:v>35595</c:v>
                </c:pt>
                <c:pt idx="7440">
                  <c:v>35596</c:v>
                </c:pt>
                <c:pt idx="7441">
                  <c:v>35597</c:v>
                </c:pt>
                <c:pt idx="7442">
                  <c:v>35598</c:v>
                </c:pt>
                <c:pt idx="7443">
                  <c:v>35599</c:v>
                </c:pt>
                <c:pt idx="7444">
                  <c:v>35600</c:v>
                </c:pt>
                <c:pt idx="7445">
                  <c:v>35601</c:v>
                </c:pt>
                <c:pt idx="7446">
                  <c:v>35602</c:v>
                </c:pt>
                <c:pt idx="7447">
                  <c:v>35603</c:v>
                </c:pt>
                <c:pt idx="7448">
                  <c:v>35604</c:v>
                </c:pt>
                <c:pt idx="7449">
                  <c:v>35605</c:v>
                </c:pt>
                <c:pt idx="7450">
                  <c:v>35606</c:v>
                </c:pt>
                <c:pt idx="7451">
                  <c:v>35607</c:v>
                </c:pt>
                <c:pt idx="7452">
                  <c:v>35608</c:v>
                </c:pt>
                <c:pt idx="7453">
                  <c:v>35609</c:v>
                </c:pt>
                <c:pt idx="7454">
                  <c:v>35610</c:v>
                </c:pt>
                <c:pt idx="7455">
                  <c:v>35611</c:v>
                </c:pt>
                <c:pt idx="7456">
                  <c:v>35612</c:v>
                </c:pt>
                <c:pt idx="7457">
                  <c:v>35613</c:v>
                </c:pt>
                <c:pt idx="7458">
                  <c:v>35614</c:v>
                </c:pt>
                <c:pt idx="7459">
                  <c:v>35615</c:v>
                </c:pt>
                <c:pt idx="7460">
                  <c:v>35616</c:v>
                </c:pt>
                <c:pt idx="7461">
                  <c:v>35617</c:v>
                </c:pt>
                <c:pt idx="7462">
                  <c:v>35618</c:v>
                </c:pt>
                <c:pt idx="7463">
                  <c:v>35619</c:v>
                </c:pt>
                <c:pt idx="7464">
                  <c:v>35620</c:v>
                </c:pt>
                <c:pt idx="7465">
                  <c:v>35621</c:v>
                </c:pt>
                <c:pt idx="7466">
                  <c:v>35622</c:v>
                </c:pt>
                <c:pt idx="7467">
                  <c:v>35623</c:v>
                </c:pt>
                <c:pt idx="7468">
                  <c:v>35624</c:v>
                </c:pt>
                <c:pt idx="7469">
                  <c:v>35625</c:v>
                </c:pt>
                <c:pt idx="7470">
                  <c:v>35626</c:v>
                </c:pt>
                <c:pt idx="7471">
                  <c:v>35627</c:v>
                </c:pt>
                <c:pt idx="7472">
                  <c:v>35628</c:v>
                </c:pt>
                <c:pt idx="7473">
                  <c:v>35629</c:v>
                </c:pt>
                <c:pt idx="7474">
                  <c:v>35630</c:v>
                </c:pt>
                <c:pt idx="7475">
                  <c:v>35631</c:v>
                </c:pt>
                <c:pt idx="7476">
                  <c:v>35632</c:v>
                </c:pt>
                <c:pt idx="7477">
                  <c:v>35633</c:v>
                </c:pt>
                <c:pt idx="7478">
                  <c:v>35634</c:v>
                </c:pt>
                <c:pt idx="7479">
                  <c:v>35635</c:v>
                </c:pt>
                <c:pt idx="7480">
                  <c:v>35636</c:v>
                </c:pt>
                <c:pt idx="7481">
                  <c:v>35637</c:v>
                </c:pt>
                <c:pt idx="7482">
                  <c:v>35638</c:v>
                </c:pt>
                <c:pt idx="7483">
                  <c:v>35639</c:v>
                </c:pt>
                <c:pt idx="7484">
                  <c:v>35640</c:v>
                </c:pt>
                <c:pt idx="7485">
                  <c:v>35641</c:v>
                </c:pt>
                <c:pt idx="7486">
                  <c:v>35642</c:v>
                </c:pt>
                <c:pt idx="7487">
                  <c:v>35643</c:v>
                </c:pt>
                <c:pt idx="7488">
                  <c:v>35644</c:v>
                </c:pt>
                <c:pt idx="7489">
                  <c:v>35645</c:v>
                </c:pt>
                <c:pt idx="7490">
                  <c:v>35646</c:v>
                </c:pt>
                <c:pt idx="7491">
                  <c:v>35647</c:v>
                </c:pt>
                <c:pt idx="7492">
                  <c:v>35648</c:v>
                </c:pt>
                <c:pt idx="7493">
                  <c:v>35649</c:v>
                </c:pt>
                <c:pt idx="7494">
                  <c:v>35650</c:v>
                </c:pt>
                <c:pt idx="7495">
                  <c:v>35651</c:v>
                </c:pt>
                <c:pt idx="7496">
                  <c:v>35652</c:v>
                </c:pt>
                <c:pt idx="7497">
                  <c:v>35653</c:v>
                </c:pt>
                <c:pt idx="7498">
                  <c:v>35654</c:v>
                </c:pt>
                <c:pt idx="7499">
                  <c:v>35655</c:v>
                </c:pt>
                <c:pt idx="7500">
                  <c:v>35656</c:v>
                </c:pt>
                <c:pt idx="7501">
                  <c:v>35657</c:v>
                </c:pt>
                <c:pt idx="7502">
                  <c:v>35658</c:v>
                </c:pt>
                <c:pt idx="7503">
                  <c:v>35659</c:v>
                </c:pt>
                <c:pt idx="7504">
                  <c:v>35660</c:v>
                </c:pt>
                <c:pt idx="7505">
                  <c:v>35661</c:v>
                </c:pt>
                <c:pt idx="7506">
                  <c:v>35662</c:v>
                </c:pt>
                <c:pt idx="7507">
                  <c:v>35663</c:v>
                </c:pt>
                <c:pt idx="7508">
                  <c:v>35664</c:v>
                </c:pt>
                <c:pt idx="7509">
                  <c:v>35665</c:v>
                </c:pt>
                <c:pt idx="7510">
                  <c:v>35666</c:v>
                </c:pt>
                <c:pt idx="7511">
                  <c:v>35667</c:v>
                </c:pt>
                <c:pt idx="7512">
                  <c:v>35668</c:v>
                </c:pt>
                <c:pt idx="7513">
                  <c:v>35669</c:v>
                </c:pt>
                <c:pt idx="7514">
                  <c:v>35670</c:v>
                </c:pt>
                <c:pt idx="7515">
                  <c:v>35671</c:v>
                </c:pt>
                <c:pt idx="7516">
                  <c:v>35672</c:v>
                </c:pt>
                <c:pt idx="7517">
                  <c:v>35673</c:v>
                </c:pt>
                <c:pt idx="7518">
                  <c:v>35674</c:v>
                </c:pt>
                <c:pt idx="7519">
                  <c:v>35675</c:v>
                </c:pt>
                <c:pt idx="7520">
                  <c:v>35676</c:v>
                </c:pt>
                <c:pt idx="7521">
                  <c:v>35677</c:v>
                </c:pt>
                <c:pt idx="7522">
                  <c:v>35678</c:v>
                </c:pt>
                <c:pt idx="7523">
                  <c:v>35679</c:v>
                </c:pt>
                <c:pt idx="7524">
                  <c:v>35680</c:v>
                </c:pt>
                <c:pt idx="7525">
                  <c:v>35681</c:v>
                </c:pt>
                <c:pt idx="7526">
                  <c:v>35682</c:v>
                </c:pt>
                <c:pt idx="7527">
                  <c:v>35683</c:v>
                </c:pt>
                <c:pt idx="7528">
                  <c:v>35684</c:v>
                </c:pt>
                <c:pt idx="7529">
                  <c:v>35685</c:v>
                </c:pt>
                <c:pt idx="7530">
                  <c:v>35686</c:v>
                </c:pt>
                <c:pt idx="7531">
                  <c:v>35687</c:v>
                </c:pt>
                <c:pt idx="7532">
                  <c:v>35688</c:v>
                </c:pt>
                <c:pt idx="7533">
                  <c:v>35689</c:v>
                </c:pt>
                <c:pt idx="7534">
                  <c:v>35690</c:v>
                </c:pt>
                <c:pt idx="7535">
                  <c:v>35691</c:v>
                </c:pt>
                <c:pt idx="7536">
                  <c:v>35692</c:v>
                </c:pt>
                <c:pt idx="7537">
                  <c:v>35693</c:v>
                </c:pt>
                <c:pt idx="7538">
                  <c:v>35694</c:v>
                </c:pt>
                <c:pt idx="7539">
                  <c:v>35695</c:v>
                </c:pt>
                <c:pt idx="7540">
                  <c:v>35696</c:v>
                </c:pt>
                <c:pt idx="7541">
                  <c:v>35697</c:v>
                </c:pt>
                <c:pt idx="7542">
                  <c:v>35698</c:v>
                </c:pt>
                <c:pt idx="7543">
                  <c:v>35699</c:v>
                </c:pt>
                <c:pt idx="7544">
                  <c:v>35700</c:v>
                </c:pt>
                <c:pt idx="7545">
                  <c:v>35701</c:v>
                </c:pt>
                <c:pt idx="7546">
                  <c:v>35702</c:v>
                </c:pt>
                <c:pt idx="7547">
                  <c:v>35703</c:v>
                </c:pt>
                <c:pt idx="7548">
                  <c:v>35704</c:v>
                </c:pt>
                <c:pt idx="7549">
                  <c:v>35705</c:v>
                </c:pt>
                <c:pt idx="7550">
                  <c:v>35706</c:v>
                </c:pt>
                <c:pt idx="7551">
                  <c:v>35707</c:v>
                </c:pt>
                <c:pt idx="7552">
                  <c:v>35708</c:v>
                </c:pt>
                <c:pt idx="7553">
                  <c:v>35709</c:v>
                </c:pt>
                <c:pt idx="7554">
                  <c:v>35710</c:v>
                </c:pt>
                <c:pt idx="7555">
                  <c:v>35711</c:v>
                </c:pt>
                <c:pt idx="7556">
                  <c:v>35712</c:v>
                </c:pt>
                <c:pt idx="7557">
                  <c:v>35713</c:v>
                </c:pt>
                <c:pt idx="7558">
                  <c:v>35714</c:v>
                </c:pt>
                <c:pt idx="7559">
                  <c:v>35715</c:v>
                </c:pt>
                <c:pt idx="7560">
                  <c:v>35716</c:v>
                </c:pt>
                <c:pt idx="7561">
                  <c:v>35717</c:v>
                </c:pt>
                <c:pt idx="7562">
                  <c:v>35718</c:v>
                </c:pt>
                <c:pt idx="7563">
                  <c:v>35719</c:v>
                </c:pt>
                <c:pt idx="7564">
                  <c:v>35720</c:v>
                </c:pt>
                <c:pt idx="7565">
                  <c:v>35721</c:v>
                </c:pt>
                <c:pt idx="7566">
                  <c:v>35722</c:v>
                </c:pt>
                <c:pt idx="7567">
                  <c:v>35723</c:v>
                </c:pt>
                <c:pt idx="7568">
                  <c:v>35724</c:v>
                </c:pt>
                <c:pt idx="7569">
                  <c:v>35725</c:v>
                </c:pt>
                <c:pt idx="7570">
                  <c:v>35726</c:v>
                </c:pt>
                <c:pt idx="7571">
                  <c:v>35727</c:v>
                </c:pt>
                <c:pt idx="7572">
                  <c:v>35728</c:v>
                </c:pt>
                <c:pt idx="7573">
                  <c:v>35729</c:v>
                </c:pt>
                <c:pt idx="7574">
                  <c:v>35730</c:v>
                </c:pt>
                <c:pt idx="7575">
                  <c:v>35731</c:v>
                </c:pt>
                <c:pt idx="7576">
                  <c:v>35732</c:v>
                </c:pt>
                <c:pt idx="7577">
                  <c:v>35733</c:v>
                </c:pt>
                <c:pt idx="7578">
                  <c:v>35734</c:v>
                </c:pt>
                <c:pt idx="7579">
                  <c:v>35735</c:v>
                </c:pt>
                <c:pt idx="7580">
                  <c:v>35736</c:v>
                </c:pt>
                <c:pt idx="7581">
                  <c:v>35737</c:v>
                </c:pt>
                <c:pt idx="7582">
                  <c:v>35738</c:v>
                </c:pt>
                <c:pt idx="7583">
                  <c:v>35739</c:v>
                </c:pt>
                <c:pt idx="7584">
                  <c:v>35740</c:v>
                </c:pt>
                <c:pt idx="7585">
                  <c:v>35741</c:v>
                </c:pt>
                <c:pt idx="7586">
                  <c:v>35742</c:v>
                </c:pt>
                <c:pt idx="7587">
                  <c:v>35743</c:v>
                </c:pt>
                <c:pt idx="7588">
                  <c:v>35744</c:v>
                </c:pt>
                <c:pt idx="7589">
                  <c:v>35745</c:v>
                </c:pt>
                <c:pt idx="7590">
                  <c:v>35746</c:v>
                </c:pt>
                <c:pt idx="7591">
                  <c:v>35747</c:v>
                </c:pt>
                <c:pt idx="7592">
                  <c:v>35748</c:v>
                </c:pt>
                <c:pt idx="7593">
                  <c:v>35749</c:v>
                </c:pt>
                <c:pt idx="7594">
                  <c:v>35750</c:v>
                </c:pt>
                <c:pt idx="7595">
                  <c:v>35751</c:v>
                </c:pt>
                <c:pt idx="7596">
                  <c:v>35752</c:v>
                </c:pt>
                <c:pt idx="7597">
                  <c:v>35753</c:v>
                </c:pt>
                <c:pt idx="7598">
                  <c:v>35754</c:v>
                </c:pt>
                <c:pt idx="7599">
                  <c:v>35755</c:v>
                </c:pt>
                <c:pt idx="7600">
                  <c:v>35756</c:v>
                </c:pt>
                <c:pt idx="7601">
                  <c:v>35757</c:v>
                </c:pt>
                <c:pt idx="7602">
                  <c:v>35758</c:v>
                </c:pt>
                <c:pt idx="7603">
                  <c:v>35759</c:v>
                </c:pt>
                <c:pt idx="7604">
                  <c:v>35760</c:v>
                </c:pt>
                <c:pt idx="7605">
                  <c:v>35761</c:v>
                </c:pt>
                <c:pt idx="7606">
                  <c:v>35762</c:v>
                </c:pt>
                <c:pt idx="7607">
                  <c:v>35763</c:v>
                </c:pt>
                <c:pt idx="7608">
                  <c:v>35764</c:v>
                </c:pt>
                <c:pt idx="7609">
                  <c:v>35765</c:v>
                </c:pt>
                <c:pt idx="7610">
                  <c:v>35766</c:v>
                </c:pt>
                <c:pt idx="7611">
                  <c:v>35767</c:v>
                </c:pt>
                <c:pt idx="7612">
                  <c:v>35768</c:v>
                </c:pt>
                <c:pt idx="7613">
                  <c:v>35769</c:v>
                </c:pt>
                <c:pt idx="7614">
                  <c:v>35770</c:v>
                </c:pt>
                <c:pt idx="7615">
                  <c:v>35771</c:v>
                </c:pt>
                <c:pt idx="7616">
                  <c:v>35772</c:v>
                </c:pt>
                <c:pt idx="7617">
                  <c:v>35773</c:v>
                </c:pt>
                <c:pt idx="7618">
                  <c:v>35774</c:v>
                </c:pt>
                <c:pt idx="7619">
                  <c:v>35775</c:v>
                </c:pt>
                <c:pt idx="7620">
                  <c:v>35776</c:v>
                </c:pt>
                <c:pt idx="7621">
                  <c:v>35777</c:v>
                </c:pt>
                <c:pt idx="7622">
                  <c:v>35778</c:v>
                </c:pt>
                <c:pt idx="7623">
                  <c:v>35779</c:v>
                </c:pt>
                <c:pt idx="7624">
                  <c:v>35780</c:v>
                </c:pt>
                <c:pt idx="7625">
                  <c:v>35781</c:v>
                </c:pt>
                <c:pt idx="7626">
                  <c:v>35782</c:v>
                </c:pt>
                <c:pt idx="7627">
                  <c:v>35783</c:v>
                </c:pt>
                <c:pt idx="7628">
                  <c:v>35784</c:v>
                </c:pt>
                <c:pt idx="7629">
                  <c:v>35785</c:v>
                </c:pt>
                <c:pt idx="7630">
                  <c:v>35786</c:v>
                </c:pt>
                <c:pt idx="7631">
                  <c:v>35787</c:v>
                </c:pt>
                <c:pt idx="7632">
                  <c:v>35788</c:v>
                </c:pt>
                <c:pt idx="7633">
                  <c:v>35789</c:v>
                </c:pt>
                <c:pt idx="7634">
                  <c:v>35790</c:v>
                </c:pt>
                <c:pt idx="7635">
                  <c:v>35791</c:v>
                </c:pt>
                <c:pt idx="7636">
                  <c:v>35792</c:v>
                </c:pt>
                <c:pt idx="7637">
                  <c:v>35793</c:v>
                </c:pt>
                <c:pt idx="7638">
                  <c:v>35794</c:v>
                </c:pt>
                <c:pt idx="7639">
                  <c:v>35795</c:v>
                </c:pt>
                <c:pt idx="7640">
                  <c:v>35796</c:v>
                </c:pt>
                <c:pt idx="7641">
                  <c:v>35797</c:v>
                </c:pt>
                <c:pt idx="7642">
                  <c:v>35798</c:v>
                </c:pt>
                <c:pt idx="7643">
                  <c:v>35799</c:v>
                </c:pt>
                <c:pt idx="7644">
                  <c:v>35800</c:v>
                </c:pt>
                <c:pt idx="7645">
                  <c:v>35801</c:v>
                </c:pt>
                <c:pt idx="7646">
                  <c:v>35802</c:v>
                </c:pt>
                <c:pt idx="7647">
                  <c:v>35803</c:v>
                </c:pt>
                <c:pt idx="7648">
                  <c:v>35804</c:v>
                </c:pt>
                <c:pt idx="7649">
                  <c:v>35805</c:v>
                </c:pt>
                <c:pt idx="7650">
                  <c:v>35806</c:v>
                </c:pt>
                <c:pt idx="7651">
                  <c:v>35807</c:v>
                </c:pt>
                <c:pt idx="7652">
                  <c:v>35808</c:v>
                </c:pt>
                <c:pt idx="7653">
                  <c:v>35809</c:v>
                </c:pt>
                <c:pt idx="7654">
                  <c:v>35810</c:v>
                </c:pt>
                <c:pt idx="7655">
                  <c:v>35811</c:v>
                </c:pt>
                <c:pt idx="7656">
                  <c:v>35812</c:v>
                </c:pt>
                <c:pt idx="7657">
                  <c:v>35813</c:v>
                </c:pt>
                <c:pt idx="7658">
                  <c:v>35814</c:v>
                </c:pt>
                <c:pt idx="7659">
                  <c:v>35815</c:v>
                </c:pt>
                <c:pt idx="7660">
                  <c:v>35816</c:v>
                </c:pt>
                <c:pt idx="7661">
                  <c:v>35817</c:v>
                </c:pt>
                <c:pt idx="7662">
                  <c:v>35818</c:v>
                </c:pt>
                <c:pt idx="7663">
                  <c:v>35819</c:v>
                </c:pt>
                <c:pt idx="7664">
                  <c:v>35820</c:v>
                </c:pt>
                <c:pt idx="7665">
                  <c:v>35821</c:v>
                </c:pt>
                <c:pt idx="7666">
                  <c:v>35822</c:v>
                </c:pt>
                <c:pt idx="7667">
                  <c:v>35823</c:v>
                </c:pt>
                <c:pt idx="7668">
                  <c:v>35824</c:v>
                </c:pt>
                <c:pt idx="7669">
                  <c:v>35825</c:v>
                </c:pt>
                <c:pt idx="7670">
                  <c:v>35826</c:v>
                </c:pt>
                <c:pt idx="7671">
                  <c:v>35827</c:v>
                </c:pt>
                <c:pt idx="7672">
                  <c:v>35828</c:v>
                </c:pt>
                <c:pt idx="7673">
                  <c:v>35829</c:v>
                </c:pt>
                <c:pt idx="7674">
                  <c:v>35830</c:v>
                </c:pt>
                <c:pt idx="7675">
                  <c:v>35831</c:v>
                </c:pt>
                <c:pt idx="7676">
                  <c:v>35832</c:v>
                </c:pt>
                <c:pt idx="7677">
                  <c:v>35833</c:v>
                </c:pt>
                <c:pt idx="7678">
                  <c:v>35834</c:v>
                </c:pt>
                <c:pt idx="7679">
                  <c:v>35835</c:v>
                </c:pt>
                <c:pt idx="7680">
                  <c:v>35836</c:v>
                </c:pt>
                <c:pt idx="7681">
                  <c:v>35837</c:v>
                </c:pt>
                <c:pt idx="7682">
                  <c:v>35838</c:v>
                </c:pt>
                <c:pt idx="7683">
                  <c:v>35839</c:v>
                </c:pt>
                <c:pt idx="7684">
                  <c:v>35840</c:v>
                </c:pt>
                <c:pt idx="7685">
                  <c:v>35841</c:v>
                </c:pt>
                <c:pt idx="7686">
                  <c:v>35842</c:v>
                </c:pt>
                <c:pt idx="7687">
                  <c:v>35843</c:v>
                </c:pt>
                <c:pt idx="7688">
                  <c:v>35844</c:v>
                </c:pt>
                <c:pt idx="7689">
                  <c:v>35845</c:v>
                </c:pt>
                <c:pt idx="7690">
                  <c:v>35846</c:v>
                </c:pt>
                <c:pt idx="7691">
                  <c:v>35847</c:v>
                </c:pt>
                <c:pt idx="7692">
                  <c:v>35848</c:v>
                </c:pt>
                <c:pt idx="7693">
                  <c:v>35849</c:v>
                </c:pt>
                <c:pt idx="7694">
                  <c:v>35850</c:v>
                </c:pt>
                <c:pt idx="7695">
                  <c:v>35851</c:v>
                </c:pt>
                <c:pt idx="7696">
                  <c:v>35852</c:v>
                </c:pt>
                <c:pt idx="7697">
                  <c:v>35853</c:v>
                </c:pt>
                <c:pt idx="7698">
                  <c:v>35854</c:v>
                </c:pt>
                <c:pt idx="7699">
                  <c:v>35855</c:v>
                </c:pt>
                <c:pt idx="7700">
                  <c:v>35856</c:v>
                </c:pt>
                <c:pt idx="7701">
                  <c:v>35857</c:v>
                </c:pt>
                <c:pt idx="7702">
                  <c:v>35858</c:v>
                </c:pt>
                <c:pt idx="7703">
                  <c:v>35859</c:v>
                </c:pt>
                <c:pt idx="7704">
                  <c:v>35860</c:v>
                </c:pt>
                <c:pt idx="7705">
                  <c:v>35861</c:v>
                </c:pt>
                <c:pt idx="7706">
                  <c:v>35862</c:v>
                </c:pt>
                <c:pt idx="7707">
                  <c:v>35863</c:v>
                </c:pt>
                <c:pt idx="7708">
                  <c:v>35864</c:v>
                </c:pt>
                <c:pt idx="7709">
                  <c:v>35865</c:v>
                </c:pt>
                <c:pt idx="7710">
                  <c:v>35866</c:v>
                </c:pt>
                <c:pt idx="7711">
                  <c:v>35867</c:v>
                </c:pt>
                <c:pt idx="7712">
                  <c:v>35868</c:v>
                </c:pt>
                <c:pt idx="7713">
                  <c:v>35869</c:v>
                </c:pt>
                <c:pt idx="7714">
                  <c:v>35870</c:v>
                </c:pt>
                <c:pt idx="7715">
                  <c:v>35871</c:v>
                </c:pt>
                <c:pt idx="7716">
                  <c:v>35872</c:v>
                </c:pt>
                <c:pt idx="7717">
                  <c:v>35873</c:v>
                </c:pt>
                <c:pt idx="7718">
                  <c:v>35874</c:v>
                </c:pt>
                <c:pt idx="7719">
                  <c:v>35875</c:v>
                </c:pt>
                <c:pt idx="7720">
                  <c:v>35876</c:v>
                </c:pt>
                <c:pt idx="7721">
                  <c:v>35877</c:v>
                </c:pt>
                <c:pt idx="7722">
                  <c:v>35878</c:v>
                </c:pt>
                <c:pt idx="7723">
                  <c:v>35879</c:v>
                </c:pt>
                <c:pt idx="7724">
                  <c:v>35880</c:v>
                </c:pt>
                <c:pt idx="7725">
                  <c:v>35881</c:v>
                </c:pt>
                <c:pt idx="7726">
                  <c:v>35882</c:v>
                </c:pt>
                <c:pt idx="7727">
                  <c:v>35883</c:v>
                </c:pt>
                <c:pt idx="7728">
                  <c:v>35884</c:v>
                </c:pt>
                <c:pt idx="7729">
                  <c:v>35885</c:v>
                </c:pt>
                <c:pt idx="7730">
                  <c:v>35886</c:v>
                </c:pt>
                <c:pt idx="7731">
                  <c:v>35887</c:v>
                </c:pt>
                <c:pt idx="7732">
                  <c:v>35888</c:v>
                </c:pt>
                <c:pt idx="7733">
                  <c:v>35889</c:v>
                </c:pt>
                <c:pt idx="7734">
                  <c:v>35890</c:v>
                </c:pt>
                <c:pt idx="7735">
                  <c:v>35891</c:v>
                </c:pt>
                <c:pt idx="7736">
                  <c:v>35892</c:v>
                </c:pt>
                <c:pt idx="7737">
                  <c:v>35893</c:v>
                </c:pt>
                <c:pt idx="7738">
                  <c:v>35894</c:v>
                </c:pt>
                <c:pt idx="7739">
                  <c:v>35895</c:v>
                </c:pt>
                <c:pt idx="7740">
                  <c:v>35896</c:v>
                </c:pt>
                <c:pt idx="7741">
                  <c:v>35897</c:v>
                </c:pt>
                <c:pt idx="7742">
                  <c:v>35898</c:v>
                </c:pt>
                <c:pt idx="7743">
                  <c:v>35899</c:v>
                </c:pt>
                <c:pt idx="7744">
                  <c:v>35900</c:v>
                </c:pt>
                <c:pt idx="7745">
                  <c:v>35901</c:v>
                </c:pt>
                <c:pt idx="7746">
                  <c:v>35902</c:v>
                </c:pt>
                <c:pt idx="7747">
                  <c:v>35903</c:v>
                </c:pt>
                <c:pt idx="7748">
                  <c:v>35904</c:v>
                </c:pt>
                <c:pt idx="7749">
                  <c:v>35905</c:v>
                </c:pt>
                <c:pt idx="7750">
                  <c:v>35906</c:v>
                </c:pt>
                <c:pt idx="7751">
                  <c:v>35907</c:v>
                </c:pt>
                <c:pt idx="7752">
                  <c:v>35908</c:v>
                </c:pt>
                <c:pt idx="7753">
                  <c:v>35909</c:v>
                </c:pt>
                <c:pt idx="7754">
                  <c:v>35910</c:v>
                </c:pt>
                <c:pt idx="7755">
                  <c:v>35911</c:v>
                </c:pt>
                <c:pt idx="7756">
                  <c:v>35912</c:v>
                </c:pt>
                <c:pt idx="7757">
                  <c:v>35913</c:v>
                </c:pt>
                <c:pt idx="7758">
                  <c:v>35914</c:v>
                </c:pt>
                <c:pt idx="7759">
                  <c:v>35915</c:v>
                </c:pt>
                <c:pt idx="7760">
                  <c:v>35916</c:v>
                </c:pt>
                <c:pt idx="7761">
                  <c:v>35917</c:v>
                </c:pt>
                <c:pt idx="7762">
                  <c:v>35918</c:v>
                </c:pt>
                <c:pt idx="7763">
                  <c:v>35919</c:v>
                </c:pt>
                <c:pt idx="7764">
                  <c:v>35920</c:v>
                </c:pt>
                <c:pt idx="7765">
                  <c:v>35921</c:v>
                </c:pt>
                <c:pt idx="7766">
                  <c:v>35922</c:v>
                </c:pt>
                <c:pt idx="7767">
                  <c:v>35923</c:v>
                </c:pt>
                <c:pt idx="7768">
                  <c:v>35924</c:v>
                </c:pt>
                <c:pt idx="7769">
                  <c:v>35925</c:v>
                </c:pt>
                <c:pt idx="7770">
                  <c:v>35926</c:v>
                </c:pt>
                <c:pt idx="7771">
                  <c:v>35927</c:v>
                </c:pt>
                <c:pt idx="7772">
                  <c:v>35928</c:v>
                </c:pt>
                <c:pt idx="7773">
                  <c:v>35929</c:v>
                </c:pt>
                <c:pt idx="7774">
                  <c:v>35930</c:v>
                </c:pt>
                <c:pt idx="7775">
                  <c:v>35931</c:v>
                </c:pt>
                <c:pt idx="7776">
                  <c:v>35932</c:v>
                </c:pt>
                <c:pt idx="7777">
                  <c:v>35933</c:v>
                </c:pt>
                <c:pt idx="7778">
                  <c:v>35934</c:v>
                </c:pt>
                <c:pt idx="7779">
                  <c:v>35935</c:v>
                </c:pt>
                <c:pt idx="7780">
                  <c:v>35936</c:v>
                </c:pt>
                <c:pt idx="7781">
                  <c:v>35937</c:v>
                </c:pt>
                <c:pt idx="7782">
                  <c:v>35938</c:v>
                </c:pt>
                <c:pt idx="7783">
                  <c:v>35939</c:v>
                </c:pt>
                <c:pt idx="7784">
                  <c:v>35940</c:v>
                </c:pt>
                <c:pt idx="7785">
                  <c:v>35941</c:v>
                </c:pt>
                <c:pt idx="7786">
                  <c:v>35942</c:v>
                </c:pt>
                <c:pt idx="7787">
                  <c:v>35943</c:v>
                </c:pt>
                <c:pt idx="7788">
                  <c:v>35944</c:v>
                </c:pt>
                <c:pt idx="7789">
                  <c:v>35945</c:v>
                </c:pt>
                <c:pt idx="7790">
                  <c:v>35946</c:v>
                </c:pt>
                <c:pt idx="7791">
                  <c:v>35947</c:v>
                </c:pt>
                <c:pt idx="7792">
                  <c:v>35948</c:v>
                </c:pt>
                <c:pt idx="7793">
                  <c:v>35949</c:v>
                </c:pt>
                <c:pt idx="7794">
                  <c:v>35950</c:v>
                </c:pt>
                <c:pt idx="7795">
                  <c:v>35951</c:v>
                </c:pt>
                <c:pt idx="7796">
                  <c:v>35952</c:v>
                </c:pt>
                <c:pt idx="7797">
                  <c:v>35953</c:v>
                </c:pt>
                <c:pt idx="7798">
                  <c:v>35954</c:v>
                </c:pt>
                <c:pt idx="7799">
                  <c:v>35955</c:v>
                </c:pt>
                <c:pt idx="7800">
                  <c:v>35956</c:v>
                </c:pt>
                <c:pt idx="7801">
                  <c:v>35957</c:v>
                </c:pt>
                <c:pt idx="7802">
                  <c:v>35958</c:v>
                </c:pt>
                <c:pt idx="7803">
                  <c:v>35959</c:v>
                </c:pt>
                <c:pt idx="7804">
                  <c:v>35960</c:v>
                </c:pt>
                <c:pt idx="7805">
                  <c:v>35961</c:v>
                </c:pt>
                <c:pt idx="7806">
                  <c:v>35962</c:v>
                </c:pt>
                <c:pt idx="7807">
                  <c:v>35963</c:v>
                </c:pt>
                <c:pt idx="7808">
                  <c:v>35964</c:v>
                </c:pt>
                <c:pt idx="7809">
                  <c:v>35965</c:v>
                </c:pt>
                <c:pt idx="7810">
                  <c:v>35966</c:v>
                </c:pt>
                <c:pt idx="7811">
                  <c:v>35967</c:v>
                </c:pt>
                <c:pt idx="7812">
                  <c:v>35968</c:v>
                </c:pt>
                <c:pt idx="7813">
                  <c:v>35969</c:v>
                </c:pt>
                <c:pt idx="7814">
                  <c:v>35970</c:v>
                </c:pt>
                <c:pt idx="7815">
                  <c:v>35971</c:v>
                </c:pt>
                <c:pt idx="7816">
                  <c:v>35972</c:v>
                </c:pt>
                <c:pt idx="7817">
                  <c:v>35973</c:v>
                </c:pt>
                <c:pt idx="7818">
                  <c:v>35974</c:v>
                </c:pt>
                <c:pt idx="7819">
                  <c:v>35975</c:v>
                </c:pt>
                <c:pt idx="7820">
                  <c:v>35976</c:v>
                </c:pt>
                <c:pt idx="7821">
                  <c:v>35977</c:v>
                </c:pt>
                <c:pt idx="7822">
                  <c:v>35978</c:v>
                </c:pt>
                <c:pt idx="7823">
                  <c:v>35979</c:v>
                </c:pt>
                <c:pt idx="7824">
                  <c:v>35980</c:v>
                </c:pt>
                <c:pt idx="7825">
                  <c:v>35981</c:v>
                </c:pt>
                <c:pt idx="7826">
                  <c:v>35982</c:v>
                </c:pt>
                <c:pt idx="7827">
                  <c:v>35983</c:v>
                </c:pt>
                <c:pt idx="7828">
                  <c:v>35984</c:v>
                </c:pt>
                <c:pt idx="7829">
                  <c:v>35985</c:v>
                </c:pt>
                <c:pt idx="7830">
                  <c:v>35986</c:v>
                </c:pt>
                <c:pt idx="7831">
                  <c:v>35987</c:v>
                </c:pt>
                <c:pt idx="7832">
                  <c:v>35988</c:v>
                </c:pt>
                <c:pt idx="7833">
                  <c:v>35989</c:v>
                </c:pt>
                <c:pt idx="7834">
                  <c:v>35990</c:v>
                </c:pt>
                <c:pt idx="7835">
                  <c:v>35991</c:v>
                </c:pt>
                <c:pt idx="7836">
                  <c:v>35992</c:v>
                </c:pt>
                <c:pt idx="7837">
                  <c:v>35993</c:v>
                </c:pt>
                <c:pt idx="7838">
                  <c:v>35994</c:v>
                </c:pt>
                <c:pt idx="7839">
                  <c:v>35995</c:v>
                </c:pt>
                <c:pt idx="7840">
                  <c:v>35996</c:v>
                </c:pt>
                <c:pt idx="7841">
                  <c:v>35997</c:v>
                </c:pt>
                <c:pt idx="7842">
                  <c:v>35998</c:v>
                </c:pt>
                <c:pt idx="7843">
                  <c:v>35999</c:v>
                </c:pt>
                <c:pt idx="7844">
                  <c:v>36000</c:v>
                </c:pt>
                <c:pt idx="7845">
                  <c:v>36001</c:v>
                </c:pt>
                <c:pt idx="7846">
                  <c:v>36002</c:v>
                </c:pt>
                <c:pt idx="7847">
                  <c:v>36003</c:v>
                </c:pt>
                <c:pt idx="7848">
                  <c:v>36004</c:v>
                </c:pt>
                <c:pt idx="7849">
                  <c:v>36005</c:v>
                </c:pt>
                <c:pt idx="7850">
                  <c:v>36006</c:v>
                </c:pt>
                <c:pt idx="7851">
                  <c:v>36007</c:v>
                </c:pt>
                <c:pt idx="7852">
                  <c:v>36008</c:v>
                </c:pt>
                <c:pt idx="7853">
                  <c:v>36009</c:v>
                </c:pt>
                <c:pt idx="7854">
                  <c:v>36010</c:v>
                </c:pt>
                <c:pt idx="7855">
                  <c:v>36011</c:v>
                </c:pt>
                <c:pt idx="7856">
                  <c:v>36012</c:v>
                </c:pt>
                <c:pt idx="7857">
                  <c:v>36013</c:v>
                </c:pt>
                <c:pt idx="7858">
                  <c:v>36014</c:v>
                </c:pt>
                <c:pt idx="7859">
                  <c:v>36015</c:v>
                </c:pt>
                <c:pt idx="7860">
                  <c:v>36016</c:v>
                </c:pt>
                <c:pt idx="7861">
                  <c:v>36017</c:v>
                </c:pt>
                <c:pt idx="7862">
                  <c:v>36018</c:v>
                </c:pt>
                <c:pt idx="7863">
                  <c:v>36019</c:v>
                </c:pt>
                <c:pt idx="7864">
                  <c:v>36020</c:v>
                </c:pt>
                <c:pt idx="7865">
                  <c:v>36021</c:v>
                </c:pt>
                <c:pt idx="7866">
                  <c:v>36022</c:v>
                </c:pt>
                <c:pt idx="7867">
                  <c:v>36023</c:v>
                </c:pt>
                <c:pt idx="7868">
                  <c:v>36024</c:v>
                </c:pt>
                <c:pt idx="7869">
                  <c:v>36025</c:v>
                </c:pt>
                <c:pt idx="7870">
                  <c:v>36026</c:v>
                </c:pt>
                <c:pt idx="7871">
                  <c:v>36027</c:v>
                </c:pt>
                <c:pt idx="7872">
                  <c:v>36028</c:v>
                </c:pt>
                <c:pt idx="7873">
                  <c:v>36029</c:v>
                </c:pt>
                <c:pt idx="7874">
                  <c:v>36030</c:v>
                </c:pt>
                <c:pt idx="7875">
                  <c:v>36031</c:v>
                </c:pt>
                <c:pt idx="7876">
                  <c:v>36032</c:v>
                </c:pt>
                <c:pt idx="7877">
                  <c:v>36033</c:v>
                </c:pt>
                <c:pt idx="7878">
                  <c:v>36034</c:v>
                </c:pt>
                <c:pt idx="7879">
                  <c:v>36035</c:v>
                </c:pt>
                <c:pt idx="7880">
                  <c:v>36036</c:v>
                </c:pt>
                <c:pt idx="7881">
                  <c:v>36037</c:v>
                </c:pt>
                <c:pt idx="7882">
                  <c:v>36038</c:v>
                </c:pt>
                <c:pt idx="7883">
                  <c:v>36039</c:v>
                </c:pt>
                <c:pt idx="7884">
                  <c:v>36040</c:v>
                </c:pt>
                <c:pt idx="7885">
                  <c:v>36041</c:v>
                </c:pt>
                <c:pt idx="7886">
                  <c:v>36042</c:v>
                </c:pt>
                <c:pt idx="7887">
                  <c:v>36043</c:v>
                </c:pt>
                <c:pt idx="7888">
                  <c:v>36044</c:v>
                </c:pt>
                <c:pt idx="7889">
                  <c:v>36045</c:v>
                </c:pt>
                <c:pt idx="7890">
                  <c:v>36046</c:v>
                </c:pt>
                <c:pt idx="7891">
                  <c:v>36047</c:v>
                </c:pt>
                <c:pt idx="7892">
                  <c:v>36048</c:v>
                </c:pt>
                <c:pt idx="7893">
                  <c:v>36049</c:v>
                </c:pt>
                <c:pt idx="7894">
                  <c:v>36050</c:v>
                </c:pt>
                <c:pt idx="7895">
                  <c:v>36051</c:v>
                </c:pt>
                <c:pt idx="7896">
                  <c:v>36052</c:v>
                </c:pt>
                <c:pt idx="7897">
                  <c:v>36053</c:v>
                </c:pt>
                <c:pt idx="7898">
                  <c:v>36054</c:v>
                </c:pt>
                <c:pt idx="7899">
                  <c:v>36055</c:v>
                </c:pt>
                <c:pt idx="7900">
                  <c:v>36056</c:v>
                </c:pt>
                <c:pt idx="7901">
                  <c:v>36057</c:v>
                </c:pt>
                <c:pt idx="7902">
                  <c:v>36058</c:v>
                </c:pt>
                <c:pt idx="7903">
                  <c:v>36059</c:v>
                </c:pt>
                <c:pt idx="7904">
                  <c:v>36060</c:v>
                </c:pt>
                <c:pt idx="7905">
                  <c:v>36061</c:v>
                </c:pt>
                <c:pt idx="7906">
                  <c:v>36062</c:v>
                </c:pt>
                <c:pt idx="7907">
                  <c:v>36063</c:v>
                </c:pt>
                <c:pt idx="7908">
                  <c:v>36064</c:v>
                </c:pt>
                <c:pt idx="7909">
                  <c:v>36065</c:v>
                </c:pt>
                <c:pt idx="7910">
                  <c:v>36066</c:v>
                </c:pt>
                <c:pt idx="7911">
                  <c:v>36067</c:v>
                </c:pt>
                <c:pt idx="7912">
                  <c:v>36068</c:v>
                </c:pt>
                <c:pt idx="7913">
                  <c:v>36069</c:v>
                </c:pt>
                <c:pt idx="7914">
                  <c:v>36070</c:v>
                </c:pt>
                <c:pt idx="7915">
                  <c:v>36071</c:v>
                </c:pt>
                <c:pt idx="7916">
                  <c:v>36072</c:v>
                </c:pt>
                <c:pt idx="7917">
                  <c:v>36073</c:v>
                </c:pt>
                <c:pt idx="7918">
                  <c:v>36074</c:v>
                </c:pt>
                <c:pt idx="7919">
                  <c:v>36075</c:v>
                </c:pt>
                <c:pt idx="7920">
                  <c:v>36076</c:v>
                </c:pt>
                <c:pt idx="7921">
                  <c:v>36077</c:v>
                </c:pt>
                <c:pt idx="7922">
                  <c:v>36078</c:v>
                </c:pt>
                <c:pt idx="7923">
                  <c:v>36079</c:v>
                </c:pt>
                <c:pt idx="7924">
                  <c:v>36080</c:v>
                </c:pt>
                <c:pt idx="7925">
                  <c:v>36081</c:v>
                </c:pt>
                <c:pt idx="7926">
                  <c:v>36082</c:v>
                </c:pt>
                <c:pt idx="7927">
                  <c:v>36083</c:v>
                </c:pt>
                <c:pt idx="7928">
                  <c:v>36084</c:v>
                </c:pt>
                <c:pt idx="7929">
                  <c:v>36085</c:v>
                </c:pt>
                <c:pt idx="7930">
                  <c:v>36086</c:v>
                </c:pt>
                <c:pt idx="7931">
                  <c:v>36087</c:v>
                </c:pt>
                <c:pt idx="7932">
                  <c:v>36088</c:v>
                </c:pt>
                <c:pt idx="7933">
                  <c:v>36089</c:v>
                </c:pt>
                <c:pt idx="7934">
                  <c:v>36090</c:v>
                </c:pt>
                <c:pt idx="7935">
                  <c:v>36091</c:v>
                </c:pt>
                <c:pt idx="7936">
                  <c:v>36092</c:v>
                </c:pt>
                <c:pt idx="7937">
                  <c:v>36093</c:v>
                </c:pt>
                <c:pt idx="7938">
                  <c:v>36094</c:v>
                </c:pt>
                <c:pt idx="7939">
                  <c:v>36095</c:v>
                </c:pt>
                <c:pt idx="7940">
                  <c:v>36096</c:v>
                </c:pt>
                <c:pt idx="7941">
                  <c:v>36097</c:v>
                </c:pt>
                <c:pt idx="7942">
                  <c:v>36098</c:v>
                </c:pt>
                <c:pt idx="7943">
                  <c:v>36099</c:v>
                </c:pt>
                <c:pt idx="7944">
                  <c:v>36100</c:v>
                </c:pt>
                <c:pt idx="7945">
                  <c:v>36101</c:v>
                </c:pt>
                <c:pt idx="7946">
                  <c:v>36102</c:v>
                </c:pt>
                <c:pt idx="7947">
                  <c:v>36103</c:v>
                </c:pt>
                <c:pt idx="7948">
                  <c:v>36104</c:v>
                </c:pt>
                <c:pt idx="7949">
                  <c:v>36105</c:v>
                </c:pt>
                <c:pt idx="7950">
                  <c:v>36106</c:v>
                </c:pt>
                <c:pt idx="7951">
                  <c:v>36107</c:v>
                </c:pt>
                <c:pt idx="7952">
                  <c:v>36108</c:v>
                </c:pt>
                <c:pt idx="7953">
                  <c:v>36109</c:v>
                </c:pt>
                <c:pt idx="7954">
                  <c:v>36110</c:v>
                </c:pt>
                <c:pt idx="7955">
                  <c:v>36111</c:v>
                </c:pt>
                <c:pt idx="7956">
                  <c:v>36112</c:v>
                </c:pt>
                <c:pt idx="7957">
                  <c:v>36113</c:v>
                </c:pt>
                <c:pt idx="7958">
                  <c:v>36114</c:v>
                </c:pt>
                <c:pt idx="7959">
                  <c:v>36115</c:v>
                </c:pt>
                <c:pt idx="7960">
                  <c:v>36116</c:v>
                </c:pt>
                <c:pt idx="7961">
                  <c:v>36117</c:v>
                </c:pt>
                <c:pt idx="7962">
                  <c:v>36118</c:v>
                </c:pt>
                <c:pt idx="7963">
                  <c:v>36119</c:v>
                </c:pt>
                <c:pt idx="7964">
                  <c:v>36120</c:v>
                </c:pt>
                <c:pt idx="7965">
                  <c:v>36121</c:v>
                </c:pt>
                <c:pt idx="7966">
                  <c:v>36122</c:v>
                </c:pt>
                <c:pt idx="7967">
                  <c:v>36123</c:v>
                </c:pt>
                <c:pt idx="7968">
                  <c:v>36124</c:v>
                </c:pt>
                <c:pt idx="7969">
                  <c:v>36125</c:v>
                </c:pt>
                <c:pt idx="7970">
                  <c:v>36126</c:v>
                </c:pt>
                <c:pt idx="7971">
                  <c:v>36127</c:v>
                </c:pt>
                <c:pt idx="7972">
                  <c:v>36128</c:v>
                </c:pt>
                <c:pt idx="7973">
                  <c:v>36129</c:v>
                </c:pt>
                <c:pt idx="7974">
                  <c:v>36130</c:v>
                </c:pt>
                <c:pt idx="7975">
                  <c:v>36131</c:v>
                </c:pt>
                <c:pt idx="7976">
                  <c:v>36132</c:v>
                </c:pt>
                <c:pt idx="7977">
                  <c:v>36133</c:v>
                </c:pt>
                <c:pt idx="7978">
                  <c:v>36134</c:v>
                </c:pt>
                <c:pt idx="7979">
                  <c:v>36135</c:v>
                </c:pt>
                <c:pt idx="7980">
                  <c:v>36136</c:v>
                </c:pt>
                <c:pt idx="7981">
                  <c:v>36137</c:v>
                </c:pt>
                <c:pt idx="7982">
                  <c:v>36138</c:v>
                </c:pt>
                <c:pt idx="7983">
                  <c:v>36139</c:v>
                </c:pt>
                <c:pt idx="7984">
                  <c:v>36140</c:v>
                </c:pt>
                <c:pt idx="7985">
                  <c:v>36141</c:v>
                </c:pt>
                <c:pt idx="7986">
                  <c:v>36142</c:v>
                </c:pt>
                <c:pt idx="7987">
                  <c:v>36143</c:v>
                </c:pt>
                <c:pt idx="7988">
                  <c:v>36144</c:v>
                </c:pt>
                <c:pt idx="7989">
                  <c:v>36145</c:v>
                </c:pt>
                <c:pt idx="7990">
                  <c:v>36146</c:v>
                </c:pt>
                <c:pt idx="7991">
                  <c:v>36147</c:v>
                </c:pt>
                <c:pt idx="7992">
                  <c:v>36148</c:v>
                </c:pt>
                <c:pt idx="7993">
                  <c:v>36149</c:v>
                </c:pt>
                <c:pt idx="7994">
                  <c:v>36150</c:v>
                </c:pt>
                <c:pt idx="7995">
                  <c:v>36151</c:v>
                </c:pt>
                <c:pt idx="7996">
                  <c:v>36152</c:v>
                </c:pt>
                <c:pt idx="7997">
                  <c:v>36153</c:v>
                </c:pt>
                <c:pt idx="7998">
                  <c:v>36154</c:v>
                </c:pt>
                <c:pt idx="7999">
                  <c:v>36155</c:v>
                </c:pt>
                <c:pt idx="8000">
                  <c:v>36156</c:v>
                </c:pt>
                <c:pt idx="8001">
                  <c:v>36157</c:v>
                </c:pt>
                <c:pt idx="8002">
                  <c:v>36158</c:v>
                </c:pt>
                <c:pt idx="8003">
                  <c:v>36159</c:v>
                </c:pt>
                <c:pt idx="8004">
                  <c:v>36160</c:v>
                </c:pt>
                <c:pt idx="8005">
                  <c:v>36161</c:v>
                </c:pt>
                <c:pt idx="8006">
                  <c:v>36162</c:v>
                </c:pt>
                <c:pt idx="8007">
                  <c:v>36163</c:v>
                </c:pt>
                <c:pt idx="8008">
                  <c:v>36164</c:v>
                </c:pt>
                <c:pt idx="8009">
                  <c:v>36165</c:v>
                </c:pt>
                <c:pt idx="8010">
                  <c:v>36166</c:v>
                </c:pt>
                <c:pt idx="8011">
                  <c:v>36167</c:v>
                </c:pt>
                <c:pt idx="8012">
                  <c:v>36168</c:v>
                </c:pt>
                <c:pt idx="8013">
                  <c:v>36169</c:v>
                </c:pt>
                <c:pt idx="8014">
                  <c:v>36170</c:v>
                </c:pt>
                <c:pt idx="8015">
                  <c:v>36171</c:v>
                </c:pt>
                <c:pt idx="8016">
                  <c:v>36172</c:v>
                </c:pt>
                <c:pt idx="8017">
                  <c:v>36173</c:v>
                </c:pt>
                <c:pt idx="8018">
                  <c:v>36174</c:v>
                </c:pt>
                <c:pt idx="8019">
                  <c:v>36175</c:v>
                </c:pt>
                <c:pt idx="8020">
                  <c:v>36176</c:v>
                </c:pt>
                <c:pt idx="8021">
                  <c:v>36177</c:v>
                </c:pt>
                <c:pt idx="8022">
                  <c:v>36178</c:v>
                </c:pt>
                <c:pt idx="8023">
                  <c:v>36179</c:v>
                </c:pt>
                <c:pt idx="8024">
                  <c:v>36180</c:v>
                </c:pt>
                <c:pt idx="8025">
                  <c:v>36181</c:v>
                </c:pt>
                <c:pt idx="8026">
                  <c:v>36182</c:v>
                </c:pt>
                <c:pt idx="8027">
                  <c:v>36183</c:v>
                </c:pt>
                <c:pt idx="8028">
                  <c:v>36184</c:v>
                </c:pt>
                <c:pt idx="8029">
                  <c:v>36185</c:v>
                </c:pt>
                <c:pt idx="8030">
                  <c:v>36186</c:v>
                </c:pt>
                <c:pt idx="8031">
                  <c:v>36187</c:v>
                </c:pt>
                <c:pt idx="8032">
                  <c:v>36188</c:v>
                </c:pt>
                <c:pt idx="8033">
                  <c:v>36189</c:v>
                </c:pt>
                <c:pt idx="8034">
                  <c:v>36190</c:v>
                </c:pt>
                <c:pt idx="8035">
                  <c:v>36191</c:v>
                </c:pt>
                <c:pt idx="8036">
                  <c:v>36192</c:v>
                </c:pt>
                <c:pt idx="8037">
                  <c:v>36193</c:v>
                </c:pt>
                <c:pt idx="8038">
                  <c:v>36194</c:v>
                </c:pt>
                <c:pt idx="8039">
                  <c:v>36195</c:v>
                </c:pt>
                <c:pt idx="8040">
                  <c:v>36196</c:v>
                </c:pt>
                <c:pt idx="8041">
                  <c:v>36197</c:v>
                </c:pt>
                <c:pt idx="8042">
                  <c:v>36198</c:v>
                </c:pt>
                <c:pt idx="8043">
                  <c:v>36199</c:v>
                </c:pt>
                <c:pt idx="8044">
                  <c:v>36200</c:v>
                </c:pt>
                <c:pt idx="8045">
                  <c:v>36201</c:v>
                </c:pt>
                <c:pt idx="8046">
                  <c:v>36202</c:v>
                </c:pt>
                <c:pt idx="8047">
                  <c:v>36203</c:v>
                </c:pt>
                <c:pt idx="8048">
                  <c:v>36204</c:v>
                </c:pt>
                <c:pt idx="8049">
                  <c:v>36205</c:v>
                </c:pt>
                <c:pt idx="8050">
                  <c:v>36206</c:v>
                </c:pt>
                <c:pt idx="8051">
                  <c:v>36207</c:v>
                </c:pt>
                <c:pt idx="8052">
                  <c:v>36208</c:v>
                </c:pt>
                <c:pt idx="8053">
                  <c:v>36209</c:v>
                </c:pt>
                <c:pt idx="8054">
                  <c:v>36210</c:v>
                </c:pt>
                <c:pt idx="8055">
                  <c:v>36211</c:v>
                </c:pt>
                <c:pt idx="8056">
                  <c:v>36212</c:v>
                </c:pt>
                <c:pt idx="8057">
                  <c:v>36213</c:v>
                </c:pt>
                <c:pt idx="8058">
                  <c:v>36214</c:v>
                </c:pt>
                <c:pt idx="8059">
                  <c:v>36215</c:v>
                </c:pt>
                <c:pt idx="8060">
                  <c:v>36216</c:v>
                </c:pt>
                <c:pt idx="8061">
                  <c:v>36217</c:v>
                </c:pt>
                <c:pt idx="8062">
                  <c:v>36218</c:v>
                </c:pt>
                <c:pt idx="8063">
                  <c:v>36219</c:v>
                </c:pt>
                <c:pt idx="8064">
                  <c:v>36220</c:v>
                </c:pt>
                <c:pt idx="8065">
                  <c:v>36221</c:v>
                </c:pt>
                <c:pt idx="8066">
                  <c:v>36222</c:v>
                </c:pt>
                <c:pt idx="8067">
                  <c:v>36223</c:v>
                </c:pt>
                <c:pt idx="8068">
                  <c:v>36224</c:v>
                </c:pt>
                <c:pt idx="8069">
                  <c:v>36225</c:v>
                </c:pt>
                <c:pt idx="8070">
                  <c:v>36226</c:v>
                </c:pt>
                <c:pt idx="8071">
                  <c:v>36227</c:v>
                </c:pt>
                <c:pt idx="8072">
                  <c:v>36228</c:v>
                </c:pt>
                <c:pt idx="8073">
                  <c:v>36229</c:v>
                </c:pt>
                <c:pt idx="8074">
                  <c:v>36230</c:v>
                </c:pt>
                <c:pt idx="8075">
                  <c:v>36231</c:v>
                </c:pt>
                <c:pt idx="8076">
                  <c:v>36232</c:v>
                </c:pt>
                <c:pt idx="8077">
                  <c:v>36233</c:v>
                </c:pt>
                <c:pt idx="8078">
                  <c:v>36234</c:v>
                </c:pt>
                <c:pt idx="8079">
                  <c:v>36235</c:v>
                </c:pt>
                <c:pt idx="8080">
                  <c:v>36236</c:v>
                </c:pt>
                <c:pt idx="8081">
                  <c:v>36237</c:v>
                </c:pt>
                <c:pt idx="8082">
                  <c:v>36238</c:v>
                </c:pt>
                <c:pt idx="8083">
                  <c:v>36239</c:v>
                </c:pt>
                <c:pt idx="8084">
                  <c:v>36240</c:v>
                </c:pt>
                <c:pt idx="8085">
                  <c:v>36241</c:v>
                </c:pt>
                <c:pt idx="8086">
                  <c:v>36242</c:v>
                </c:pt>
                <c:pt idx="8087">
                  <c:v>36243</c:v>
                </c:pt>
                <c:pt idx="8088">
                  <c:v>36244</c:v>
                </c:pt>
                <c:pt idx="8089">
                  <c:v>36245</c:v>
                </c:pt>
                <c:pt idx="8090">
                  <c:v>36246</c:v>
                </c:pt>
                <c:pt idx="8091">
                  <c:v>36247</c:v>
                </c:pt>
                <c:pt idx="8092">
                  <c:v>36248</c:v>
                </c:pt>
                <c:pt idx="8093">
                  <c:v>36249</c:v>
                </c:pt>
                <c:pt idx="8094">
                  <c:v>36250</c:v>
                </c:pt>
                <c:pt idx="8095">
                  <c:v>36251</c:v>
                </c:pt>
                <c:pt idx="8096">
                  <c:v>36252</c:v>
                </c:pt>
                <c:pt idx="8097">
                  <c:v>36253</c:v>
                </c:pt>
                <c:pt idx="8098">
                  <c:v>36254</c:v>
                </c:pt>
                <c:pt idx="8099">
                  <c:v>36255</c:v>
                </c:pt>
                <c:pt idx="8100">
                  <c:v>36256</c:v>
                </c:pt>
                <c:pt idx="8101">
                  <c:v>36257</c:v>
                </c:pt>
                <c:pt idx="8102">
                  <c:v>36258</c:v>
                </c:pt>
                <c:pt idx="8103">
                  <c:v>36259</c:v>
                </c:pt>
                <c:pt idx="8104">
                  <c:v>36260</c:v>
                </c:pt>
                <c:pt idx="8105">
                  <c:v>36261</c:v>
                </c:pt>
                <c:pt idx="8106">
                  <c:v>36262</c:v>
                </c:pt>
                <c:pt idx="8107">
                  <c:v>36263</c:v>
                </c:pt>
                <c:pt idx="8108">
                  <c:v>36264</c:v>
                </c:pt>
                <c:pt idx="8109">
                  <c:v>36265</c:v>
                </c:pt>
                <c:pt idx="8110">
                  <c:v>36266</c:v>
                </c:pt>
                <c:pt idx="8111">
                  <c:v>36267</c:v>
                </c:pt>
                <c:pt idx="8112">
                  <c:v>36268</c:v>
                </c:pt>
                <c:pt idx="8113">
                  <c:v>36269</c:v>
                </c:pt>
                <c:pt idx="8114">
                  <c:v>36270</c:v>
                </c:pt>
                <c:pt idx="8115">
                  <c:v>36271</c:v>
                </c:pt>
                <c:pt idx="8116">
                  <c:v>36272</c:v>
                </c:pt>
                <c:pt idx="8117">
                  <c:v>36273</c:v>
                </c:pt>
                <c:pt idx="8118">
                  <c:v>36274</c:v>
                </c:pt>
                <c:pt idx="8119">
                  <c:v>36275</c:v>
                </c:pt>
                <c:pt idx="8120">
                  <c:v>36276</c:v>
                </c:pt>
                <c:pt idx="8121">
                  <c:v>36277</c:v>
                </c:pt>
                <c:pt idx="8122">
                  <c:v>36278</c:v>
                </c:pt>
                <c:pt idx="8123">
                  <c:v>36279</c:v>
                </c:pt>
                <c:pt idx="8124">
                  <c:v>36280</c:v>
                </c:pt>
                <c:pt idx="8125">
                  <c:v>36281</c:v>
                </c:pt>
                <c:pt idx="8126">
                  <c:v>36282</c:v>
                </c:pt>
                <c:pt idx="8127">
                  <c:v>36283</c:v>
                </c:pt>
                <c:pt idx="8128">
                  <c:v>36284</c:v>
                </c:pt>
                <c:pt idx="8129">
                  <c:v>36285</c:v>
                </c:pt>
                <c:pt idx="8130">
                  <c:v>36286</c:v>
                </c:pt>
                <c:pt idx="8131">
                  <c:v>36287</c:v>
                </c:pt>
                <c:pt idx="8132">
                  <c:v>36288</c:v>
                </c:pt>
                <c:pt idx="8133">
                  <c:v>36289</c:v>
                </c:pt>
                <c:pt idx="8134">
                  <c:v>36290</c:v>
                </c:pt>
                <c:pt idx="8135">
                  <c:v>36291</c:v>
                </c:pt>
                <c:pt idx="8136">
                  <c:v>36292</c:v>
                </c:pt>
                <c:pt idx="8137">
                  <c:v>36293</c:v>
                </c:pt>
                <c:pt idx="8138">
                  <c:v>36294</c:v>
                </c:pt>
                <c:pt idx="8139">
                  <c:v>36295</c:v>
                </c:pt>
                <c:pt idx="8140">
                  <c:v>36296</c:v>
                </c:pt>
                <c:pt idx="8141">
                  <c:v>36297</c:v>
                </c:pt>
                <c:pt idx="8142">
                  <c:v>36298</c:v>
                </c:pt>
                <c:pt idx="8143">
                  <c:v>36299</c:v>
                </c:pt>
                <c:pt idx="8144">
                  <c:v>36300</c:v>
                </c:pt>
                <c:pt idx="8145">
                  <c:v>36301</c:v>
                </c:pt>
                <c:pt idx="8146">
                  <c:v>36302</c:v>
                </c:pt>
                <c:pt idx="8147">
                  <c:v>36303</c:v>
                </c:pt>
                <c:pt idx="8148">
                  <c:v>36304</c:v>
                </c:pt>
                <c:pt idx="8149">
                  <c:v>36305</c:v>
                </c:pt>
                <c:pt idx="8150">
                  <c:v>36306</c:v>
                </c:pt>
                <c:pt idx="8151">
                  <c:v>36307</c:v>
                </c:pt>
                <c:pt idx="8152">
                  <c:v>36308</c:v>
                </c:pt>
                <c:pt idx="8153">
                  <c:v>36309</c:v>
                </c:pt>
                <c:pt idx="8154">
                  <c:v>36310</c:v>
                </c:pt>
                <c:pt idx="8155">
                  <c:v>36311</c:v>
                </c:pt>
                <c:pt idx="8156">
                  <c:v>36312</c:v>
                </c:pt>
                <c:pt idx="8157">
                  <c:v>36313</c:v>
                </c:pt>
                <c:pt idx="8158">
                  <c:v>36314</c:v>
                </c:pt>
                <c:pt idx="8159">
                  <c:v>36315</c:v>
                </c:pt>
                <c:pt idx="8160">
                  <c:v>36316</c:v>
                </c:pt>
                <c:pt idx="8161">
                  <c:v>36317</c:v>
                </c:pt>
                <c:pt idx="8162">
                  <c:v>36318</c:v>
                </c:pt>
                <c:pt idx="8163">
                  <c:v>36319</c:v>
                </c:pt>
                <c:pt idx="8164">
                  <c:v>36320</c:v>
                </c:pt>
                <c:pt idx="8165">
                  <c:v>36321</c:v>
                </c:pt>
                <c:pt idx="8166">
                  <c:v>36322</c:v>
                </c:pt>
                <c:pt idx="8167">
                  <c:v>36323</c:v>
                </c:pt>
                <c:pt idx="8168">
                  <c:v>36324</c:v>
                </c:pt>
                <c:pt idx="8169">
                  <c:v>36325</c:v>
                </c:pt>
                <c:pt idx="8170">
                  <c:v>36326</c:v>
                </c:pt>
                <c:pt idx="8171">
                  <c:v>36327</c:v>
                </c:pt>
                <c:pt idx="8172">
                  <c:v>36328</c:v>
                </c:pt>
                <c:pt idx="8173">
                  <c:v>36329</c:v>
                </c:pt>
                <c:pt idx="8174">
                  <c:v>36330</c:v>
                </c:pt>
                <c:pt idx="8175">
                  <c:v>36331</c:v>
                </c:pt>
                <c:pt idx="8176">
                  <c:v>36332</c:v>
                </c:pt>
                <c:pt idx="8177">
                  <c:v>36333</c:v>
                </c:pt>
                <c:pt idx="8178">
                  <c:v>36334</c:v>
                </c:pt>
                <c:pt idx="8179">
                  <c:v>36335</c:v>
                </c:pt>
                <c:pt idx="8180">
                  <c:v>36336</c:v>
                </c:pt>
                <c:pt idx="8181">
                  <c:v>36337</c:v>
                </c:pt>
                <c:pt idx="8182">
                  <c:v>36338</c:v>
                </c:pt>
                <c:pt idx="8183">
                  <c:v>36339</c:v>
                </c:pt>
                <c:pt idx="8184">
                  <c:v>36340</c:v>
                </c:pt>
                <c:pt idx="8185">
                  <c:v>36341</c:v>
                </c:pt>
                <c:pt idx="8186">
                  <c:v>36342</c:v>
                </c:pt>
                <c:pt idx="8187">
                  <c:v>36343</c:v>
                </c:pt>
                <c:pt idx="8188">
                  <c:v>36344</c:v>
                </c:pt>
                <c:pt idx="8189">
                  <c:v>36345</c:v>
                </c:pt>
                <c:pt idx="8190">
                  <c:v>36346</c:v>
                </c:pt>
                <c:pt idx="8191">
                  <c:v>36347</c:v>
                </c:pt>
                <c:pt idx="8192">
                  <c:v>36348</c:v>
                </c:pt>
                <c:pt idx="8193">
                  <c:v>36349</c:v>
                </c:pt>
                <c:pt idx="8194">
                  <c:v>36350</c:v>
                </c:pt>
                <c:pt idx="8195">
                  <c:v>36351</c:v>
                </c:pt>
                <c:pt idx="8196">
                  <c:v>36352</c:v>
                </c:pt>
                <c:pt idx="8197">
                  <c:v>36353</c:v>
                </c:pt>
                <c:pt idx="8198">
                  <c:v>36354</c:v>
                </c:pt>
                <c:pt idx="8199">
                  <c:v>36355</c:v>
                </c:pt>
                <c:pt idx="8200">
                  <c:v>36356</c:v>
                </c:pt>
                <c:pt idx="8201">
                  <c:v>36357</c:v>
                </c:pt>
                <c:pt idx="8202">
                  <c:v>36358</c:v>
                </c:pt>
                <c:pt idx="8203">
                  <c:v>36359</c:v>
                </c:pt>
                <c:pt idx="8204">
                  <c:v>36360</c:v>
                </c:pt>
                <c:pt idx="8205">
                  <c:v>36361</c:v>
                </c:pt>
                <c:pt idx="8206">
                  <c:v>36362</c:v>
                </c:pt>
                <c:pt idx="8207">
                  <c:v>36363</c:v>
                </c:pt>
                <c:pt idx="8208">
                  <c:v>36364</c:v>
                </c:pt>
                <c:pt idx="8209">
                  <c:v>36365</c:v>
                </c:pt>
                <c:pt idx="8210">
                  <c:v>36366</c:v>
                </c:pt>
                <c:pt idx="8211">
                  <c:v>36367</c:v>
                </c:pt>
                <c:pt idx="8212">
                  <c:v>36368</c:v>
                </c:pt>
                <c:pt idx="8213">
                  <c:v>36369</c:v>
                </c:pt>
                <c:pt idx="8214">
                  <c:v>36370</c:v>
                </c:pt>
                <c:pt idx="8215">
                  <c:v>36371</c:v>
                </c:pt>
                <c:pt idx="8216">
                  <c:v>36372</c:v>
                </c:pt>
                <c:pt idx="8217">
                  <c:v>36373</c:v>
                </c:pt>
                <c:pt idx="8218">
                  <c:v>36374</c:v>
                </c:pt>
                <c:pt idx="8219">
                  <c:v>36375</c:v>
                </c:pt>
                <c:pt idx="8220">
                  <c:v>36376</c:v>
                </c:pt>
                <c:pt idx="8221">
                  <c:v>36377</c:v>
                </c:pt>
                <c:pt idx="8222">
                  <c:v>36378</c:v>
                </c:pt>
                <c:pt idx="8223">
                  <c:v>36379</c:v>
                </c:pt>
                <c:pt idx="8224">
                  <c:v>36380</c:v>
                </c:pt>
                <c:pt idx="8225">
                  <c:v>36381</c:v>
                </c:pt>
                <c:pt idx="8226">
                  <c:v>36382</c:v>
                </c:pt>
                <c:pt idx="8227">
                  <c:v>36383</c:v>
                </c:pt>
                <c:pt idx="8228">
                  <c:v>36384</c:v>
                </c:pt>
                <c:pt idx="8229">
                  <c:v>36385</c:v>
                </c:pt>
                <c:pt idx="8230">
                  <c:v>36386</c:v>
                </c:pt>
                <c:pt idx="8231">
                  <c:v>36387</c:v>
                </c:pt>
                <c:pt idx="8232">
                  <c:v>36388</c:v>
                </c:pt>
                <c:pt idx="8233">
                  <c:v>36389</c:v>
                </c:pt>
                <c:pt idx="8234">
                  <c:v>36390</c:v>
                </c:pt>
                <c:pt idx="8235">
                  <c:v>36391</c:v>
                </c:pt>
                <c:pt idx="8236">
                  <c:v>36392</c:v>
                </c:pt>
                <c:pt idx="8237">
                  <c:v>36393</c:v>
                </c:pt>
                <c:pt idx="8238">
                  <c:v>36394</c:v>
                </c:pt>
                <c:pt idx="8239">
                  <c:v>36395</c:v>
                </c:pt>
                <c:pt idx="8240">
                  <c:v>36396</c:v>
                </c:pt>
                <c:pt idx="8241">
                  <c:v>36397</c:v>
                </c:pt>
                <c:pt idx="8242">
                  <c:v>36398</c:v>
                </c:pt>
                <c:pt idx="8243">
                  <c:v>36399</c:v>
                </c:pt>
                <c:pt idx="8244">
                  <c:v>36400</c:v>
                </c:pt>
                <c:pt idx="8245">
                  <c:v>36401</c:v>
                </c:pt>
                <c:pt idx="8246">
                  <c:v>36402</c:v>
                </c:pt>
                <c:pt idx="8247">
                  <c:v>36403</c:v>
                </c:pt>
                <c:pt idx="8248">
                  <c:v>36404</c:v>
                </c:pt>
                <c:pt idx="8249">
                  <c:v>36405</c:v>
                </c:pt>
                <c:pt idx="8250">
                  <c:v>36406</c:v>
                </c:pt>
                <c:pt idx="8251">
                  <c:v>36407</c:v>
                </c:pt>
                <c:pt idx="8252">
                  <c:v>36408</c:v>
                </c:pt>
                <c:pt idx="8253">
                  <c:v>36409</c:v>
                </c:pt>
                <c:pt idx="8254">
                  <c:v>36410</c:v>
                </c:pt>
                <c:pt idx="8255">
                  <c:v>36411</c:v>
                </c:pt>
                <c:pt idx="8256">
                  <c:v>36412</c:v>
                </c:pt>
                <c:pt idx="8257">
                  <c:v>36413</c:v>
                </c:pt>
                <c:pt idx="8258">
                  <c:v>36414</c:v>
                </c:pt>
                <c:pt idx="8259">
                  <c:v>36415</c:v>
                </c:pt>
                <c:pt idx="8260">
                  <c:v>36416</c:v>
                </c:pt>
                <c:pt idx="8261">
                  <c:v>36417</c:v>
                </c:pt>
                <c:pt idx="8262">
                  <c:v>36418</c:v>
                </c:pt>
                <c:pt idx="8263">
                  <c:v>36419</c:v>
                </c:pt>
                <c:pt idx="8264">
                  <c:v>36420</c:v>
                </c:pt>
                <c:pt idx="8265">
                  <c:v>36421</c:v>
                </c:pt>
                <c:pt idx="8266">
                  <c:v>36422</c:v>
                </c:pt>
                <c:pt idx="8267">
                  <c:v>36423</c:v>
                </c:pt>
                <c:pt idx="8268">
                  <c:v>36424</c:v>
                </c:pt>
                <c:pt idx="8269">
                  <c:v>36425</c:v>
                </c:pt>
                <c:pt idx="8270">
                  <c:v>36426</c:v>
                </c:pt>
                <c:pt idx="8271">
                  <c:v>36427</c:v>
                </c:pt>
                <c:pt idx="8272">
                  <c:v>36428</c:v>
                </c:pt>
                <c:pt idx="8273">
                  <c:v>36429</c:v>
                </c:pt>
                <c:pt idx="8274">
                  <c:v>36430</c:v>
                </c:pt>
                <c:pt idx="8275">
                  <c:v>36431</c:v>
                </c:pt>
                <c:pt idx="8276">
                  <c:v>36432</c:v>
                </c:pt>
                <c:pt idx="8277">
                  <c:v>36433</c:v>
                </c:pt>
                <c:pt idx="8278">
                  <c:v>36434</c:v>
                </c:pt>
                <c:pt idx="8279">
                  <c:v>36435</c:v>
                </c:pt>
                <c:pt idx="8280">
                  <c:v>36436</c:v>
                </c:pt>
                <c:pt idx="8281">
                  <c:v>36437</c:v>
                </c:pt>
                <c:pt idx="8282">
                  <c:v>36438</c:v>
                </c:pt>
                <c:pt idx="8283">
                  <c:v>36439</c:v>
                </c:pt>
                <c:pt idx="8284">
                  <c:v>36440</c:v>
                </c:pt>
                <c:pt idx="8285">
                  <c:v>36441</c:v>
                </c:pt>
                <c:pt idx="8286">
                  <c:v>36442</c:v>
                </c:pt>
                <c:pt idx="8287">
                  <c:v>36443</c:v>
                </c:pt>
                <c:pt idx="8288">
                  <c:v>36444</c:v>
                </c:pt>
                <c:pt idx="8289">
                  <c:v>36445</c:v>
                </c:pt>
                <c:pt idx="8290">
                  <c:v>36446</c:v>
                </c:pt>
                <c:pt idx="8291">
                  <c:v>36447</c:v>
                </c:pt>
                <c:pt idx="8292">
                  <c:v>36448</c:v>
                </c:pt>
                <c:pt idx="8293">
                  <c:v>36449</c:v>
                </c:pt>
                <c:pt idx="8294">
                  <c:v>36450</c:v>
                </c:pt>
                <c:pt idx="8295">
                  <c:v>36451</c:v>
                </c:pt>
                <c:pt idx="8296">
                  <c:v>36452</c:v>
                </c:pt>
                <c:pt idx="8297">
                  <c:v>36453</c:v>
                </c:pt>
                <c:pt idx="8298">
                  <c:v>36454</c:v>
                </c:pt>
                <c:pt idx="8299">
                  <c:v>36455</c:v>
                </c:pt>
                <c:pt idx="8300">
                  <c:v>36456</c:v>
                </c:pt>
                <c:pt idx="8301">
                  <c:v>36457</c:v>
                </c:pt>
                <c:pt idx="8302">
                  <c:v>36458</c:v>
                </c:pt>
                <c:pt idx="8303">
                  <c:v>36459</c:v>
                </c:pt>
                <c:pt idx="8304">
                  <c:v>36460</c:v>
                </c:pt>
                <c:pt idx="8305">
                  <c:v>36461</c:v>
                </c:pt>
                <c:pt idx="8306">
                  <c:v>36462</c:v>
                </c:pt>
                <c:pt idx="8307">
                  <c:v>36463</c:v>
                </c:pt>
                <c:pt idx="8308">
                  <c:v>36464</c:v>
                </c:pt>
                <c:pt idx="8309">
                  <c:v>36465</c:v>
                </c:pt>
                <c:pt idx="8310">
                  <c:v>36466</c:v>
                </c:pt>
                <c:pt idx="8311">
                  <c:v>36467</c:v>
                </c:pt>
                <c:pt idx="8312">
                  <c:v>36468</c:v>
                </c:pt>
                <c:pt idx="8313">
                  <c:v>36469</c:v>
                </c:pt>
                <c:pt idx="8314">
                  <c:v>36470</c:v>
                </c:pt>
                <c:pt idx="8315">
                  <c:v>36471</c:v>
                </c:pt>
                <c:pt idx="8316">
                  <c:v>36472</c:v>
                </c:pt>
                <c:pt idx="8317">
                  <c:v>36473</c:v>
                </c:pt>
                <c:pt idx="8318">
                  <c:v>36474</c:v>
                </c:pt>
                <c:pt idx="8319">
                  <c:v>36475</c:v>
                </c:pt>
                <c:pt idx="8320">
                  <c:v>36476</c:v>
                </c:pt>
                <c:pt idx="8321">
                  <c:v>36477</c:v>
                </c:pt>
                <c:pt idx="8322">
                  <c:v>36478</c:v>
                </c:pt>
                <c:pt idx="8323">
                  <c:v>36479</c:v>
                </c:pt>
                <c:pt idx="8324">
                  <c:v>36480</c:v>
                </c:pt>
                <c:pt idx="8325">
                  <c:v>36481</c:v>
                </c:pt>
                <c:pt idx="8326">
                  <c:v>36482</c:v>
                </c:pt>
                <c:pt idx="8327">
                  <c:v>36483</c:v>
                </c:pt>
                <c:pt idx="8328">
                  <c:v>36484</c:v>
                </c:pt>
                <c:pt idx="8329">
                  <c:v>36485</c:v>
                </c:pt>
                <c:pt idx="8330">
                  <c:v>36486</c:v>
                </c:pt>
                <c:pt idx="8331">
                  <c:v>36487</c:v>
                </c:pt>
                <c:pt idx="8332">
                  <c:v>36488</c:v>
                </c:pt>
                <c:pt idx="8333">
                  <c:v>36489</c:v>
                </c:pt>
                <c:pt idx="8334">
                  <c:v>36490</c:v>
                </c:pt>
                <c:pt idx="8335">
                  <c:v>36491</c:v>
                </c:pt>
                <c:pt idx="8336">
                  <c:v>36492</c:v>
                </c:pt>
                <c:pt idx="8337">
                  <c:v>36493</c:v>
                </c:pt>
                <c:pt idx="8338">
                  <c:v>36494</c:v>
                </c:pt>
                <c:pt idx="8339">
                  <c:v>36495</c:v>
                </c:pt>
                <c:pt idx="8340">
                  <c:v>36496</c:v>
                </c:pt>
                <c:pt idx="8341">
                  <c:v>36497</c:v>
                </c:pt>
                <c:pt idx="8342">
                  <c:v>36498</c:v>
                </c:pt>
                <c:pt idx="8343">
                  <c:v>36499</c:v>
                </c:pt>
                <c:pt idx="8344">
                  <c:v>36500</c:v>
                </c:pt>
                <c:pt idx="8345">
                  <c:v>36501</c:v>
                </c:pt>
                <c:pt idx="8346">
                  <c:v>36502</c:v>
                </c:pt>
                <c:pt idx="8347">
                  <c:v>36503</c:v>
                </c:pt>
                <c:pt idx="8348">
                  <c:v>36504</c:v>
                </c:pt>
                <c:pt idx="8349">
                  <c:v>36505</c:v>
                </c:pt>
                <c:pt idx="8350">
                  <c:v>36506</c:v>
                </c:pt>
                <c:pt idx="8351">
                  <c:v>36507</c:v>
                </c:pt>
                <c:pt idx="8352">
                  <c:v>36508</c:v>
                </c:pt>
                <c:pt idx="8353">
                  <c:v>36509</c:v>
                </c:pt>
                <c:pt idx="8354">
                  <c:v>36510</c:v>
                </c:pt>
                <c:pt idx="8355">
                  <c:v>36511</c:v>
                </c:pt>
                <c:pt idx="8356">
                  <c:v>36512</c:v>
                </c:pt>
                <c:pt idx="8357">
                  <c:v>36513</c:v>
                </c:pt>
                <c:pt idx="8358">
                  <c:v>36514</c:v>
                </c:pt>
                <c:pt idx="8359">
                  <c:v>36515</c:v>
                </c:pt>
                <c:pt idx="8360">
                  <c:v>36516</c:v>
                </c:pt>
                <c:pt idx="8361">
                  <c:v>36517</c:v>
                </c:pt>
                <c:pt idx="8362">
                  <c:v>36518</c:v>
                </c:pt>
                <c:pt idx="8363">
                  <c:v>36519</c:v>
                </c:pt>
                <c:pt idx="8364">
                  <c:v>36520</c:v>
                </c:pt>
                <c:pt idx="8365">
                  <c:v>36521</c:v>
                </c:pt>
                <c:pt idx="8366">
                  <c:v>36522</c:v>
                </c:pt>
                <c:pt idx="8367">
                  <c:v>36523</c:v>
                </c:pt>
                <c:pt idx="8368">
                  <c:v>36524</c:v>
                </c:pt>
                <c:pt idx="8369">
                  <c:v>36525</c:v>
                </c:pt>
                <c:pt idx="8370">
                  <c:v>36526</c:v>
                </c:pt>
                <c:pt idx="8371">
                  <c:v>36527</c:v>
                </c:pt>
                <c:pt idx="8372">
                  <c:v>36528</c:v>
                </c:pt>
                <c:pt idx="8373">
                  <c:v>36529</c:v>
                </c:pt>
                <c:pt idx="8374">
                  <c:v>36530</c:v>
                </c:pt>
                <c:pt idx="8375">
                  <c:v>36531</c:v>
                </c:pt>
                <c:pt idx="8376">
                  <c:v>36532</c:v>
                </c:pt>
                <c:pt idx="8377">
                  <c:v>36533</c:v>
                </c:pt>
                <c:pt idx="8378">
                  <c:v>36534</c:v>
                </c:pt>
                <c:pt idx="8379">
                  <c:v>36535</c:v>
                </c:pt>
                <c:pt idx="8380">
                  <c:v>36536</c:v>
                </c:pt>
                <c:pt idx="8381">
                  <c:v>36537</c:v>
                </c:pt>
                <c:pt idx="8382">
                  <c:v>36538</c:v>
                </c:pt>
                <c:pt idx="8383">
                  <c:v>36539</c:v>
                </c:pt>
                <c:pt idx="8384">
                  <c:v>36540</c:v>
                </c:pt>
                <c:pt idx="8385">
                  <c:v>36541</c:v>
                </c:pt>
                <c:pt idx="8386">
                  <c:v>36542</c:v>
                </c:pt>
                <c:pt idx="8387">
                  <c:v>36543</c:v>
                </c:pt>
                <c:pt idx="8388">
                  <c:v>36544</c:v>
                </c:pt>
                <c:pt idx="8389">
                  <c:v>36545</c:v>
                </c:pt>
                <c:pt idx="8390">
                  <c:v>36546</c:v>
                </c:pt>
                <c:pt idx="8391">
                  <c:v>36547</c:v>
                </c:pt>
                <c:pt idx="8392">
                  <c:v>36548</c:v>
                </c:pt>
                <c:pt idx="8393">
                  <c:v>36549</c:v>
                </c:pt>
                <c:pt idx="8394">
                  <c:v>36550</c:v>
                </c:pt>
                <c:pt idx="8395">
                  <c:v>36551</c:v>
                </c:pt>
                <c:pt idx="8396">
                  <c:v>36552</c:v>
                </c:pt>
                <c:pt idx="8397">
                  <c:v>36553</c:v>
                </c:pt>
                <c:pt idx="8398">
                  <c:v>36554</c:v>
                </c:pt>
                <c:pt idx="8399">
                  <c:v>36555</c:v>
                </c:pt>
                <c:pt idx="8400">
                  <c:v>36556</c:v>
                </c:pt>
                <c:pt idx="8401">
                  <c:v>36557</c:v>
                </c:pt>
                <c:pt idx="8402">
                  <c:v>36558</c:v>
                </c:pt>
                <c:pt idx="8403">
                  <c:v>36559</c:v>
                </c:pt>
                <c:pt idx="8404">
                  <c:v>36560</c:v>
                </c:pt>
                <c:pt idx="8405">
                  <c:v>36561</c:v>
                </c:pt>
                <c:pt idx="8406">
                  <c:v>36562</c:v>
                </c:pt>
                <c:pt idx="8407">
                  <c:v>36563</c:v>
                </c:pt>
                <c:pt idx="8408">
                  <c:v>36564</c:v>
                </c:pt>
                <c:pt idx="8409">
                  <c:v>36565</c:v>
                </c:pt>
                <c:pt idx="8410">
                  <c:v>36566</c:v>
                </c:pt>
                <c:pt idx="8411">
                  <c:v>36567</c:v>
                </c:pt>
                <c:pt idx="8412">
                  <c:v>36568</c:v>
                </c:pt>
                <c:pt idx="8413">
                  <c:v>36569</c:v>
                </c:pt>
                <c:pt idx="8414">
                  <c:v>36570</c:v>
                </c:pt>
                <c:pt idx="8415">
                  <c:v>36571</c:v>
                </c:pt>
                <c:pt idx="8416">
                  <c:v>36572</c:v>
                </c:pt>
                <c:pt idx="8417">
                  <c:v>36573</c:v>
                </c:pt>
                <c:pt idx="8418">
                  <c:v>36574</c:v>
                </c:pt>
                <c:pt idx="8419">
                  <c:v>36575</c:v>
                </c:pt>
                <c:pt idx="8420">
                  <c:v>36576</c:v>
                </c:pt>
                <c:pt idx="8421">
                  <c:v>36577</c:v>
                </c:pt>
                <c:pt idx="8422">
                  <c:v>36578</c:v>
                </c:pt>
                <c:pt idx="8423">
                  <c:v>36579</c:v>
                </c:pt>
                <c:pt idx="8424">
                  <c:v>36580</c:v>
                </c:pt>
                <c:pt idx="8425">
                  <c:v>36581</c:v>
                </c:pt>
                <c:pt idx="8426">
                  <c:v>36582</c:v>
                </c:pt>
                <c:pt idx="8427">
                  <c:v>36583</c:v>
                </c:pt>
                <c:pt idx="8428">
                  <c:v>36584</c:v>
                </c:pt>
                <c:pt idx="8429">
                  <c:v>36585</c:v>
                </c:pt>
                <c:pt idx="8430">
                  <c:v>36586</c:v>
                </c:pt>
                <c:pt idx="8431">
                  <c:v>36587</c:v>
                </c:pt>
                <c:pt idx="8432">
                  <c:v>36588</c:v>
                </c:pt>
                <c:pt idx="8433">
                  <c:v>36589</c:v>
                </c:pt>
                <c:pt idx="8434">
                  <c:v>36590</c:v>
                </c:pt>
                <c:pt idx="8435">
                  <c:v>36591</c:v>
                </c:pt>
                <c:pt idx="8436">
                  <c:v>36592</c:v>
                </c:pt>
                <c:pt idx="8437">
                  <c:v>36593</c:v>
                </c:pt>
                <c:pt idx="8438">
                  <c:v>36594</c:v>
                </c:pt>
                <c:pt idx="8439">
                  <c:v>36595</c:v>
                </c:pt>
                <c:pt idx="8440">
                  <c:v>36596</c:v>
                </c:pt>
                <c:pt idx="8441">
                  <c:v>36597</c:v>
                </c:pt>
                <c:pt idx="8442">
                  <c:v>36598</c:v>
                </c:pt>
                <c:pt idx="8443">
                  <c:v>36599</c:v>
                </c:pt>
                <c:pt idx="8444">
                  <c:v>36600</c:v>
                </c:pt>
                <c:pt idx="8445">
                  <c:v>36601</c:v>
                </c:pt>
                <c:pt idx="8446">
                  <c:v>36602</c:v>
                </c:pt>
                <c:pt idx="8447">
                  <c:v>36603</c:v>
                </c:pt>
                <c:pt idx="8448">
                  <c:v>36604</c:v>
                </c:pt>
                <c:pt idx="8449">
                  <c:v>36605</c:v>
                </c:pt>
                <c:pt idx="8450">
                  <c:v>36606</c:v>
                </c:pt>
                <c:pt idx="8451">
                  <c:v>36607</c:v>
                </c:pt>
                <c:pt idx="8452">
                  <c:v>36608</c:v>
                </c:pt>
                <c:pt idx="8453">
                  <c:v>36609</c:v>
                </c:pt>
                <c:pt idx="8454">
                  <c:v>36610</c:v>
                </c:pt>
                <c:pt idx="8455">
                  <c:v>36611</c:v>
                </c:pt>
                <c:pt idx="8456">
                  <c:v>36612</c:v>
                </c:pt>
                <c:pt idx="8457">
                  <c:v>36613</c:v>
                </c:pt>
                <c:pt idx="8458">
                  <c:v>36614</c:v>
                </c:pt>
                <c:pt idx="8459">
                  <c:v>36615</c:v>
                </c:pt>
                <c:pt idx="8460">
                  <c:v>36616</c:v>
                </c:pt>
                <c:pt idx="8461">
                  <c:v>36617</c:v>
                </c:pt>
                <c:pt idx="8462">
                  <c:v>36618</c:v>
                </c:pt>
                <c:pt idx="8463">
                  <c:v>36619</c:v>
                </c:pt>
                <c:pt idx="8464">
                  <c:v>36620</c:v>
                </c:pt>
                <c:pt idx="8465">
                  <c:v>36621</c:v>
                </c:pt>
                <c:pt idx="8466">
                  <c:v>36622</c:v>
                </c:pt>
                <c:pt idx="8467">
                  <c:v>36623</c:v>
                </c:pt>
                <c:pt idx="8468">
                  <c:v>36624</c:v>
                </c:pt>
                <c:pt idx="8469">
                  <c:v>36625</c:v>
                </c:pt>
                <c:pt idx="8470">
                  <c:v>36626</c:v>
                </c:pt>
                <c:pt idx="8471">
                  <c:v>36627</c:v>
                </c:pt>
                <c:pt idx="8472">
                  <c:v>36628</c:v>
                </c:pt>
                <c:pt idx="8473">
                  <c:v>36629</c:v>
                </c:pt>
                <c:pt idx="8474">
                  <c:v>36630</c:v>
                </c:pt>
                <c:pt idx="8475">
                  <c:v>36631</c:v>
                </c:pt>
                <c:pt idx="8476">
                  <c:v>36632</c:v>
                </c:pt>
                <c:pt idx="8477">
                  <c:v>36633</c:v>
                </c:pt>
                <c:pt idx="8478">
                  <c:v>36634</c:v>
                </c:pt>
                <c:pt idx="8479">
                  <c:v>36635</c:v>
                </c:pt>
                <c:pt idx="8480">
                  <c:v>36636</c:v>
                </c:pt>
                <c:pt idx="8481">
                  <c:v>36637</c:v>
                </c:pt>
                <c:pt idx="8482">
                  <c:v>36638</c:v>
                </c:pt>
                <c:pt idx="8483">
                  <c:v>36639</c:v>
                </c:pt>
                <c:pt idx="8484">
                  <c:v>36640</c:v>
                </c:pt>
                <c:pt idx="8485">
                  <c:v>36641</c:v>
                </c:pt>
                <c:pt idx="8486">
                  <c:v>36642</c:v>
                </c:pt>
                <c:pt idx="8487">
                  <c:v>36643</c:v>
                </c:pt>
                <c:pt idx="8488">
                  <c:v>36644</c:v>
                </c:pt>
                <c:pt idx="8489">
                  <c:v>36645</c:v>
                </c:pt>
                <c:pt idx="8490">
                  <c:v>36646</c:v>
                </c:pt>
                <c:pt idx="8491">
                  <c:v>36647</c:v>
                </c:pt>
                <c:pt idx="8492">
                  <c:v>36648</c:v>
                </c:pt>
                <c:pt idx="8493">
                  <c:v>36649</c:v>
                </c:pt>
                <c:pt idx="8494">
                  <c:v>36650</c:v>
                </c:pt>
                <c:pt idx="8495">
                  <c:v>36651</c:v>
                </c:pt>
                <c:pt idx="8496">
                  <c:v>36652</c:v>
                </c:pt>
                <c:pt idx="8497">
                  <c:v>36653</c:v>
                </c:pt>
                <c:pt idx="8498">
                  <c:v>36654</c:v>
                </c:pt>
                <c:pt idx="8499">
                  <c:v>36655</c:v>
                </c:pt>
                <c:pt idx="8500">
                  <c:v>36656</c:v>
                </c:pt>
                <c:pt idx="8501">
                  <c:v>36657</c:v>
                </c:pt>
                <c:pt idx="8502">
                  <c:v>36658</c:v>
                </c:pt>
                <c:pt idx="8503">
                  <c:v>36659</c:v>
                </c:pt>
                <c:pt idx="8504">
                  <c:v>36660</c:v>
                </c:pt>
                <c:pt idx="8505">
                  <c:v>36661</c:v>
                </c:pt>
                <c:pt idx="8506">
                  <c:v>36662</c:v>
                </c:pt>
                <c:pt idx="8507">
                  <c:v>36663</c:v>
                </c:pt>
                <c:pt idx="8508">
                  <c:v>36664</c:v>
                </c:pt>
                <c:pt idx="8509">
                  <c:v>36665</c:v>
                </c:pt>
                <c:pt idx="8510">
                  <c:v>36666</c:v>
                </c:pt>
                <c:pt idx="8511">
                  <c:v>36667</c:v>
                </c:pt>
                <c:pt idx="8512">
                  <c:v>36668</c:v>
                </c:pt>
                <c:pt idx="8513">
                  <c:v>36669</c:v>
                </c:pt>
                <c:pt idx="8514">
                  <c:v>36670</c:v>
                </c:pt>
                <c:pt idx="8515">
                  <c:v>36671</c:v>
                </c:pt>
                <c:pt idx="8516">
                  <c:v>36672</c:v>
                </c:pt>
                <c:pt idx="8517">
                  <c:v>36673</c:v>
                </c:pt>
                <c:pt idx="8518">
                  <c:v>36674</c:v>
                </c:pt>
                <c:pt idx="8519">
                  <c:v>36675</c:v>
                </c:pt>
                <c:pt idx="8520">
                  <c:v>36676</c:v>
                </c:pt>
                <c:pt idx="8521">
                  <c:v>36677</c:v>
                </c:pt>
                <c:pt idx="8522">
                  <c:v>36678</c:v>
                </c:pt>
                <c:pt idx="8523">
                  <c:v>36679</c:v>
                </c:pt>
                <c:pt idx="8524">
                  <c:v>36680</c:v>
                </c:pt>
                <c:pt idx="8525">
                  <c:v>36681</c:v>
                </c:pt>
                <c:pt idx="8526">
                  <c:v>36682</c:v>
                </c:pt>
                <c:pt idx="8527">
                  <c:v>36683</c:v>
                </c:pt>
                <c:pt idx="8528">
                  <c:v>36684</c:v>
                </c:pt>
                <c:pt idx="8529">
                  <c:v>36685</c:v>
                </c:pt>
                <c:pt idx="8530">
                  <c:v>36686</c:v>
                </c:pt>
                <c:pt idx="8531">
                  <c:v>36687</c:v>
                </c:pt>
                <c:pt idx="8532">
                  <c:v>36688</c:v>
                </c:pt>
                <c:pt idx="8533">
                  <c:v>36689</c:v>
                </c:pt>
                <c:pt idx="8534">
                  <c:v>36690</c:v>
                </c:pt>
                <c:pt idx="8535">
                  <c:v>36691</c:v>
                </c:pt>
                <c:pt idx="8536">
                  <c:v>36692</c:v>
                </c:pt>
                <c:pt idx="8537">
                  <c:v>36693</c:v>
                </c:pt>
                <c:pt idx="8538">
                  <c:v>36694</c:v>
                </c:pt>
                <c:pt idx="8539">
                  <c:v>36695</c:v>
                </c:pt>
                <c:pt idx="8540">
                  <c:v>36696</c:v>
                </c:pt>
                <c:pt idx="8541">
                  <c:v>36697</c:v>
                </c:pt>
                <c:pt idx="8542">
                  <c:v>36698</c:v>
                </c:pt>
                <c:pt idx="8543">
                  <c:v>36699</c:v>
                </c:pt>
                <c:pt idx="8544">
                  <c:v>36700</c:v>
                </c:pt>
                <c:pt idx="8545">
                  <c:v>36701</c:v>
                </c:pt>
                <c:pt idx="8546">
                  <c:v>36702</c:v>
                </c:pt>
                <c:pt idx="8547">
                  <c:v>36703</c:v>
                </c:pt>
                <c:pt idx="8548">
                  <c:v>36704</c:v>
                </c:pt>
                <c:pt idx="8549">
                  <c:v>36705</c:v>
                </c:pt>
                <c:pt idx="8550">
                  <c:v>36706</c:v>
                </c:pt>
                <c:pt idx="8551">
                  <c:v>36707</c:v>
                </c:pt>
                <c:pt idx="8552">
                  <c:v>36708</c:v>
                </c:pt>
                <c:pt idx="8553">
                  <c:v>36709</c:v>
                </c:pt>
                <c:pt idx="8554">
                  <c:v>36710</c:v>
                </c:pt>
                <c:pt idx="8555">
                  <c:v>36711</c:v>
                </c:pt>
                <c:pt idx="8556">
                  <c:v>36712</c:v>
                </c:pt>
                <c:pt idx="8557">
                  <c:v>36713</c:v>
                </c:pt>
                <c:pt idx="8558">
                  <c:v>36714</c:v>
                </c:pt>
                <c:pt idx="8559">
                  <c:v>36715</c:v>
                </c:pt>
                <c:pt idx="8560">
                  <c:v>36716</c:v>
                </c:pt>
                <c:pt idx="8561">
                  <c:v>36717</c:v>
                </c:pt>
                <c:pt idx="8562">
                  <c:v>36718</c:v>
                </c:pt>
                <c:pt idx="8563">
                  <c:v>36719</c:v>
                </c:pt>
                <c:pt idx="8564">
                  <c:v>36720</c:v>
                </c:pt>
                <c:pt idx="8565">
                  <c:v>36721</c:v>
                </c:pt>
                <c:pt idx="8566">
                  <c:v>36722</c:v>
                </c:pt>
                <c:pt idx="8567">
                  <c:v>36723</c:v>
                </c:pt>
                <c:pt idx="8568">
                  <c:v>36724</c:v>
                </c:pt>
                <c:pt idx="8569">
                  <c:v>36725</c:v>
                </c:pt>
                <c:pt idx="8570">
                  <c:v>36726</c:v>
                </c:pt>
                <c:pt idx="8571">
                  <c:v>36727</c:v>
                </c:pt>
                <c:pt idx="8572">
                  <c:v>36728</c:v>
                </c:pt>
                <c:pt idx="8573">
                  <c:v>36729</c:v>
                </c:pt>
                <c:pt idx="8574">
                  <c:v>36730</c:v>
                </c:pt>
                <c:pt idx="8575">
                  <c:v>36731</c:v>
                </c:pt>
                <c:pt idx="8576">
                  <c:v>36732</c:v>
                </c:pt>
                <c:pt idx="8577">
                  <c:v>36733</c:v>
                </c:pt>
                <c:pt idx="8578">
                  <c:v>36734</c:v>
                </c:pt>
                <c:pt idx="8579">
                  <c:v>36735</c:v>
                </c:pt>
                <c:pt idx="8580">
                  <c:v>36736</c:v>
                </c:pt>
                <c:pt idx="8581">
                  <c:v>36737</c:v>
                </c:pt>
                <c:pt idx="8582">
                  <c:v>36738</c:v>
                </c:pt>
                <c:pt idx="8583">
                  <c:v>36739</c:v>
                </c:pt>
                <c:pt idx="8584">
                  <c:v>36740</c:v>
                </c:pt>
                <c:pt idx="8585">
                  <c:v>36741</c:v>
                </c:pt>
                <c:pt idx="8586">
                  <c:v>36742</c:v>
                </c:pt>
                <c:pt idx="8587">
                  <c:v>36743</c:v>
                </c:pt>
                <c:pt idx="8588">
                  <c:v>36744</c:v>
                </c:pt>
                <c:pt idx="8589">
                  <c:v>36745</c:v>
                </c:pt>
                <c:pt idx="8590">
                  <c:v>36746</c:v>
                </c:pt>
                <c:pt idx="8591">
                  <c:v>36747</c:v>
                </c:pt>
                <c:pt idx="8592">
                  <c:v>36748</c:v>
                </c:pt>
                <c:pt idx="8593">
                  <c:v>36749</c:v>
                </c:pt>
                <c:pt idx="8594">
                  <c:v>36750</c:v>
                </c:pt>
                <c:pt idx="8595">
                  <c:v>36751</c:v>
                </c:pt>
                <c:pt idx="8596">
                  <c:v>36752</c:v>
                </c:pt>
                <c:pt idx="8597">
                  <c:v>36753</c:v>
                </c:pt>
                <c:pt idx="8598">
                  <c:v>36754</c:v>
                </c:pt>
                <c:pt idx="8599">
                  <c:v>36755</c:v>
                </c:pt>
                <c:pt idx="8600">
                  <c:v>36756</c:v>
                </c:pt>
                <c:pt idx="8601">
                  <c:v>36757</c:v>
                </c:pt>
                <c:pt idx="8602">
                  <c:v>36758</c:v>
                </c:pt>
                <c:pt idx="8603">
                  <c:v>36759</c:v>
                </c:pt>
                <c:pt idx="8604">
                  <c:v>36760</c:v>
                </c:pt>
                <c:pt idx="8605">
                  <c:v>36761</c:v>
                </c:pt>
                <c:pt idx="8606">
                  <c:v>36762</c:v>
                </c:pt>
                <c:pt idx="8607">
                  <c:v>36763</c:v>
                </c:pt>
                <c:pt idx="8608">
                  <c:v>36764</c:v>
                </c:pt>
                <c:pt idx="8609">
                  <c:v>36765</c:v>
                </c:pt>
                <c:pt idx="8610">
                  <c:v>36766</c:v>
                </c:pt>
                <c:pt idx="8611">
                  <c:v>36767</c:v>
                </c:pt>
                <c:pt idx="8612">
                  <c:v>36768</c:v>
                </c:pt>
                <c:pt idx="8613">
                  <c:v>36769</c:v>
                </c:pt>
                <c:pt idx="8614">
                  <c:v>36770</c:v>
                </c:pt>
                <c:pt idx="8615">
                  <c:v>36771</c:v>
                </c:pt>
                <c:pt idx="8616">
                  <c:v>36772</c:v>
                </c:pt>
                <c:pt idx="8617">
                  <c:v>36773</c:v>
                </c:pt>
                <c:pt idx="8618">
                  <c:v>36774</c:v>
                </c:pt>
                <c:pt idx="8619">
                  <c:v>36775</c:v>
                </c:pt>
                <c:pt idx="8620">
                  <c:v>36776</c:v>
                </c:pt>
                <c:pt idx="8621">
                  <c:v>36777</c:v>
                </c:pt>
                <c:pt idx="8622">
                  <c:v>36778</c:v>
                </c:pt>
                <c:pt idx="8623">
                  <c:v>36779</c:v>
                </c:pt>
                <c:pt idx="8624">
                  <c:v>36780</c:v>
                </c:pt>
                <c:pt idx="8625">
                  <c:v>36781</c:v>
                </c:pt>
                <c:pt idx="8626">
                  <c:v>36782</c:v>
                </c:pt>
                <c:pt idx="8627">
                  <c:v>36783</c:v>
                </c:pt>
                <c:pt idx="8628">
                  <c:v>36784</c:v>
                </c:pt>
                <c:pt idx="8629">
                  <c:v>36785</c:v>
                </c:pt>
                <c:pt idx="8630">
                  <c:v>36786</c:v>
                </c:pt>
                <c:pt idx="8631">
                  <c:v>36787</c:v>
                </c:pt>
                <c:pt idx="8632">
                  <c:v>36788</c:v>
                </c:pt>
                <c:pt idx="8633">
                  <c:v>36789</c:v>
                </c:pt>
                <c:pt idx="8634">
                  <c:v>36790</c:v>
                </c:pt>
                <c:pt idx="8635">
                  <c:v>36791</c:v>
                </c:pt>
                <c:pt idx="8636">
                  <c:v>36792</c:v>
                </c:pt>
                <c:pt idx="8637">
                  <c:v>36793</c:v>
                </c:pt>
                <c:pt idx="8638">
                  <c:v>36794</c:v>
                </c:pt>
                <c:pt idx="8639">
                  <c:v>36795</c:v>
                </c:pt>
                <c:pt idx="8640">
                  <c:v>36796</c:v>
                </c:pt>
                <c:pt idx="8641">
                  <c:v>36797</c:v>
                </c:pt>
                <c:pt idx="8642">
                  <c:v>36798</c:v>
                </c:pt>
                <c:pt idx="8643">
                  <c:v>36799</c:v>
                </c:pt>
                <c:pt idx="8644">
                  <c:v>36800</c:v>
                </c:pt>
                <c:pt idx="8645">
                  <c:v>36801</c:v>
                </c:pt>
                <c:pt idx="8646">
                  <c:v>36802</c:v>
                </c:pt>
                <c:pt idx="8647">
                  <c:v>36803</c:v>
                </c:pt>
                <c:pt idx="8648">
                  <c:v>36804</c:v>
                </c:pt>
                <c:pt idx="8649">
                  <c:v>36805</c:v>
                </c:pt>
                <c:pt idx="8650">
                  <c:v>36806</c:v>
                </c:pt>
                <c:pt idx="8651">
                  <c:v>36807</c:v>
                </c:pt>
                <c:pt idx="8652">
                  <c:v>36808</c:v>
                </c:pt>
                <c:pt idx="8653">
                  <c:v>36809</c:v>
                </c:pt>
                <c:pt idx="8654">
                  <c:v>36810</c:v>
                </c:pt>
                <c:pt idx="8655">
                  <c:v>36811</c:v>
                </c:pt>
                <c:pt idx="8656">
                  <c:v>36812</c:v>
                </c:pt>
                <c:pt idx="8657">
                  <c:v>36813</c:v>
                </c:pt>
                <c:pt idx="8658">
                  <c:v>36814</c:v>
                </c:pt>
                <c:pt idx="8659">
                  <c:v>36815</c:v>
                </c:pt>
                <c:pt idx="8660">
                  <c:v>36816</c:v>
                </c:pt>
                <c:pt idx="8661">
                  <c:v>36817</c:v>
                </c:pt>
                <c:pt idx="8662">
                  <c:v>36818</c:v>
                </c:pt>
                <c:pt idx="8663">
                  <c:v>36819</c:v>
                </c:pt>
                <c:pt idx="8664">
                  <c:v>36820</c:v>
                </c:pt>
                <c:pt idx="8665">
                  <c:v>36821</c:v>
                </c:pt>
                <c:pt idx="8666">
                  <c:v>36822</c:v>
                </c:pt>
                <c:pt idx="8667">
                  <c:v>36823</c:v>
                </c:pt>
                <c:pt idx="8668">
                  <c:v>36824</c:v>
                </c:pt>
                <c:pt idx="8669">
                  <c:v>36825</c:v>
                </c:pt>
                <c:pt idx="8670">
                  <c:v>36826</c:v>
                </c:pt>
                <c:pt idx="8671">
                  <c:v>36827</c:v>
                </c:pt>
                <c:pt idx="8672">
                  <c:v>36828</c:v>
                </c:pt>
                <c:pt idx="8673">
                  <c:v>36829</c:v>
                </c:pt>
                <c:pt idx="8674">
                  <c:v>36830</c:v>
                </c:pt>
                <c:pt idx="8675">
                  <c:v>36831</c:v>
                </c:pt>
                <c:pt idx="8676">
                  <c:v>36832</c:v>
                </c:pt>
                <c:pt idx="8677">
                  <c:v>36833</c:v>
                </c:pt>
                <c:pt idx="8678">
                  <c:v>36834</c:v>
                </c:pt>
                <c:pt idx="8679">
                  <c:v>36835</c:v>
                </c:pt>
                <c:pt idx="8680">
                  <c:v>36836</c:v>
                </c:pt>
                <c:pt idx="8681">
                  <c:v>36837</c:v>
                </c:pt>
                <c:pt idx="8682">
                  <c:v>36838</c:v>
                </c:pt>
                <c:pt idx="8683">
                  <c:v>36839</c:v>
                </c:pt>
                <c:pt idx="8684">
                  <c:v>36840</c:v>
                </c:pt>
                <c:pt idx="8685">
                  <c:v>36841</c:v>
                </c:pt>
                <c:pt idx="8686">
                  <c:v>36842</c:v>
                </c:pt>
                <c:pt idx="8687">
                  <c:v>36843</c:v>
                </c:pt>
                <c:pt idx="8688">
                  <c:v>36844</c:v>
                </c:pt>
                <c:pt idx="8689">
                  <c:v>36845</c:v>
                </c:pt>
                <c:pt idx="8690">
                  <c:v>36846</c:v>
                </c:pt>
                <c:pt idx="8691">
                  <c:v>36847</c:v>
                </c:pt>
                <c:pt idx="8692">
                  <c:v>36848</c:v>
                </c:pt>
                <c:pt idx="8693">
                  <c:v>36849</c:v>
                </c:pt>
                <c:pt idx="8694">
                  <c:v>36850</c:v>
                </c:pt>
                <c:pt idx="8695">
                  <c:v>36851</c:v>
                </c:pt>
                <c:pt idx="8696">
                  <c:v>36852</c:v>
                </c:pt>
                <c:pt idx="8697">
                  <c:v>36853</c:v>
                </c:pt>
                <c:pt idx="8698">
                  <c:v>36854</c:v>
                </c:pt>
                <c:pt idx="8699">
                  <c:v>36855</c:v>
                </c:pt>
                <c:pt idx="8700">
                  <c:v>36856</c:v>
                </c:pt>
                <c:pt idx="8701">
                  <c:v>36857</c:v>
                </c:pt>
                <c:pt idx="8702">
                  <c:v>36858</c:v>
                </c:pt>
                <c:pt idx="8703">
                  <c:v>36859</c:v>
                </c:pt>
                <c:pt idx="8704">
                  <c:v>36860</c:v>
                </c:pt>
                <c:pt idx="8705">
                  <c:v>36861</c:v>
                </c:pt>
                <c:pt idx="8706">
                  <c:v>36862</c:v>
                </c:pt>
                <c:pt idx="8707">
                  <c:v>36863</c:v>
                </c:pt>
                <c:pt idx="8708">
                  <c:v>36864</c:v>
                </c:pt>
                <c:pt idx="8709">
                  <c:v>36865</c:v>
                </c:pt>
                <c:pt idx="8710">
                  <c:v>36866</c:v>
                </c:pt>
                <c:pt idx="8711">
                  <c:v>36867</c:v>
                </c:pt>
                <c:pt idx="8712">
                  <c:v>36868</c:v>
                </c:pt>
                <c:pt idx="8713">
                  <c:v>36869</c:v>
                </c:pt>
                <c:pt idx="8714">
                  <c:v>36870</c:v>
                </c:pt>
                <c:pt idx="8715">
                  <c:v>36871</c:v>
                </c:pt>
                <c:pt idx="8716">
                  <c:v>36872</c:v>
                </c:pt>
                <c:pt idx="8717">
                  <c:v>36873</c:v>
                </c:pt>
                <c:pt idx="8718">
                  <c:v>36874</c:v>
                </c:pt>
                <c:pt idx="8719">
                  <c:v>36875</c:v>
                </c:pt>
                <c:pt idx="8720">
                  <c:v>36876</c:v>
                </c:pt>
                <c:pt idx="8721">
                  <c:v>36877</c:v>
                </c:pt>
                <c:pt idx="8722">
                  <c:v>36878</c:v>
                </c:pt>
                <c:pt idx="8723">
                  <c:v>36879</c:v>
                </c:pt>
                <c:pt idx="8724">
                  <c:v>36880</c:v>
                </c:pt>
                <c:pt idx="8725">
                  <c:v>36881</c:v>
                </c:pt>
                <c:pt idx="8726">
                  <c:v>36882</c:v>
                </c:pt>
                <c:pt idx="8727">
                  <c:v>36883</c:v>
                </c:pt>
                <c:pt idx="8728">
                  <c:v>36884</c:v>
                </c:pt>
                <c:pt idx="8729">
                  <c:v>36885</c:v>
                </c:pt>
                <c:pt idx="8730">
                  <c:v>36886</c:v>
                </c:pt>
                <c:pt idx="8731">
                  <c:v>36887</c:v>
                </c:pt>
                <c:pt idx="8732">
                  <c:v>36888</c:v>
                </c:pt>
                <c:pt idx="8733">
                  <c:v>36889</c:v>
                </c:pt>
                <c:pt idx="8734">
                  <c:v>36890</c:v>
                </c:pt>
                <c:pt idx="8735">
                  <c:v>36891</c:v>
                </c:pt>
                <c:pt idx="8736">
                  <c:v>36892.5</c:v>
                </c:pt>
                <c:pt idx="8737">
                  <c:v>36893.5</c:v>
                </c:pt>
                <c:pt idx="8738">
                  <c:v>36894.5</c:v>
                </c:pt>
                <c:pt idx="8739">
                  <c:v>36895.5</c:v>
                </c:pt>
                <c:pt idx="8740">
                  <c:v>36896.5</c:v>
                </c:pt>
                <c:pt idx="8741">
                  <c:v>36897.5</c:v>
                </c:pt>
                <c:pt idx="8742">
                  <c:v>36898.5</c:v>
                </c:pt>
                <c:pt idx="8743">
                  <c:v>36899.5</c:v>
                </c:pt>
                <c:pt idx="8744">
                  <c:v>36900.5</c:v>
                </c:pt>
                <c:pt idx="8745">
                  <c:v>36901.5</c:v>
                </c:pt>
                <c:pt idx="8746">
                  <c:v>36902.5</c:v>
                </c:pt>
                <c:pt idx="8747">
                  <c:v>36903.5</c:v>
                </c:pt>
                <c:pt idx="8748">
                  <c:v>36904.5</c:v>
                </c:pt>
                <c:pt idx="8749">
                  <c:v>36905.5</c:v>
                </c:pt>
                <c:pt idx="8750">
                  <c:v>36906.5</c:v>
                </c:pt>
                <c:pt idx="8751">
                  <c:v>36907.5</c:v>
                </c:pt>
                <c:pt idx="8752">
                  <c:v>36908.5</c:v>
                </c:pt>
                <c:pt idx="8753">
                  <c:v>36909.5</c:v>
                </c:pt>
                <c:pt idx="8754">
                  <c:v>36910.5</c:v>
                </c:pt>
                <c:pt idx="8755">
                  <c:v>36911.5</c:v>
                </c:pt>
                <c:pt idx="8756">
                  <c:v>36912.5</c:v>
                </c:pt>
                <c:pt idx="8757">
                  <c:v>36913.5</c:v>
                </c:pt>
                <c:pt idx="8758">
                  <c:v>36914.5</c:v>
                </c:pt>
                <c:pt idx="8759">
                  <c:v>36915.5</c:v>
                </c:pt>
                <c:pt idx="8760">
                  <c:v>36916.5</c:v>
                </c:pt>
                <c:pt idx="8761">
                  <c:v>36917.5</c:v>
                </c:pt>
                <c:pt idx="8762">
                  <c:v>36918.5</c:v>
                </c:pt>
                <c:pt idx="8763">
                  <c:v>36919.5</c:v>
                </c:pt>
                <c:pt idx="8764">
                  <c:v>36920.5</c:v>
                </c:pt>
                <c:pt idx="8765">
                  <c:v>36921.5</c:v>
                </c:pt>
                <c:pt idx="8766">
                  <c:v>36922.5</c:v>
                </c:pt>
                <c:pt idx="8767">
                  <c:v>36923.5</c:v>
                </c:pt>
                <c:pt idx="8768">
                  <c:v>36924.5</c:v>
                </c:pt>
                <c:pt idx="8769">
                  <c:v>36925.5</c:v>
                </c:pt>
                <c:pt idx="8770">
                  <c:v>36926.5</c:v>
                </c:pt>
                <c:pt idx="8771">
                  <c:v>36927.5</c:v>
                </c:pt>
                <c:pt idx="8772">
                  <c:v>36928.5</c:v>
                </c:pt>
                <c:pt idx="8773">
                  <c:v>36929.5</c:v>
                </c:pt>
                <c:pt idx="8774">
                  <c:v>36930.5</c:v>
                </c:pt>
                <c:pt idx="8775">
                  <c:v>36931.5</c:v>
                </c:pt>
                <c:pt idx="8776">
                  <c:v>36932.5</c:v>
                </c:pt>
                <c:pt idx="8777">
                  <c:v>36933.5</c:v>
                </c:pt>
                <c:pt idx="8778">
                  <c:v>36934.5</c:v>
                </c:pt>
                <c:pt idx="8779">
                  <c:v>36935.5</c:v>
                </c:pt>
                <c:pt idx="8780">
                  <c:v>36936.5</c:v>
                </c:pt>
                <c:pt idx="8781">
                  <c:v>36937.5</c:v>
                </c:pt>
                <c:pt idx="8782">
                  <c:v>36938.5</c:v>
                </c:pt>
                <c:pt idx="8783">
                  <c:v>36939.5</c:v>
                </c:pt>
                <c:pt idx="8784">
                  <c:v>36940.5</c:v>
                </c:pt>
                <c:pt idx="8785">
                  <c:v>36941.5</c:v>
                </c:pt>
                <c:pt idx="8786">
                  <c:v>36942.5</c:v>
                </c:pt>
                <c:pt idx="8787">
                  <c:v>36943.5</c:v>
                </c:pt>
                <c:pt idx="8788">
                  <c:v>36944.5</c:v>
                </c:pt>
                <c:pt idx="8789">
                  <c:v>36945.5</c:v>
                </c:pt>
                <c:pt idx="8790">
                  <c:v>36946.5</c:v>
                </c:pt>
                <c:pt idx="8791">
                  <c:v>36947.5</c:v>
                </c:pt>
                <c:pt idx="8792">
                  <c:v>36948.5</c:v>
                </c:pt>
                <c:pt idx="8793">
                  <c:v>36949.5</c:v>
                </c:pt>
                <c:pt idx="8794">
                  <c:v>36950.5</c:v>
                </c:pt>
                <c:pt idx="8795">
                  <c:v>36951.5</c:v>
                </c:pt>
                <c:pt idx="8796">
                  <c:v>36952.5</c:v>
                </c:pt>
                <c:pt idx="8797">
                  <c:v>36953.5</c:v>
                </c:pt>
                <c:pt idx="8798">
                  <c:v>36954.5</c:v>
                </c:pt>
                <c:pt idx="8799">
                  <c:v>36955.5</c:v>
                </c:pt>
                <c:pt idx="8800">
                  <c:v>36956.5</c:v>
                </c:pt>
                <c:pt idx="8801">
                  <c:v>36957.5</c:v>
                </c:pt>
                <c:pt idx="8802">
                  <c:v>36958.5</c:v>
                </c:pt>
                <c:pt idx="8803">
                  <c:v>36959.5</c:v>
                </c:pt>
                <c:pt idx="8804">
                  <c:v>36960.5</c:v>
                </c:pt>
                <c:pt idx="8805">
                  <c:v>36961.5</c:v>
                </c:pt>
                <c:pt idx="8806">
                  <c:v>36962.5</c:v>
                </c:pt>
                <c:pt idx="8807">
                  <c:v>36963.5</c:v>
                </c:pt>
                <c:pt idx="8808">
                  <c:v>36964.5</c:v>
                </c:pt>
                <c:pt idx="8809">
                  <c:v>36965.5</c:v>
                </c:pt>
                <c:pt idx="8810">
                  <c:v>36966.5</c:v>
                </c:pt>
                <c:pt idx="8811">
                  <c:v>36967.5</c:v>
                </c:pt>
                <c:pt idx="8812">
                  <c:v>36968.5</c:v>
                </c:pt>
                <c:pt idx="8813">
                  <c:v>36969.5</c:v>
                </c:pt>
                <c:pt idx="8814">
                  <c:v>36970.5</c:v>
                </c:pt>
                <c:pt idx="8815">
                  <c:v>36971.5</c:v>
                </c:pt>
                <c:pt idx="8816">
                  <c:v>36972.5</c:v>
                </c:pt>
                <c:pt idx="8817">
                  <c:v>36973.5</c:v>
                </c:pt>
                <c:pt idx="8818">
                  <c:v>36974.5</c:v>
                </c:pt>
                <c:pt idx="8819">
                  <c:v>36975.5</c:v>
                </c:pt>
                <c:pt idx="8820">
                  <c:v>36976.5</c:v>
                </c:pt>
                <c:pt idx="8821">
                  <c:v>36977.5</c:v>
                </c:pt>
                <c:pt idx="8822">
                  <c:v>36978.5</c:v>
                </c:pt>
                <c:pt idx="8823">
                  <c:v>36979.5</c:v>
                </c:pt>
                <c:pt idx="8824">
                  <c:v>36980.5</c:v>
                </c:pt>
                <c:pt idx="8825">
                  <c:v>36981.5</c:v>
                </c:pt>
                <c:pt idx="8826">
                  <c:v>36982.5</c:v>
                </c:pt>
                <c:pt idx="8827">
                  <c:v>36983.5</c:v>
                </c:pt>
                <c:pt idx="8828">
                  <c:v>36984.5</c:v>
                </c:pt>
                <c:pt idx="8829">
                  <c:v>36985.5</c:v>
                </c:pt>
                <c:pt idx="8830">
                  <c:v>36986.5</c:v>
                </c:pt>
                <c:pt idx="8831">
                  <c:v>36987.5</c:v>
                </c:pt>
                <c:pt idx="8832">
                  <c:v>36988.5</c:v>
                </c:pt>
                <c:pt idx="8833">
                  <c:v>36989.5</c:v>
                </c:pt>
                <c:pt idx="8834">
                  <c:v>36990.5</c:v>
                </c:pt>
                <c:pt idx="8835">
                  <c:v>36991.5</c:v>
                </c:pt>
                <c:pt idx="8836">
                  <c:v>36992.5</c:v>
                </c:pt>
                <c:pt idx="8837">
                  <c:v>36993.5</c:v>
                </c:pt>
                <c:pt idx="8838">
                  <c:v>36994.5</c:v>
                </c:pt>
                <c:pt idx="8839">
                  <c:v>36995.5</c:v>
                </c:pt>
                <c:pt idx="8840">
                  <c:v>36996.5</c:v>
                </c:pt>
                <c:pt idx="8841">
                  <c:v>36997.5</c:v>
                </c:pt>
                <c:pt idx="8842">
                  <c:v>36998.5</c:v>
                </c:pt>
                <c:pt idx="8843">
                  <c:v>36999.5</c:v>
                </c:pt>
                <c:pt idx="8844">
                  <c:v>37000.5</c:v>
                </c:pt>
                <c:pt idx="8845">
                  <c:v>37001.5</c:v>
                </c:pt>
                <c:pt idx="8846">
                  <c:v>37002.5</c:v>
                </c:pt>
                <c:pt idx="8847">
                  <c:v>37003.5</c:v>
                </c:pt>
                <c:pt idx="8848">
                  <c:v>37004.5</c:v>
                </c:pt>
                <c:pt idx="8849">
                  <c:v>37005.5</c:v>
                </c:pt>
                <c:pt idx="8850">
                  <c:v>37006.5</c:v>
                </c:pt>
                <c:pt idx="8851">
                  <c:v>37007.5</c:v>
                </c:pt>
                <c:pt idx="8852">
                  <c:v>37008.5</c:v>
                </c:pt>
                <c:pt idx="8853">
                  <c:v>37009.5</c:v>
                </c:pt>
                <c:pt idx="8854">
                  <c:v>37010.5</c:v>
                </c:pt>
                <c:pt idx="8855">
                  <c:v>37011.5</c:v>
                </c:pt>
                <c:pt idx="8856">
                  <c:v>37012.5</c:v>
                </c:pt>
                <c:pt idx="8857">
                  <c:v>37013.5</c:v>
                </c:pt>
                <c:pt idx="8858">
                  <c:v>37014.5</c:v>
                </c:pt>
                <c:pt idx="8859">
                  <c:v>37015.5</c:v>
                </c:pt>
                <c:pt idx="8860">
                  <c:v>37016.5</c:v>
                </c:pt>
                <c:pt idx="8861">
                  <c:v>37017.5</c:v>
                </c:pt>
                <c:pt idx="8862">
                  <c:v>37018.5</c:v>
                </c:pt>
                <c:pt idx="8863">
                  <c:v>37019.5</c:v>
                </c:pt>
                <c:pt idx="8864">
                  <c:v>37020.5</c:v>
                </c:pt>
                <c:pt idx="8865">
                  <c:v>37021.5</c:v>
                </c:pt>
                <c:pt idx="8866">
                  <c:v>37022.5</c:v>
                </c:pt>
                <c:pt idx="8867">
                  <c:v>37023.5</c:v>
                </c:pt>
                <c:pt idx="8868">
                  <c:v>37024.5</c:v>
                </c:pt>
                <c:pt idx="8869">
                  <c:v>37025.5</c:v>
                </c:pt>
                <c:pt idx="8870">
                  <c:v>37026.5</c:v>
                </c:pt>
                <c:pt idx="8871">
                  <c:v>37027.5</c:v>
                </c:pt>
                <c:pt idx="8872">
                  <c:v>37028.5</c:v>
                </c:pt>
                <c:pt idx="8873">
                  <c:v>37029.5</c:v>
                </c:pt>
                <c:pt idx="8874">
                  <c:v>37030.5</c:v>
                </c:pt>
                <c:pt idx="8875">
                  <c:v>37031.5</c:v>
                </c:pt>
                <c:pt idx="8876">
                  <c:v>37032.5</c:v>
                </c:pt>
                <c:pt idx="8877">
                  <c:v>37033.5</c:v>
                </c:pt>
                <c:pt idx="8878">
                  <c:v>37034.5</c:v>
                </c:pt>
                <c:pt idx="8879">
                  <c:v>37035.5</c:v>
                </c:pt>
                <c:pt idx="8880">
                  <c:v>37036.5</c:v>
                </c:pt>
                <c:pt idx="8881">
                  <c:v>37037.5</c:v>
                </c:pt>
                <c:pt idx="8882">
                  <c:v>37038.5</c:v>
                </c:pt>
                <c:pt idx="8883">
                  <c:v>37039.5</c:v>
                </c:pt>
                <c:pt idx="8884">
                  <c:v>37040.5</c:v>
                </c:pt>
                <c:pt idx="8885">
                  <c:v>37041.5</c:v>
                </c:pt>
                <c:pt idx="8886">
                  <c:v>37042.5</c:v>
                </c:pt>
                <c:pt idx="8887">
                  <c:v>37043.5</c:v>
                </c:pt>
                <c:pt idx="8888">
                  <c:v>37044.5</c:v>
                </c:pt>
                <c:pt idx="8889">
                  <c:v>37045.5</c:v>
                </c:pt>
                <c:pt idx="8890">
                  <c:v>37046.5</c:v>
                </c:pt>
                <c:pt idx="8891">
                  <c:v>37047.5</c:v>
                </c:pt>
                <c:pt idx="8892">
                  <c:v>37048.5</c:v>
                </c:pt>
                <c:pt idx="8893">
                  <c:v>37049.5</c:v>
                </c:pt>
                <c:pt idx="8894">
                  <c:v>37050.5</c:v>
                </c:pt>
                <c:pt idx="8895">
                  <c:v>37051.5</c:v>
                </c:pt>
                <c:pt idx="8896">
                  <c:v>37052.5</c:v>
                </c:pt>
                <c:pt idx="8897">
                  <c:v>37053.5</c:v>
                </c:pt>
                <c:pt idx="8898">
                  <c:v>37054.5</c:v>
                </c:pt>
                <c:pt idx="8899">
                  <c:v>37055.5</c:v>
                </c:pt>
                <c:pt idx="8900">
                  <c:v>37056.5</c:v>
                </c:pt>
                <c:pt idx="8901">
                  <c:v>37057.5</c:v>
                </c:pt>
                <c:pt idx="8902">
                  <c:v>37058.5</c:v>
                </c:pt>
                <c:pt idx="8903">
                  <c:v>37059.5</c:v>
                </c:pt>
                <c:pt idx="8904">
                  <c:v>37060.5</c:v>
                </c:pt>
                <c:pt idx="8905">
                  <c:v>37061.5</c:v>
                </c:pt>
                <c:pt idx="8906">
                  <c:v>37062.5</c:v>
                </c:pt>
                <c:pt idx="8907">
                  <c:v>37063.5</c:v>
                </c:pt>
                <c:pt idx="8908">
                  <c:v>37064.5</c:v>
                </c:pt>
                <c:pt idx="8909">
                  <c:v>37065.5</c:v>
                </c:pt>
                <c:pt idx="8910">
                  <c:v>37066.5</c:v>
                </c:pt>
                <c:pt idx="8911">
                  <c:v>37067.5</c:v>
                </c:pt>
                <c:pt idx="8912">
                  <c:v>37068.5</c:v>
                </c:pt>
                <c:pt idx="8913">
                  <c:v>37069.5</c:v>
                </c:pt>
                <c:pt idx="8914">
                  <c:v>37070.5</c:v>
                </c:pt>
                <c:pt idx="8915">
                  <c:v>37071.5</c:v>
                </c:pt>
                <c:pt idx="8916">
                  <c:v>37072.5</c:v>
                </c:pt>
                <c:pt idx="8917">
                  <c:v>37073.5</c:v>
                </c:pt>
                <c:pt idx="8918">
                  <c:v>37074.5</c:v>
                </c:pt>
                <c:pt idx="8919">
                  <c:v>37075.5</c:v>
                </c:pt>
                <c:pt idx="8920">
                  <c:v>37076.5</c:v>
                </c:pt>
                <c:pt idx="8921">
                  <c:v>37077.5</c:v>
                </c:pt>
                <c:pt idx="8922">
                  <c:v>37078.5</c:v>
                </c:pt>
                <c:pt idx="8923">
                  <c:v>37079.5</c:v>
                </c:pt>
                <c:pt idx="8924">
                  <c:v>37080.5</c:v>
                </c:pt>
                <c:pt idx="8925">
                  <c:v>37081.5</c:v>
                </c:pt>
                <c:pt idx="8926">
                  <c:v>37082.5</c:v>
                </c:pt>
                <c:pt idx="8927">
                  <c:v>37083.5</c:v>
                </c:pt>
                <c:pt idx="8928">
                  <c:v>37084.5</c:v>
                </c:pt>
                <c:pt idx="8929">
                  <c:v>37085.5</c:v>
                </c:pt>
                <c:pt idx="8930">
                  <c:v>37086.5</c:v>
                </c:pt>
                <c:pt idx="8931">
                  <c:v>37087.5</c:v>
                </c:pt>
                <c:pt idx="8932">
                  <c:v>37088.5</c:v>
                </c:pt>
                <c:pt idx="8933">
                  <c:v>37089.5</c:v>
                </c:pt>
                <c:pt idx="8934">
                  <c:v>37090.5</c:v>
                </c:pt>
                <c:pt idx="8935">
                  <c:v>37091.5</c:v>
                </c:pt>
                <c:pt idx="8936">
                  <c:v>37092.5</c:v>
                </c:pt>
                <c:pt idx="8937">
                  <c:v>37093.5</c:v>
                </c:pt>
                <c:pt idx="8938">
                  <c:v>37094.5</c:v>
                </c:pt>
                <c:pt idx="8939">
                  <c:v>37095.5</c:v>
                </c:pt>
                <c:pt idx="8940">
                  <c:v>37096.5</c:v>
                </c:pt>
                <c:pt idx="8941">
                  <c:v>37097.5</c:v>
                </c:pt>
                <c:pt idx="8942">
                  <c:v>37098.5</c:v>
                </c:pt>
                <c:pt idx="8943">
                  <c:v>37099.5</c:v>
                </c:pt>
                <c:pt idx="8944">
                  <c:v>37100.5</c:v>
                </c:pt>
                <c:pt idx="8945">
                  <c:v>37101.5</c:v>
                </c:pt>
                <c:pt idx="8946">
                  <c:v>37102.5</c:v>
                </c:pt>
                <c:pt idx="8947">
                  <c:v>37103.5</c:v>
                </c:pt>
                <c:pt idx="8948">
                  <c:v>37104.5</c:v>
                </c:pt>
                <c:pt idx="8949">
                  <c:v>37105.5</c:v>
                </c:pt>
                <c:pt idx="8950">
                  <c:v>37106.5</c:v>
                </c:pt>
                <c:pt idx="8951">
                  <c:v>37107.5</c:v>
                </c:pt>
                <c:pt idx="8952">
                  <c:v>37108.5</c:v>
                </c:pt>
                <c:pt idx="8953">
                  <c:v>37109.5</c:v>
                </c:pt>
                <c:pt idx="8954">
                  <c:v>37110.5</c:v>
                </c:pt>
                <c:pt idx="8955">
                  <c:v>37111.5</c:v>
                </c:pt>
                <c:pt idx="8956">
                  <c:v>37112.5</c:v>
                </c:pt>
                <c:pt idx="8957">
                  <c:v>37113.5</c:v>
                </c:pt>
                <c:pt idx="8958">
                  <c:v>37114.5</c:v>
                </c:pt>
                <c:pt idx="8959">
                  <c:v>37115.5</c:v>
                </c:pt>
                <c:pt idx="8960">
                  <c:v>37116.5</c:v>
                </c:pt>
                <c:pt idx="8961">
                  <c:v>37117.5</c:v>
                </c:pt>
                <c:pt idx="8962">
                  <c:v>37118.5</c:v>
                </c:pt>
                <c:pt idx="8963">
                  <c:v>37119.5</c:v>
                </c:pt>
                <c:pt idx="8964">
                  <c:v>37120.5</c:v>
                </c:pt>
                <c:pt idx="8965">
                  <c:v>37121.5</c:v>
                </c:pt>
                <c:pt idx="8966">
                  <c:v>37122.5</c:v>
                </c:pt>
                <c:pt idx="8967">
                  <c:v>37123.5</c:v>
                </c:pt>
                <c:pt idx="8968">
                  <c:v>37124.5</c:v>
                </c:pt>
                <c:pt idx="8969">
                  <c:v>37125.5</c:v>
                </c:pt>
                <c:pt idx="8970">
                  <c:v>37126.5</c:v>
                </c:pt>
                <c:pt idx="8971">
                  <c:v>37127.5</c:v>
                </c:pt>
                <c:pt idx="8972">
                  <c:v>37128.5</c:v>
                </c:pt>
                <c:pt idx="8973">
                  <c:v>37129.5</c:v>
                </c:pt>
                <c:pt idx="8974">
                  <c:v>37130.5</c:v>
                </c:pt>
                <c:pt idx="8975">
                  <c:v>37131.5</c:v>
                </c:pt>
                <c:pt idx="8976">
                  <c:v>37132.5</c:v>
                </c:pt>
                <c:pt idx="8977">
                  <c:v>37133.5</c:v>
                </c:pt>
                <c:pt idx="8978">
                  <c:v>37134.5</c:v>
                </c:pt>
                <c:pt idx="8979">
                  <c:v>37135.5</c:v>
                </c:pt>
                <c:pt idx="8980">
                  <c:v>37136.5</c:v>
                </c:pt>
                <c:pt idx="8981">
                  <c:v>37137.5</c:v>
                </c:pt>
                <c:pt idx="8982">
                  <c:v>37138.5</c:v>
                </c:pt>
                <c:pt idx="8983">
                  <c:v>37139.5</c:v>
                </c:pt>
                <c:pt idx="8984">
                  <c:v>37140.5</c:v>
                </c:pt>
                <c:pt idx="8985">
                  <c:v>37141.5</c:v>
                </c:pt>
                <c:pt idx="8986">
                  <c:v>37142.5</c:v>
                </c:pt>
                <c:pt idx="8987">
                  <c:v>37143.5</c:v>
                </c:pt>
                <c:pt idx="8988">
                  <c:v>37144.5</c:v>
                </c:pt>
                <c:pt idx="8989">
                  <c:v>37145.5</c:v>
                </c:pt>
                <c:pt idx="8990">
                  <c:v>37146.5</c:v>
                </c:pt>
                <c:pt idx="8991">
                  <c:v>37147.5</c:v>
                </c:pt>
                <c:pt idx="8992">
                  <c:v>37148.5</c:v>
                </c:pt>
                <c:pt idx="8993">
                  <c:v>37149.5</c:v>
                </c:pt>
                <c:pt idx="8994">
                  <c:v>37150.5</c:v>
                </c:pt>
                <c:pt idx="8995">
                  <c:v>37151.5</c:v>
                </c:pt>
                <c:pt idx="8996">
                  <c:v>37152.5</c:v>
                </c:pt>
                <c:pt idx="8997">
                  <c:v>37153.5</c:v>
                </c:pt>
                <c:pt idx="8998">
                  <c:v>37154.5</c:v>
                </c:pt>
                <c:pt idx="8999">
                  <c:v>37155.5</c:v>
                </c:pt>
                <c:pt idx="9000">
                  <c:v>37156.5</c:v>
                </c:pt>
                <c:pt idx="9001">
                  <c:v>37157.5</c:v>
                </c:pt>
                <c:pt idx="9002">
                  <c:v>37158.5</c:v>
                </c:pt>
                <c:pt idx="9003">
                  <c:v>37159.5</c:v>
                </c:pt>
                <c:pt idx="9004">
                  <c:v>37160.5</c:v>
                </c:pt>
                <c:pt idx="9005">
                  <c:v>37161.5</c:v>
                </c:pt>
                <c:pt idx="9006">
                  <c:v>37162.5</c:v>
                </c:pt>
                <c:pt idx="9007">
                  <c:v>37163.5</c:v>
                </c:pt>
                <c:pt idx="9008">
                  <c:v>37164.5</c:v>
                </c:pt>
                <c:pt idx="9009">
                  <c:v>37165.5</c:v>
                </c:pt>
                <c:pt idx="9010">
                  <c:v>37166.5</c:v>
                </c:pt>
                <c:pt idx="9011">
                  <c:v>37167.5</c:v>
                </c:pt>
                <c:pt idx="9012">
                  <c:v>37168.5</c:v>
                </c:pt>
                <c:pt idx="9013">
                  <c:v>37169.5</c:v>
                </c:pt>
                <c:pt idx="9014">
                  <c:v>37170.5</c:v>
                </c:pt>
                <c:pt idx="9015">
                  <c:v>37171.5</c:v>
                </c:pt>
                <c:pt idx="9016">
                  <c:v>37172.5</c:v>
                </c:pt>
                <c:pt idx="9017">
                  <c:v>37173.5</c:v>
                </c:pt>
                <c:pt idx="9018">
                  <c:v>37174.5</c:v>
                </c:pt>
                <c:pt idx="9019">
                  <c:v>37175.5</c:v>
                </c:pt>
                <c:pt idx="9020">
                  <c:v>37176.5</c:v>
                </c:pt>
                <c:pt idx="9021">
                  <c:v>37177.5</c:v>
                </c:pt>
                <c:pt idx="9022">
                  <c:v>37178.5</c:v>
                </c:pt>
                <c:pt idx="9023">
                  <c:v>37179.5</c:v>
                </c:pt>
                <c:pt idx="9024">
                  <c:v>37180.5</c:v>
                </c:pt>
                <c:pt idx="9025">
                  <c:v>37181.5</c:v>
                </c:pt>
                <c:pt idx="9026">
                  <c:v>37182.5</c:v>
                </c:pt>
                <c:pt idx="9027">
                  <c:v>37183.5</c:v>
                </c:pt>
                <c:pt idx="9028">
                  <c:v>37184.5</c:v>
                </c:pt>
                <c:pt idx="9029">
                  <c:v>37185.5</c:v>
                </c:pt>
                <c:pt idx="9030">
                  <c:v>37186.5</c:v>
                </c:pt>
                <c:pt idx="9031">
                  <c:v>37187.5</c:v>
                </c:pt>
                <c:pt idx="9032">
                  <c:v>37188.5</c:v>
                </c:pt>
                <c:pt idx="9033">
                  <c:v>37189.5</c:v>
                </c:pt>
                <c:pt idx="9034">
                  <c:v>37190.5</c:v>
                </c:pt>
                <c:pt idx="9035">
                  <c:v>37191.5</c:v>
                </c:pt>
                <c:pt idx="9036">
                  <c:v>37192.5</c:v>
                </c:pt>
                <c:pt idx="9037">
                  <c:v>37193.5</c:v>
                </c:pt>
                <c:pt idx="9038">
                  <c:v>37194.5</c:v>
                </c:pt>
                <c:pt idx="9039">
                  <c:v>37195.5</c:v>
                </c:pt>
                <c:pt idx="9040">
                  <c:v>37196.5</c:v>
                </c:pt>
                <c:pt idx="9041">
                  <c:v>37197.5</c:v>
                </c:pt>
                <c:pt idx="9042">
                  <c:v>37198.5</c:v>
                </c:pt>
                <c:pt idx="9043">
                  <c:v>37199.5</c:v>
                </c:pt>
                <c:pt idx="9044">
                  <c:v>37200.5</c:v>
                </c:pt>
                <c:pt idx="9045">
                  <c:v>37201.5</c:v>
                </c:pt>
                <c:pt idx="9046">
                  <c:v>37202.5</c:v>
                </c:pt>
                <c:pt idx="9047">
                  <c:v>37203.5</c:v>
                </c:pt>
                <c:pt idx="9048">
                  <c:v>37204.5</c:v>
                </c:pt>
                <c:pt idx="9049">
                  <c:v>37205.5</c:v>
                </c:pt>
                <c:pt idx="9050">
                  <c:v>37206.5</c:v>
                </c:pt>
                <c:pt idx="9051">
                  <c:v>37207.5</c:v>
                </c:pt>
                <c:pt idx="9052">
                  <c:v>37208.5</c:v>
                </c:pt>
                <c:pt idx="9053">
                  <c:v>37209.5</c:v>
                </c:pt>
                <c:pt idx="9054">
                  <c:v>37210.5</c:v>
                </c:pt>
                <c:pt idx="9055">
                  <c:v>37211.5</c:v>
                </c:pt>
                <c:pt idx="9056">
                  <c:v>37212.5</c:v>
                </c:pt>
                <c:pt idx="9057">
                  <c:v>37213.5</c:v>
                </c:pt>
                <c:pt idx="9058">
                  <c:v>37214.5</c:v>
                </c:pt>
                <c:pt idx="9059">
                  <c:v>37215.5</c:v>
                </c:pt>
                <c:pt idx="9060">
                  <c:v>37216.5</c:v>
                </c:pt>
                <c:pt idx="9061">
                  <c:v>37217.5</c:v>
                </c:pt>
                <c:pt idx="9062">
                  <c:v>37218.5</c:v>
                </c:pt>
                <c:pt idx="9063">
                  <c:v>37219.5</c:v>
                </c:pt>
                <c:pt idx="9064">
                  <c:v>37220.5</c:v>
                </c:pt>
                <c:pt idx="9065">
                  <c:v>37221.5</c:v>
                </c:pt>
                <c:pt idx="9066">
                  <c:v>37222.5</c:v>
                </c:pt>
                <c:pt idx="9067">
                  <c:v>37223.5</c:v>
                </c:pt>
                <c:pt idx="9068">
                  <c:v>37224.5</c:v>
                </c:pt>
                <c:pt idx="9069">
                  <c:v>37225.5</c:v>
                </c:pt>
                <c:pt idx="9070">
                  <c:v>37226.5</c:v>
                </c:pt>
                <c:pt idx="9071">
                  <c:v>37227.5</c:v>
                </c:pt>
                <c:pt idx="9072">
                  <c:v>37228.5</c:v>
                </c:pt>
                <c:pt idx="9073">
                  <c:v>37229.5</c:v>
                </c:pt>
                <c:pt idx="9074">
                  <c:v>37230.5</c:v>
                </c:pt>
                <c:pt idx="9075">
                  <c:v>37231.5</c:v>
                </c:pt>
                <c:pt idx="9076">
                  <c:v>37232.5</c:v>
                </c:pt>
                <c:pt idx="9077">
                  <c:v>37233.5</c:v>
                </c:pt>
                <c:pt idx="9078">
                  <c:v>37235.5</c:v>
                </c:pt>
                <c:pt idx="9079">
                  <c:v>37236.5</c:v>
                </c:pt>
                <c:pt idx="9080">
                  <c:v>37237.5</c:v>
                </c:pt>
                <c:pt idx="9081">
                  <c:v>37238.5</c:v>
                </c:pt>
                <c:pt idx="9082">
                  <c:v>37239.5</c:v>
                </c:pt>
                <c:pt idx="9083">
                  <c:v>37240.5</c:v>
                </c:pt>
                <c:pt idx="9084">
                  <c:v>37241.5</c:v>
                </c:pt>
                <c:pt idx="9085">
                  <c:v>37242.5</c:v>
                </c:pt>
                <c:pt idx="9086">
                  <c:v>37243.5</c:v>
                </c:pt>
                <c:pt idx="9087">
                  <c:v>37244.5</c:v>
                </c:pt>
                <c:pt idx="9088">
                  <c:v>37245.5</c:v>
                </c:pt>
                <c:pt idx="9089">
                  <c:v>37246.5</c:v>
                </c:pt>
                <c:pt idx="9090">
                  <c:v>37247.5</c:v>
                </c:pt>
                <c:pt idx="9091">
                  <c:v>37248.5</c:v>
                </c:pt>
                <c:pt idx="9092">
                  <c:v>37249.5</c:v>
                </c:pt>
                <c:pt idx="9093">
                  <c:v>37250.5</c:v>
                </c:pt>
                <c:pt idx="9094">
                  <c:v>37251.5</c:v>
                </c:pt>
                <c:pt idx="9095">
                  <c:v>37252.5</c:v>
                </c:pt>
                <c:pt idx="9096">
                  <c:v>37253.5</c:v>
                </c:pt>
                <c:pt idx="9097">
                  <c:v>37254.5</c:v>
                </c:pt>
                <c:pt idx="9098">
                  <c:v>37255.5</c:v>
                </c:pt>
                <c:pt idx="9099">
                  <c:v>37256.5</c:v>
                </c:pt>
                <c:pt idx="9100">
                  <c:v>37257.5</c:v>
                </c:pt>
                <c:pt idx="9101">
                  <c:v>37258.5</c:v>
                </c:pt>
                <c:pt idx="9102">
                  <c:v>37259.5</c:v>
                </c:pt>
                <c:pt idx="9103">
                  <c:v>37260.5</c:v>
                </c:pt>
                <c:pt idx="9104">
                  <c:v>37261.5</c:v>
                </c:pt>
                <c:pt idx="9105">
                  <c:v>37262.5</c:v>
                </c:pt>
                <c:pt idx="9106">
                  <c:v>37263.5</c:v>
                </c:pt>
                <c:pt idx="9107">
                  <c:v>37264.5</c:v>
                </c:pt>
                <c:pt idx="9108">
                  <c:v>37265.5</c:v>
                </c:pt>
                <c:pt idx="9109">
                  <c:v>37266.5</c:v>
                </c:pt>
                <c:pt idx="9110">
                  <c:v>37267.5</c:v>
                </c:pt>
                <c:pt idx="9111">
                  <c:v>37268.5</c:v>
                </c:pt>
                <c:pt idx="9112">
                  <c:v>37269.5</c:v>
                </c:pt>
                <c:pt idx="9113">
                  <c:v>37270.5</c:v>
                </c:pt>
                <c:pt idx="9114">
                  <c:v>37271.5</c:v>
                </c:pt>
                <c:pt idx="9115">
                  <c:v>37272.5</c:v>
                </c:pt>
                <c:pt idx="9116">
                  <c:v>37273.5</c:v>
                </c:pt>
                <c:pt idx="9117">
                  <c:v>37274.5</c:v>
                </c:pt>
                <c:pt idx="9118">
                  <c:v>37275.5</c:v>
                </c:pt>
                <c:pt idx="9119">
                  <c:v>37276.5</c:v>
                </c:pt>
                <c:pt idx="9120">
                  <c:v>37277.5</c:v>
                </c:pt>
                <c:pt idx="9121">
                  <c:v>37278.5</c:v>
                </c:pt>
                <c:pt idx="9122">
                  <c:v>37279.5</c:v>
                </c:pt>
                <c:pt idx="9123">
                  <c:v>37280.5</c:v>
                </c:pt>
                <c:pt idx="9124">
                  <c:v>37281.5</c:v>
                </c:pt>
                <c:pt idx="9125">
                  <c:v>37282.5</c:v>
                </c:pt>
                <c:pt idx="9126">
                  <c:v>37283.5</c:v>
                </c:pt>
                <c:pt idx="9127">
                  <c:v>37284.5</c:v>
                </c:pt>
                <c:pt idx="9128">
                  <c:v>37285.5</c:v>
                </c:pt>
                <c:pt idx="9129">
                  <c:v>37286.5</c:v>
                </c:pt>
                <c:pt idx="9130">
                  <c:v>37287.5</c:v>
                </c:pt>
                <c:pt idx="9131">
                  <c:v>37288.5</c:v>
                </c:pt>
                <c:pt idx="9132">
                  <c:v>37289.5</c:v>
                </c:pt>
                <c:pt idx="9133">
                  <c:v>37290.5</c:v>
                </c:pt>
                <c:pt idx="9134">
                  <c:v>37291.5</c:v>
                </c:pt>
                <c:pt idx="9135">
                  <c:v>37292.5</c:v>
                </c:pt>
                <c:pt idx="9136">
                  <c:v>37293.5</c:v>
                </c:pt>
                <c:pt idx="9137">
                  <c:v>37294.5</c:v>
                </c:pt>
                <c:pt idx="9138">
                  <c:v>37295.5</c:v>
                </c:pt>
                <c:pt idx="9139">
                  <c:v>37296.5</c:v>
                </c:pt>
                <c:pt idx="9140">
                  <c:v>37297.5</c:v>
                </c:pt>
                <c:pt idx="9141">
                  <c:v>37298.5</c:v>
                </c:pt>
                <c:pt idx="9142">
                  <c:v>37299.5</c:v>
                </c:pt>
                <c:pt idx="9143">
                  <c:v>37300.5</c:v>
                </c:pt>
                <c:pt idx="9144">
                  <c:v>37301.5</c:v>
                </c:pt>
                <c:pt idx="9145">
                  <c:v>37302.5</c:v>
                </c:pt>
                <c:pt idx="9146">
                  <c:v>37303.5</c:v>
                </c:pt>
                <c:pt idx="9147">
                  <c:v>37304.5</c:v>
                </c:pt>
                <c:pt idx="9148">
                  <c:v>37305.5</c:v>
                </c:pt>
                <c:pt idx="9149">
                  <c:v>37306.5</c:v>
                </c:pt>
                <c:pt idx="9150">
                  <c:v>37307.5</c:v>
                </c:pt>
                <c:pt idx="9151">
                  <c:v>37308.5</c:v>
                </c:pt>
                <c:pt idx="9152">
                  <c:v>37309.5</c:v>
                </c:pt>
                <c:pt idx="9153">
                  <c:v>37310.5</c:v>
                </c:pt>
                <c:pt idx="9154">
                  <c:v>37311.5</c:v>
                </c:pt>
                <c:pt idx="9155">
                  <c:v>37312.5</c:v>
                </c:pt>
                <c:pt idx="9156">
                  <c:v>37313.5</c:v>
                </c:pt>
                <c:pt idx="9157">
                  <c:v>37314.5</c:v>
                </c:pt>
                <c:pt idx="9158">
                  <c:v>37315.5</c:v>
                </c:pt>
                <c:pt idx="9159">
                  <c:v>37316.5</c:v>
                </c:pt>
                <c:pt idx="9160">
                  <c:v>37317.5</c:v>
                </c:pt>
                <c:pt idx="9161">
                  <c:v>37318.5</c:v>
                </c:pt>
                <c:pt idx="9162">
                  <c:v>37319.5</c:v>
                </c:pt>
                <c:pt idx="9163">
                  <c:v>37320.5</c:v>
                </c:pt>
                <c:pt idx="9164">
                  <c:v>37321.5</c:v>
                </c:pt>
                <c:pt idx="9165">
                  <c:v>37322.5</c:v>
                </c:pt>
                <c:pt idx="9166">
                  <c:v>37323.5</c:v>
                </c:pt>
                <c:pt idx="9167">
                  <c:v>37324.5</c:v>
                </c:pt>
                <c:pt idx="9168">
                  <c:v>37325.5</c:v>
                </c:pt>
                <c:pt idx="9169">
                  <c:v>37326.5</c:v>
                </c:pt>
                <c:pt idx="9170">
                  <c:v>37327.5</c:v>
                </c:pt>
                <c:pt idx="9171">
                  <c:v>37328.5</c:v>
                </c:pt>
                <c:pt idx="9172">
                  <c:v>37329.5</c:v>
                </c:pt>
                <c:pt idx="9173">
                  <c:v>37330.5</c:v>
                </c:pt>
                <c:pt idx="9174">
                  <c:v>37331.5</c:v>
                </c:pt>
                <c:pt idx="9175">
                  <c:v>37332.5</c:v>
                </c:pt>
                <c:pt idx="9176">
                  <c:v>37333.5</c:v>
                </c:pt>
                <c:pt idx="9177">
                  <c:v>37334.5</c:v>
                </c:pt>
                <c:pt idx="9178">
                  <c:v>37335.5</c:v>
                </c:pt>
                <c:pt idx="9179">
                  <c:v>37336.5</c:v>
                </c:pt>
                <c:pt idx="9180">
                  <c:v>37337.5</c:v>
                </c:pt>
                <c:pt idx="9181">
                  <c:v>37338.5</c:v>
                </c:pt>
                <c:pt idx="9182">
                  <c:v>37339.5</c:v>
                </c:pt>
                <c:pt idx="9183">
                  <c:v>37340.5</c:v>
                </c:pt>
                <c:pt idx="9184">
                  <c:v>37341.5</c:v>
                </c:pt>
                <c:pt idx="9185">
                  <c:v>37342.5</c:v>
                </c:pt>
                <c:pt idx="9186">
                  <c:v>37343.5</c:v>
                </c:pt>
                <c:pt idx="9187">
                  <c:v>37344.5</c:v>
                </c:pt>
                <c:pt idx="9188">
                  <c:v>37345.5</c:v>
                </c:pt>
                <c:pt idx="9189">
                  <c:v>37346.5</c:v>
                </c:pt>
                <c:pt idx="9190">
                  <c:v>37347.5</c:v>
                </c:pt>
                <c:pt idx="9191">
                  <c:v>37348.5</c:v>
                </c:pt>
                <c:pt idx="9192">
                  <c:v>37349.5</c:v>
                </c:pt>
                <c:pt idx="9193">
                  <c:v>37350.5</c:v>
                </c:pt>
                <c:pt idx="9194">
                  <c:v>37351.5</c:v>
                </c:pt>
                <c:pt idx="9195">
                  <c:v>37352.5</c:v>
                </c:pt>
                <c:pt idx="9196">
                  <c:v>37353.5</c:v>
                </c:pt>
                <c:pt idx="9197">
                  <c:v>37354.5</c:v>
                </c:pt>
                <c:pt idx="9198">
                  <c:v>37355.5</c:v>
                </c:pt>
                <c:pt idx="9199">
                  <c:v>37356.5</c:v>
                </c:pt>
                <c:pt idx="9200">
                  <c:v>37357.5</c:v>
                </c:pt>
                <c:pt idx="9201">
                  <c:v>37358.5</c:v>
                </c:pt>
                <c:pt idx="9202">
                  <c:v>37359.5</c:v>
                </c:pt>
                <c:pt idx="9203">
                  <c:v>37360.5</c:v>
                </c:pt>
                <c:pt idx="9204">
                  <c:v>37361.5</c:v>
                </c:pt>
                <c:pt idx="9205">
                  <c:v>37362.5</c:v>
                </c:pt>
                <c:pt idx="9206">
                  <c:v>37363.5</c:v>
                </c:pt>
                <c:pt idx="9207">
                  <c:v>37364.5</c:v>
                </c:pt>
                <c:pt idx="9208">
                  <c:v>37365.5</c:v>
                </c:pt>
                <c:pt idx="9209">
                  <c:v>37366.5</c:v>
                </c:pt>
                <c:pt idx="9210">
                  <c:v>37367.5</c:v>
                </c:pt>
                <c:pt idx="9211">
                  <c:v>37368.5</c:v>
                </c:pt>
                <c:pt idx="9212">
                  <c:v>37369.5</c:v>
                </c:pt>
                <c:pt idx="9213">
                  <c:v>37370.5</c:v>
                </c:pt>
                <c:pt idx="9214">
                  <c:v>37371.5</c:v>
                </c:pt>
                <c:pt idx="9215">
                  <c:v>37372.5</c:v>
                </c:pt>
                <c:pt idx="9216">
                  <c:v>37373.5</c:v>
                </c:pt>
                <c:pt idx="9217">
                  <c:v>37374.5</c:v>
                </c:pt>
                <c:pt idx="9218">
                  <c:v>37375.5</c:v>
                </c:pt>
                <c:pt idx="9219">
                  <c:v>37376.5</c:v>
                </c:pt>
                <c:pt idx="9220">
                  <c:v>37377.5</c:v>
                </c:pt>
                <c:pt idx="9221">
                  <c:v>37378.5</c:v>
                </c:pt>
                <c:pt idx="9222">
                  <c:v>37379.5</c:v>
                </c:pt>
                <c:pt idx="9223">
                  <c:v>37380.5</c:v>
                </c:pt>
                <c:pt idx="9224">
                  <c:v>37381.5</c:v>
                </c:pt>
                <c:pt idx="9225">
                  <c:v>37382.5</c:v>
                </c:pt>
                <c:pt idx="9226">
                  <c:v>37383.5</c:v>
                </c:pt>
                <c:pt idx="9227">
                  <c:v>37384.5</c:v>
                </c:pt>
                <c:pt idx="9228">
                  <c:v>37385.5</c:v>
                </c:pt>
                <c:pt idx="9229">
                  <c:v>37386.5</c:v>
                </c:pt>
                <c:pt idx="9230">
                  <c:v>37387.5</c:v>
                </c:pt>
                <c:pt idx="9231">
                  <c:v>37388.5</c:v>
                </c:pt>
                <c:pt idx="9232">
                  <c:v>37389.5</c:v>
                </c:pt>
                <c:pt idx="9233">
                  <c:v>37390.5</c:v>
                </c:pt>
                <c:pt idx="9234">
                  <c:v>37391.5</c:v>
                </c:pt>
                <c:pt idx="9235">
                  <c:v>37392.5</c:v>
                </c:pt>
                <c:pt idx="9236">
                  <c:v>37393.5</c:v>
                </c:pt>
                <c:pt idx="9237">
                  <c:v>37394.5</c:v>
                </c:pt>
                <c:pt idx="9238">
                  <c:v>37395.5</c:v>
                </c:pt>
                <c:pt idx="9239">
                  <c:v>37396.5</c:v>
                </c:pt>
                <c:pt idx="9240">
                  <c:v>37397.5</c:v>
                </c:pt>
                <c:pt idx="9241">
                  <c:v>37398.5</c:v>
                </c:pt>
                <c:pt idx="9242">
                  <c:v>37399.5</c:v>
                </c:pt>
                <c:pt idx="9243">
                  <c:v>37400.5</c:v>
                </c:pt>
                <c:pt idx="9244">
                  <c:v>37401.5</c:v>
                </c:pt>
                <c:pt idx="9245">
                  <c:v>37402.5</c:v>
                </c:pt>
                <c:pt idx="9246">
                  <c:v>37403.5</c:v>
                </c:pt>
                <c:pt idx="9247">
                  <c:v>37404.5</c:v>
                </c:pt>
                <c:pt idx="9248">
                  <c:v>37405.5</c:v>
                </c:pt>
                <c:pt idx="9249">
                  <c:v>37406.5</c:v>
                </c:pt>
                <c:pt idx="9250">
                  <c:v>37407.5</c:v>
                </c:pt>
                <c:pt idx="9251">
                  <c:v>37408.5</c:v>
                </c:pt>
                <c:pt idx="9252">
                  <c:v>37409.5</c:v>
                </c:pt>
                <c:pt idx="9253">
                  <c:v>37410.5</c:v>
                </c:pt>
                <c:pt idx="9254">
                  <c:v>37411.5</c:v>
                </c:pt>
                <c:pt idx="9255">
                  <c:v>37412.5</c:v>
                </c:pt>
                <c:pt idx="9256">
                  <c:v>37413.5</c:v>
                </c:pt>
                <c:pt idx="9257">
                  <c:v>37414.5</c:v>
                </c:pt>
                <c:pt idx="9258">
                  <c:v>37415.5</c:v>
                </c:pt>
                <c:pt idx="9259">
                  <c:v>37416.5</c:v>
                </c:pt>
                <c:pt idx="9260">
                  <c:v>37417.5</c:v>
                </c:pt>
                <c:pt idx="9261">
                  <c:v>37418.5</c:v>
                </c:pt>
                <c:pt idx="9262">
                  <c:v>37419.5</c:v>
                </c:pt>
                <c:pt idx="9263">
                  <c:v>37420.5</c:v>
                </c:pt>
                <c:pt idx="9264">
                  <c:v>37421.5</c:v>
                </c:pt>
                <c:pt idx="9265">
                  <c:v>37422.5</c:v>
                </c:pt>
                <c:pt idx="9266">
                  <c:v>37423.5</c:v>
                </c:pt>
                <c:pt idx="9267">
                  <c:v>37424.5</c:v>
                </c:pt>
                <c:pt idx="9268">
                  <c:v>37425.5</c:v>
                </c:pt>
                <c:pt idx="9269">
                  <c:v>37426.5</c:v>
                </c:pt>
                <c:pt idx="9270">
                  <c:v>37427.5</c:v>
                </c:pt>
                <c:pt idx="9271">
                  <c:v>37428.5</c:v>
                </c:pt>
                <c:pt idx="9272">
                  <c:v>37429.5</c:v>
                </c:pt>
                <c:pt idx="9273">
                  <c:v>37430.5</c:v>
                </c:pt>
                <c:pt idx="9274">
                  <c:v>37431.5</c:v>
                </c:pt>
                <c:pt idx="9275">
                  <c:v>37432.5</c:v>
                </c:pt>
                <c:pt idx="9276">
                  <c:v>37433.5</c:v>
                </c:pt>
                <c:pt idx="9277">
                  <c:v>37434.5</c:v>
                </c:pt>
                <c:pt idx="9278">
                  <c:v>37435.5</c:v>
                </c:pt>
                <c:pt idx="9279">
                  <c:v>37436.5</c:v>
                </c:pt>
                <c:pt idx="9280">
                  <c:v>37437.5</c:v>
                </c:pt>
                <c:pt idx="9281">
                  <c:v>37438.5</c:v>
                </c:pt>
                <c:pt idx="9282">
                  <c:v>37439.5</c:v>
                </c:pt>
                <c:pt idx="9283">
                  <c:v>37440.5</c:v>
                </c:pt>
                <c:pt idx="9284">
                  <c:v>37441.5</c:v>
                </c:pt>
                <c:pt idx="9285">
                  <c:v>37442.5</c:v>
                </c:pt>
                <c:pt idx="9286">
                  <c:v>37443.5</c:v>
                </c:pt>
                <c:pt idx="9287">
                  <c:v>37444.5</c:v>
                </c:pt>
                <c:pt idx="9288">
                  <c:v>37445.5</c:v>
                </c:pt>
                <c:pt idx="9289">
                  <c:v>37446.5</c:v>
                </c:pt>
                <c:pt idx="9290">
                  <c:v>37447.5</c:v>
                </c:pt>
                <c:pt idx="9291">
                  <c:v>37448.5</c:v>
                </c:pt>
                <c:pt idx="9292">
                  <c:v>37449.5</c:v>
                </c:pt>
                <c:pt idx="9293">
                  <c:v>37450.5</c:v>
                </c:pt>
                <c:pt idx="9294">
                  <c:v>37451.5</c:v>
                </c:pt>
                <c:pt idx="9295">
                  <c:v>37452.5</c:v>
                </c:pt>
                <c:pt idx="9296">
                  <c:v>37453.5</c:v>
                </c:pt>
                <c:pt idx="9297">
                  <c:v>37454.5</c:v>
                </c:pt>
                <c:pt idx="9298">
                  <c:v>37455.5</c:v>
                </c:pt>
                <c:pt idx="9299">
                  <c:v>37456.5</c:v>
                </c:pt>
                <c:pt idx="9300">
                  <c:v>37457.5</c:v>
                </c:pt>
                <c:pt idx="9301">
                  <c:v>37458.5</c:v>
                </c:pt>
                <c:pt idx="9302">
                  <c:v>37459.5</c:v>
                </c:pt>
                <c:pt idx="9303">
                  <c:v>37460.5</c:v>
                </c:pt>
                <c:pt idx="9304">
                  <c:v>37461.5</c:v>
                </c:pt>
                <c:pt idx="9305">
                  <c:v>37462.5</c:v>
                </c:pt>
                <c:pt idx="9306">
                  <c:v>37463.5</c:v>
                </c:pt>
                <c:pt idx="9307">
                  <c:v>37464.5</c:v>
                </c:pt>
                <c:pt idx="9308">
                  <c:v>37465.5</c:v>
                </c:pt>
                <c:pt idx="9309">
                  <c:v>37466.5</c:v>
                </c:pt>
                <c:pt idx="9310">
                  <c:v>37467.5</c:v>
                </c:pt>
                <c:pt idx="9311">
                  <c:v>37468.5</c:v>
                </c:pt>
                <c:pt idx="9312">
                  <c:v>37469.5</c:v>
                </c:pt>
                <c:pt idx="9313">
                  <c:v>37470.5</c:v>
                </c:pt>
                <c:pt idx="9314">
                  <c:v>37471.5</c:v>
                </c:pt>
                <c:pt idx="9315">
                  <c:v>37472.5</c:v>
                </c:pt>
                <c:pt idx="9316">
                  <c:v>37473.5</c:v>
                </c:pt>
                <c:pt idx="9317">
                  <c:v>37474.5</c:v>
                </c:pt>
                <c:pt idx="9318">
                  <c:v>37475.5</c:v>
                </c:pt>
                <c:pt idx="9319">
                  <c:v>37476.5</c:v>
                </c:pt>
                <c:pt idx="9320">
                  <c:v>37477.5</c:v>
                </c:pt>
                <c:pt idx="9321">
                  <c:v>37478.5</c:v>
                </c:pt>
                <c:pt idx="9322">
                  <c:v>37479.5</c:v>
                </c:pt>
                <c:pt idx="9323">
                  <c:v>37480.5</c:v>
                </c:pt>
                <c:pt idx="9324">
                  <c:v>37481.5</c:v>
                </c:pt>
                <c:pt idx="9325">
                  <c:v>37482.5</c:v>
                </c:pt>
                <c:pt idx="9326">
                  <c:v>37483.5</c:v>
                </c:pt>
                <c:pt idx="9327">
                  <c:v>37484.5</c:v>
                </c:pt>
                <c:pt idx="9328">
                  <c:v>37485.5</c:v>
                </c:pt>
                <c:pt idx="9329">
                  <c:v>37486.5</c:v>
                </c:pt>
                <c:pt idx="9330">
                  <c:v>37487.5</c:v>
                </c:pt>
                <c:pt idx="9331">
                  <c:v>37488.5</c:v>
                </c:pt>
                <c:pt idx="9332">
                  <c:v>37489.5</c:v>
                </c:pt>
                <c:pt idx="9333">
                  <c:v>37490.5</c:v>
                </c:pt>
                <c:pt idx="9334">
                  <c:v>37491.5</c:v>
                </c:pt>
                <c:pt idx="9335">
                  <c:v>37492.5</c:v>
                </c:pt>
                <c:pt idx="9336">
                  <c:v>37493.5</c:v>
                </c:pt>
                <c:pt idx="9337">
                  <c:v>37494.5</c:v>
                </c:pt>
                <c:pt idx="9338">
                  <c:v>37495.5</c:v>
                </c:pt>
                <c:pt idx="9339">
                  <c:v>37496.5</c:v>
                </c:pt>
                <c:pt idx="9340">
                  <c:v>37497.5</c:v>
                </c:pt>
                <c:pt idx="9341">
                  <c:v>37498.5</c:v>
                </c:pt>
                <c:pt idx="9342">
                  <c:v>37499.5</c:v>
                </c:pt>
                <c:pt idx="9343">
                  <c:v>37500.5</c:v>
                </c:pt>
                <c:pt idx="9344">
                  <c:v>37501.5</c:v>
                </c:pt>
                <c:pt idx="9345">
                  <c:v>37502.5</c:v>
                </c:pt>
                <c:pt idx="9346">
                  <c:v>37503.5</c:v>
                </c:pt>
                <c:pt idx="9347">
                  <c:v>37504.5</c:v>
                </c:pt>
                <c:pt idx="9348">
                  <c:v>37505.5</c:v>
                </c:pt>
                <c:pt idx="9349">
                  <c:v>37506.5</c:v>
                </c:pt>
                <c:pt idx="9350">
                  <c:v>37507.5</c:v>
                </c:pt>
                <c:pt idx="9351">
                  <c:v>37508.5</c:v>
                </c:pt>
                <c:pt idx="9352">
                  <c:v>37509.5</c:v>
                </c:pt>
                <c:pt idx="9353">
                  <c:v>37510.5</c:v>
                </c:pt>
                <c:pt idx="9354">
                  <c:v>37511.5</c:v>
                </c:pt>
                <c:pt idx="9355">
                  <c:v>37512.5</c:v>
                </c:pt>
                <c:pt idx="9356">
                  <c:v>37513.5</c:v>
                </c:pt>
                <c:pt idx="9357">
                  <c:v>37514.5</c:v>
                </c:pt>
                <c:pt idx="9358">
                  <c:v>37515.5</c:v>
                </c:pt>
                <c:pt idx="9359">
                  <c:v>37516.5</c:v>
                </c:pt>
                <c:pt idx="9360">
                  <c:v>37517.5</c:v>
                </c:pt>
                <c:pt idx="9361">
                  <c:v>37518.5</c:v>
                </c:pt>
                <c:pt idx="9362">
                  <c:v>37519.5</c:v>
                </c:pt>
                <c:pt idx="9363">
                  <c:v>37520.5</c:v>
                </c:pt>
                <c:pt idx="9364">
                  <c:v>37521.5</c:v>
                </c:pt>
                <c:pt idx="9365">
                  <c:v>37522.5</c:v>
                </c:pt>
                <c:pt idx="9366">
                  <c:v>37523.5</c:v>
                </c:pt>
                <c:pt idx="9367">
                  <c:v>37524.5</c:v>
                </c:pt>
                <c:pt idx="9368">
                  <c:v>37525.5</c:v>
                </c:pt>
                <c:pt idx="9369">
                  <c:v>37526.5</c:v>
                </c:pt>
                <c:pt idx="9370">
                  <c:v>37527.5</c:v>
                </c:pt>
                <c:pt idx="9371">
                  <c:v>37528.5</c:v>
                </c:pt>
                <c:pt idx="9372">
                  <c:v>37529.5</c:v>
                </c:pt>
                <c:pt idx="9373">
                  <c:v>37530.5</c:v>
                </c:pt>
                <c:pt idx="9374">
                  <c:v>37531.5</c:v>
                </c:pt>
                <c:pt idx="9375">
                  <c:v>37532.5</c:v>
                </c:pt>
                <c:pt idx="9376">
                  <c:v>37533.5</c:v>
                </c:pt>
                <c:pt idx="9377">
                  <c:v>37534.5</c:v>
                </c:pt>
                <c:pt idx="9378">
                  <c:v>37535.5</c:v>
                </c:pt>
                <c:pt idx="9379">
                  <c:v>37536.5</c:v>
                </c:pt>
                <c:pt idx="9380">
                  <c:v>37537.5</c:v>
                </c:pt>
                <c:pt idx="9381">
                  <c:v>37538.5</c:v>
                </c:pt>
                <c:pt idx="9382">
                  <c:v>37539.5</c:v>
                </c:pt>
                <c:pt idx="9383">
                  <c:v>37540.5</c:v>
                </c:pt>
                <c:pt idx="9384">
                  <c:v>37541.5</c:v>
                </c:pt>
                <c:pt idx="9385">
                  <c:v>37542.5</c:v>
                </c:pt>
                <c:pt idx="9386">
                  <c:v>37543.5</c:v>
                </c:pt>
                <c:pt idx="9387">
                  <c:v>37544.5</c:v>
                </c:pt>
                <c:pt idx="9388">
                  <c:v>37545.5</c:v>
                </c:pt>
                <c:pt idx="9389">
                  <c:v>37546.5</c:v>
                </c:pt>
                <c:pt idx="9390">
                  <c:v>37547.5</c:v>
                </c:pt>
                <c:pt idx="9391">
                  <c:v>37548.5</c:v>
                </c:pt>
                <c:pt idx="9392">
                  <c:v>37549.5</c:v>
                </c:pt>
                <c:pt idx="9393">
                  <c:v>37550.5</c:v>
                </c:pt>
                <c:pt idx="9394">
                  <c:v>37551.5</c:v>
                </c:pt>
                <c:pt idx="9395">
                  <c:v>37552.5</c:v>
                </c:pt>
                <c:pt idx="9396">
                  <c:v>37553.5</c:v>
                </c:pt>
                <c:pt idx="9397">
                  <c:v>37554.5</c:v>
                </c:pt>
                <c:pt idx="9398">
                  <c:v>37555.5</c:v>
                </c:pt>
                <c:pt idx="9399">
                  <c:v>37556.5</c:v>
                </c:pt>
                <c:pt idx="9400">
                  <c:v>37557.5</c:v>
                </c:pt>
                <c:pt idx="9401">
                  <c:v>37558.5</c:v>
                </c:pt>
                <c:pt idx="9402">
                  <c:v>37559.5</c:v>
                </c:pt>
                <c:pt idx="9403">
                  <c:v>37560.5</c:v>
                </c:pt>
                <c:pt idx="9404">
                  <c:v>37561.5</c:v>
                </c:pt>
                <c:pt idx="9405">
                  <c:v>37562.5</c:v>
                </c:pt>
                <c:pt idx="9406">
                  <c:v>37563.5</c:v>
                </c:pt>
                <c:pt idx="9407">
                  <c:v>37564.5</c:v>
                </c:pt>
                <c:pt idx="9408">
                  <c:v>37565.5</c:v>
                </c:pt>
                <c:pt idx="9409">
                  <c:v>37566.5</c:v>
                </c:pt>
                <c:pt idx="9410">
                  <c:v>37567.5</c:v>
                </c:pt>
                <c:pt idx="9411">
                  <c:v>37568.5</c:v>
                </c:pt>
                <c:pt idx="9412">
                  <c:v>37569.5</c:v>
                </c:pt>
                <c:pt idx="9413">
                  <c:v>37570.5</c:v>
                </c:pt>
                <c:pt idx="9414">
                  <c:v>37571.5</c:v>
                </c:pt>
                <c:pt idx="9415">
                  <c:v>37572.5</c:v>
                </c:pt>
                <c:pt idx="9416">
                  <c:v>37573.5</c:v>
                </c:pt>
                <c:pt idx="9417">
                  <c:v>37574.5</c:v>
                </c:pt>
                <c:pt idx="9418">
                  <c:v>37575.5</c:v>
                </c:pt>
                <c:pt idx="9419">
                  <c:v>37576.5</c:v>
                </c:pt>
                <c:pt idx="9420">
                  <c:v>37577.5</c:v>
                </c:pt>
                <c:pt idx="9421">
                  <c:v>37578.5</c:v>
                </c:pt>
                <c:pt idx="9422">
                  <c:v>37579.5</c:v>
                </c:pt>
                <c:pt idx="9423">
                  <c:v>37580.5</c:v>
                </c:pt>
                <c:pt idx="9424">
                  <c:v>37581.5</c:v>
                </c:pt>
                <c:pt idx="9425">
                  <c:v>37582.5</c:v>
                </c:pt>
                <c:pt idx="9426">
                  <c:v>37583.5</c:v>
                </c:pt>
                <c:pt idx="9427">
                  <c:v>37584.5</c:v>
                </c:pt>
                <c:pt idx="9428">
                  <c:v>37585.5</c:v>
                </c:pt>
                <c:pt idx="9429">
                  <c:v>37586.5</c:v>
                </c:pt>
                <c:pt idx="9430">
                  <c:v>37587.5</c:v>
                </c:pt>
                <c:pt idx="9431">
                  <c:v>37588.5</c:v>
                </c:pt>
                <c:pt idx="9432">
                  <c:v>37589.5</c:v>
                </c:pt>
                <c:pt idx="9433">
                  <c:v>37590.5</c:v>
                </c:pt>
                <c:pt idx="9434">
                  <c:v>37591.5</c:v>
                </c:pt>
                <c:pt idx="9435">
                  <c:v>37592.5</c:v>
                </c:pt>
                <c:pt idx="9436">
                  <c:v>37593.5</c:v>
                </c:pt>
                <c:pt idx="9437">
                  <c:v>37594.5</c:v>
                </c:pt>
                <c:pt idx="9438">
                  <c:v>37595.5</c:v>
                </c:pt>
                <c:pt idx="9439">
                  <c:v>37596.5</c:v>
                </c:pt>
                <c:pt idx="9440">
                  <c:v>37597.5</c:v>
                </c:pt>
                <c:pt idx="9441">
                  <c:v>37598.5</c:v>
                </c:pt>
                <c:pt idx="9442">
                  <c:v>37599.5</c:v>
                </c:pt>
                <c:pt idx="9443">
                  <c:v>37600.5</c:v>
                </c:pt>
                <c:pt idx="9444">
                  <c:v>37601.5</c:v>
                </c:pt>
                <c:pt idx="9445">
                  <c:v>37602.5</c:v>
                </c:pt>
                <c:pt idx="9446">
                  <c:v>37603.5</c:v>
                </c:pt>
                <c:pt idx="9447">
                  <c:v>37604.5</c:v>
                </c:pt>
                <c:pt idx="9448">
                  <c:v>37605.5</c:v>
                </c:pt>
                <c:pt idx="9449">
                  <c:v>37606.5</c:v>
                </c:pt>
                <c:pt idx="9450">
                  <c:v>37607.5</c:v>
                </c:pt>
                <c:pt idx="9451">
                  <c:v>37608.5</c:v>
                </c:pt>
                <c:pt idx="9452">
                  <c:v>37609.5</c:v>
                </c:pt>
                <c:pt idx="9453">
                  <c:v>37610.5</c:v>
                </c:pt>
                <c:pt idx="9454">
                  <c:v>37611.5</c:v>
                </c:pt>
                <c:pt idx="9455">
                  <c:v>37612.5</c:v>
                </c:pt>
                <c:pt idx="9456">
                  <c:v>37613.5</c:v>
                </c:pt>
                <c:pt idx="9457">
                  <c:v>37614.5</c:v>
                </c:pt>
                <c:pt idx="9458">
                  <c:v>37615.5</c:v>
                </c:pt>
                <c:pt idx="9459">
                  <c:v>37616.5</c:v>
                </c:pt>
                <c:pt idx="9460">
                  <c:v>37617.5</c:v>
                </c:pt>
                <c:pt idx="9461">
                  <c:v>37618.5</c:v>
                </c:pt>
                <c:pt idx="9462">
                  <c:v>37619.5</c:v>
                </c:pt>
                <c:pt idx="9463">
                  <c:v>37620.5</c:v>
                </c:pt>
                <c:pt idx="9464">
                  <c:v>37621.5</c:v>
                </c:pt>
                <c:pt idx="9465">
                  <c:v>37622.5</c:v>
                </c:pt>
                <c:pt idx="9466">
                  <c:v>37623.5</c:v>
                </c:pt>
                <c:pt idx="9467">
                  <c:v>37624.5</c:v>
                </c:pt>
                <c:pt idx="9468">
                  <c:v>37625.5</c:v>
                </c:pt>
                <c:pt idx="9469">
                  <c:v>37626.5</c:v>
                </c:pt>
                <c:pt idx="9470">
                  <c:v>37627.5</c:v>
                </c:pt>
                <c:pt idx="9471">
                  <c:v>37628.5</c:v>
                </c:pt>
                <c:pt idx="9472">
                  <c:v>37629.5</c:v>
                </c:pt>
                <c:pt idx="9473">
                  <c:v>37630.5</c:v>
                </c:pt>
                <c:pt idx="9474">
                  <c:v>37631.5</c:v>
                </c:pt>
                <c:pt idx="9475">
                  <c:v>37632.5</c:v>
                </c:pt>
                <c:pt idx="9476">
                  <c:v>37633.5</c:v>
                </c:pt>
                <c:pt idx="9477">
                  <c:v>37634.5</c:v>
                </c:pt>
                <c:pt idx="9478">
                  <c:v>37635.5</c:v>
                </c:pt>
                <c:pt idx="9479">
                  <c:v>37636.5</c:v>
                </c:pt>
                <c:pt idx="9480">
                  <c:v>37637.5</c:v>
                </c:pt>
                <c:pt idx="9481">
                  <c:v>37638.5</c:v>
                </c:pt>
                <c:pt idx="9482">
                  <c:v>37639.5</c:v>
                </c:pt>
                <c:pt idx="9483">
                  <c:v>37640.5</c:v>
                </c:pt>
                <c:pt idx="9484">
                  <c:v>37641.5</c:v>
                </c:pt>
                <c:pt idx="9485">
                  <c:v>37642.5</c:v>
                </c:pt>
                <c:pt idx="9486">
                  <c:v>37643.5</c:v>
                </c:pt>
                <c:pt idx="9487">
                  <c:v>37644.5</c:v>
                </c:pt>
                <c:pt idx="9488">
                  <c:v>37645.5</c:v>
                </c:pt>
                <c:pt idx="9489">
                  <c:v>37646.5</c:v>
                </c:pt>
                <c:pt idx="9490">
                  <c:v>37647.5</c:v>
                </c:pt>
                <c:pt idx="9491">
                  <c:v>37648.5</c:v>
                </c:pt>
                <c:pt idx="9492">
                  <c:v>37649.5</c:v>
                </c:pt>
                <c:pt idx="9493">
                  <c:v>37650.5</c:v>
                </c:pt>
                <c:pt idx="9494">
                  <c:v>37651.5</c:v>
                </c:pt>
                <c:pt idx="9495">
                  <c:v>37652.5</c:v>
                </c:pt>
                <c:pt idx="9496">
                  <c:v>37653.5</c:v>
                </c:pt>
                <c:pt idx="9497">
                  <c:v>37654.5</c:v>
                </c:pt>
                <c:pt idx="9498">
                  <c:v>37655.5</c:v>
                </c:pt>
                <c:pt idx="9499">
                  <c:v>37656.5</c:v>
                </c:pt>
                <c:pt idx="9500">
                  <c:v>37657.5</c:v>
                </c:pt>
                <c:pt idx="9501">
                  <c:v>37658.5</c:v>
                </c:pt>
                <c:pt idx="9502">
                  <c:v>37659.5</c:v>
                </c:pt>
                <c:pt idx="9503">
                  <c:v>37660.5</c:v>
                </c:pt>
                <c:pt idx="9504">
                  <c:v>37661.5</c:v>
                </c:pt>
                <c:pt idx="9505">
                  <c:v>37662.5</c:v>
                </c:pt>
                <c:pt idx="9506">
                  <c:v>37663.5</c:v>
                </c:pt>
                <c:pt idx="9507">
                  <c:v>37664.5</c:v>
                </c:pt>
                <c:pt idx="9508">
                  <c:v>37665.5</c:v>
                </c:pt>
                <c:pt idx="9509">
                  <c:v>37666.5</c:v>
                </c:pt>
                <c:pt idx="9510">
                  <c:v>37667.5</c:v>
                </c:pt>
                <c:pt idx="9511">
                  <c:v>37668.5</c:v>
                </c:pt>
                <c:pt idx="9512">
                  <c:v>37669.5</c:v>
                </c:pt>
                <c:pt idx="9513">
                  <c:v>37670.5</c:v>
                </c:pt>
                <c:pt idx="9514">
                  <c:v>37671.5</c:v>
                </c:pt>
                <c:pt idx="9515">
                  <c:v>37672.5</c:v>
                </c:pt>
                <c:pt idx="9516">
                  <c:v>37673.5</c:v>
                </c:pt>
                <c:pt idx="9517">
                  <c:v>37674.5</c:v>
                </c:pt>
                <c:pt idx="9518">
                  <c:v>37675.5</c:v>
                </c:pt>
                <c:pt idx="9519">
                  <c:v>37676.5</c:v>
                </c:pt>
                <c:pt idx="9520">
                  <c:v>37677.5</c:v>
                </c:pt>
                <c:pt idx="9521">
                  <c:v>37678.5</c:v>
                </c:pt>
                <c:pt idx="9522">
                  <c:v>37679.5</c:v>
                </c:pt>
                <c:pt idx="9523">
                  <c:v>37680.5</c:v>
                </c:pt>
                <c:pt idx="9524">
                  <c:v>37681.5</c:v>
                </c:pt>
                <c:pt idx="9525">
                  <c:v>37682.5</c:v>
                </c:pt>
                <c:pt idx="9526">
                  <c:v>37683.5</c:v>
                </c:pt>
                <c:pt idx="9527">
                  <c:v>37684.5</c:v>
                </c:pt>
                <c:pt idx="9528">
                  <c:v>37685.5</c:v>
                </c:pt>
                <c:pt idx="9529">
                  <c:v>37686.5</c:v>
                </c:pt>
                <c:pt idx="9530">
                  <c:v>37687.5</c:v>
                </c:pt>
                <c:pt idx="9531">
                  <c:v>37688.5</c:v>
                </c:pt>
                <c:pt idx="9532">
                  <c:v>37689.5</c:v>
                </c:pt>
                <c:pt idx="9533">
                  <c:v>37690.5</c:v>
                </c:pt>
                <c:pt idx="9534">
                  <c:v>37691.5</c:v>
                </c:pt>
                <c:pt idx="9535">
                  <c:v>37692.5</c:v>
                </c:pt>
                <c:pt idx="9536">
                  <c:v>37693.5</c:v>
                </c:pt>
                <c:pt idx="9537">
                  <c:v>37694.5</c:v>
                </c:pt>
                <c:pt idx="9538">
                  <c:v>37695.5</c:v>
                </c:pt>
                <c:pt idx="9539">
                  <c:v>37696.5</c:v>
                </c:pt>
                <c:pt idx="9540">
                  <c:v>37697.5</c:v>
                </c:pt>
                <c:pt idx="9541">
                  <c:v>37698.5</c:v>
                </c:pt>
                <c:pt idx="9542">
                  <c:v>37699.5</c:v>
                </c:pt>
                <c:pt idx="9543">
                  <c:v>37700.5</c:v>
                </c:pt>
                <c:pt idx="9544">
                  <c:v>37701.5</c:v>
                </c:pt>
                <c:pt idx="9545">
                  <c:v>37702.5</c:v>
                </c:pt>
                <c:pt idx="9546">
                  <c:v>37703.5</c:v>
                </c:pt>
                <c:pt idx="9547">
                  <c:v>37704.5</c:v>
                </c:pt>
                <c:pt idx="9548">
                  <c:v>37705.5</c:v>
                </c:pt>
                <c:pt idx="9549">
                  <c:v>37706.5</c:v>
                </c:pt>
                <c:pt idx="9550">
                  <c:v>37707.5</c:v>
                </c:pt>
                <c:pt idx="9551">
                  <c:v>37708.5</c:v>
                </c:pt>
                <c:pt idx="9552">
                  <c:v>37709.5</c:v>
                </c:pt>
                <c:pt idx="9553">
                  <c:v>37710.5</c:v>
                </c:pt>
                <c:pt idx="9554">
                  <c:v>37711.5</c:v>
                </c:pt>
                <c:pt idx="9555">
                  <c:v>37712.5</c:v>
                </c:pt>
                <c:pt idx="9556">
                  <c:v>37713.5</c:v>
                </c:pt>
                <c:pt idx="9557">
                  <c:v>37714.5</c:v>
                </c:pt>
                <c:pt idx="9558">
                  <c:v>37715.5</c:v>
                </c:pt>
                <c:pt idx="9559">
                  <c:v>37716.5</c:v>
                </c:pt>
                <c:pt idx="9560">
                  <c:v>37717.5</c:v>
                </c:pt>
                <c:pt idx="9561">
                  <c:v>37718.5</c:v>
                </c:pt>
                <c:pt idx="9562">
                  <c:v>37719.5</c:v>
                </c:pt>
                <c:pt idx="9563">
                  <c:v>37720.5</c:v>
                </c:pt>
                <c:pt idx="9564">
                  <c:v>37721.5</c:v>
                </c:pt>
                <c:pt idx="9565">
                  <c:v>37722.5</c:v>
                </c:pt>
                <c:pt idx="9566">
                  <c:v>37723.5</c:v>
                </c:pt>
                <c:pt idx="9567">
                  <c:v>37724.5</c:v>
                </c:pt>
                <c:pt idx="9568">
                  <c:v>37725.5</c:v>
                </c:pt>
                <c:pt idx="9569">
                  <c:v>37726.5</c:v>
                </c:pt>
                <c:pt idx="9570">
                  <c:v>37727.5</c:v>
                </c:pt>
                <c:pt idx="9571">
                  <c:v>37728.5</c:v>
                </c:pt>
                <c:pt idx="9572">
                  <c:v>37729.5</c:v>
                </c:pt>
                <c:pt idx="9573">
                  <c:v>37730.5</c:v>
                </c:pt>
                <c:pt idx="9574">
                  <c:v>37731.5</c:v>
                </c:pt>
                <c:pt idx="9575">
                  <c:v>37732.5</c:v>
                </c:pt>
                <c:pt idx="9576">
                  <c:v>37733.5</c:v>
                </c:pt>
                <c:pt idx="9577">
                  <c:v>37734.5</c:v>
                </c:pt>
                <c:pt idx="9578">
                  <c:v>37735.5</c:v>
                </c:pt>
                <c:pt idx="9579">
                  <c:v>37736.5</c:v>
                </c:pt>
                <c:pt idx="9580">
                  <c:v>37737.5</c:v>
                </c:pt>
                <c:pt idx="9581">
                  <c:v>37738.5</c:v>
                </c:pt>
                <c:pt idx="9582">
                  <c:v>37739.5</c:v>
                </c:pt>
                <c:pt idx="9583">
                  <c:v>37740.5</c:v>
                </c:pt>
                <c:pt idx="9584">
                  <c:v>37741.5</c:v>
                </c:pt>
                <c:pt idx="9585">
                  <c:v>37742.5</c:v>
                </c:pt>
                <c:pt idx="9586">
                  <c:v>37743.5</c:v>
                </c:pt>
                <c:pt idx="9587">
                  <c:v>37744.5</c:v>
                </c:pt>
                <c:pt idx="9588">
                  <c:v>37745.5</c:v>
                </c:pt>
                <c:pt idx="9589">
                  <c:v>37746.5</c:v>
                </c:pt>
                <c:pt idx="9590">
                  <c:v>37747.5</c:v>
                </c:pt>
                <c:pt idx="9591">
                  <c:v>37748.5</c:v>
                </c:pt>
                <c:pt idx="9592">
                  <c:v>37749.5</c:v>
                </c:pt>
                <c:pt idx="9593">
                  <c:v>37750.5</c:v>
                </c:pt>
                <c:pt idx="9594">
                  <c:v>37751.5</c:v>
                </c:pt>
                <c:pt idx="9595">
                  <c:v>37752.5</c:v>
                </c:pt>
                <c:pt idx="9596">
                  <c:v>37753.5</c:v>
                </c:pt>
                <c:pt idx="9597">
                  <c:v>37754.5</c:v>
                </c:pt>
                <c:pt idx="9598">
                  <c:v>37755.5</c:v>
                </c:pt>
                <c:pt idx="9599">
                  <c:v>37756.5</c:v>
                </c:pt>
                <c:pt idx="9600">
                  <c:v>37757.5</c:v>
                </c:pt>
                <c:pt idx="9601">
                  <c:v>37758.5</c:v>
                </c:pt>
                <c:pt idx="9602">
                  <c:v>37759.5</c:v>
                </c:pt>
                <c:pt idx="9603">
                  <c:v>37760.5</c:v>
                </c:pt>
                <c:pt idx="9604">
                  <c:v>37761.5</c:v>
                </c:pt>
                <c:pt idx="9605">
                  <c:v>37762.5</c:v>
                </c:pt>
                <c:pt idx="9606">
                  <c:v>37763.5</c:v>
                </c:pt>
                <c:pt idx="9607">
                  <c:v>37764.5</c:v>
                </c:pt>
                <c:pt idx="9608">
                  <c:v>37765.5</c:v>
                </c:pt>
                <c:pt idx="9609">
                  <c:v>37766.5</c:v>
                </c:pt>
                <c:pt idx="9610">
                  <c:v>37767.5</c:v>
                </c:pt>
                <c:pt idx="9611">
                  <c:v>37768.5</c:v>
                </c:pt>
                <c:pt idx="9612">
                  <c:v>37769.5</c:v>
                </c:pt>
                <c:pt idx="9613">
                  <c:v>37770.5</c:v>
                </c:pt>
                <c:pt idx="9614">
                  <c:v>37771.5</c:v>
                </c:pt>
                <c:pt idx="9615">
                  <c:v>37772.5</c:v>
                </c:pt>
                <c:pt idx="9616">
                  <c:v>37773.5</c:v>
                </c:pt>
                <c:pt idx="9617">
                  <c:v>37774.5</c:v>
                </c:pt>
                <c:pt idx="9618">
                  <c:v>37775.5</c:v>
                </c:pt>
                <c:pt idx="9619">
                  <c:v>37776.5</c:v>
                </c:pt>
                <c:pt idx="9620">
                  <c:v>37777.5</c:v>
                </c:pt>
                <c:pt idx="9621">
                  <c:v>37778.5</c:v>
                </c:pt>
                <c:pt idx="9622">
                  <c:v>37779.5</c:v>
                </c:pt>
                <c:pt idx="9623">
                  <c:v>37780.5</c:v>
                </c:pt>
                <c:pt idx="9624">
                  <c:v>37781.5</c:v>
                </c:pt>
                <c:pt idx="9625">
                  <c:v>37782.5</c:v>
                </c:pt>
                <c:pt idx="9626">
                  <c:v>37783.5</c:v>
                </c:pt>
                <c:pt idx="9627">
                  <c:v>37784.5</c:v>
                </c:pt>
                <c:pt idx="9628">
                  <c:v>37785.5</c:v>
                </c:pt>
                <c:pt idx="9629">
                  <c:v>37786.5</c:v>
                </c:pt>
                <c:pt idx="9630">
                  <c:v>37787.5</c:v>
                </c:pt>
                <c:pt idx="9631">
                  <c:v>37788.5</c:v>
                </c:pt>
                <c:pt idx="9632">
                  <c:v>37789.5</c:v>
                </c:pt>
                <c:pt idx="9633">
                  <c:v>37790.5</c:v>
                </c:pt>
                <c:pt idx="9634">
                  <c:v>37791.5</c:v>
                </c:pt>
                <c:pt idx="9635">
                  <c:v>37792.5</c:v>
                </c:pt>
                <c:pt idx="9636">
                  <c:v>37793.5</c:v>
                </c:pt>
                <c:pt idx="9637">
                  <c:v>37794.5</c:v>
                </c:pt>
                <c:pt idx="9638">
                  <c:v>37795.5</c:v>
                </c:pt>
                <c:pt idx="9639">
                  <c:v>37796.5</c:v>
                </c:pt>
                <c:pt idx="9640">
                  <c:v>37797.5</c:v>
                </c:pt>
                <c:pt idx="9641">
                  <c:v>37798.5</c:v>
                </c:pt>
                <c:pt idx="9642">
                  <c:v>37799.5</c:v>
                </c:pt>
                <c:pt idx="9643">
                  <c:v>37800.5</c:v>
                </c:pt>
                <c:pt idx="9644">
                  <c:v>37801.5</c:v>
                </c:pt>
                <c:pt idx="9645">
                  <c:v>37802.5</c:v>
                </c:pt>
                <c:pt idx="9646">
                  <c:v>37803.5</c:v>
                </c:pt>
                <c:pt idx="9647">
                  <c:v>37804.5</c:v>
                </c:pt>
                <c:pt idx="9648">
                  <c:v>37805.5</c:v>
                </c:pt>
                <c:pt idx="9649">
                  <c:v>37806.5</c:v>
                </c:pt>
                <c:pt idx="9650">
                  <c:v>37807.5</c:v>
                </c:pt>
                <c:pt idx="9651">
                  <c:v>37808.5</c:v>
                </c:pt>
                <c:pt idx="9652">
                  <c:v>37809.5</c:v>
                </c:pt>
                <c:pt idx="9653">
                  <c:v>37810.5</c:v>
                </c:pt>
                <c:pt idx="9654">
                  <c:v>37811.5</c:v>
                </c:pt>
                <c:pt idx="9655">
                  <c:v>37812.5</c:v>
                </c:pt>
                <c:pt idx="9656">
                  <c:v>37813.5</c:v>
                </c:pt>
                <c:pt idx="9657">
                  <c:v>37814.5</c:v>
                </c:pt>
                <c:pt idx="9658">
                  <c:v>37815.5</c:v>
                </c:pt>
                <c:pt idx="9659">
                  <c:v>37816.5</c:v>
                </c:pt>
                <c:pt idx="9660">
                  <c:v>37817.5</c:v>
                </c:pt>
                <c:pt idx="9661">
                  <c:v>37818.5</c:v>
                </c:pt>
                <c:pt idx="9662">
                  <c:v>37819.5</c:v>
                </c:pt>
                <c:pt idx="9663">
                  <c:v>37820.5</c:v>
                </c:pt>
                <c:pt idx="9664">
                  <c:v>37821.5</c:v>
                </c:pt>
                <c:pt idx="9665">
                  <c:v>37822.5</c:v>
                </c:pt>
                <c:pt idx="9666">
                  <c:v>37823.5</c:v>
                </c:pt>
                <c:pt idx="9667">
                  <c:v>37824.5</c:v>
                </c:pt>
                <c:pt idx="9668">
                  <c:v>37825.5</c:v>
                </c:pt>
                <c:pt idx="9669">
                  <c:v>37826.5</c:v>
                </c:pt>
                <c:pt idx="9670">
                  <c:v>37827.5</c:v>
                </c:pt>
                <c:pt idx="9671">
                  <c:v>37828.5</c:v>
                </c:pt>
                <c:pt idx="9672">
                  <c:v>37829.5</c:v>
                </c:pt>
                <c:pt idx="9673">
                  <c:v>37830.5</c:v>
                </c:pt>
                <c:pt idx="9674">
                  <c:v>37831.5</c:v>
                </c:pt>
                <c:pt idx="9675">
                  <c:v>37832.5</c:v>
                </c:pt>
                <c:pt idx="9676">
                  <c:v>37833.5</c:v>
                </c:pt>
                <c:pt idx="9677">
                  <c:v>37834.5</c:v>
                </c:pt>
                <c:pt idx="9678">
                  <c:v>37835.5</c:v>
                </c:pt>
                <c:pt idx="9679">
                  <c:v>37836.5</c:v>
                </c:pt>
                <c:pt idx="9680">
                  <c:v>37837.5</c:v>
                </c:pt>
                <c:pt idx="9681">
                  <c:v>37838.5</c:v>
                </c:pt>
                <c:pt idx="9682">
                  <c:v>37839.5</c:v>
                </c:pt>
                <c:pt idx="9683">
                  <c:v>37840.5</c:v>
                </c:pt>
                <c:pt idx="9684">
                  <c:v>37841.5</c:v>
                </c:pt>
                <c:pt idx="9685">
                  <c:v>37842.5</c:v>
                </c:pt>
                <c:pt idx="9686">
                  <c:v>37843.5</c:v>
                </c:pt>
                <c:pt idx="9687">
                  <c:v>37844.5</c:v>
                </c:pt>
                <c:pt idx="9688">
                  <c:v>37845.5</c:v>
                </c:pt>
                <c:pt idx="9689">
                  <c:v>37846.5</c:v>
                </c:pt>
                <c:pt idx="9690">
                  <c:v>37847.5</c:v>
                </c:pt>
                <c:pt idx="9691">
                  <c:v>37848.5</c:v>
                </c:pt>
                <c:pt idx="9692">
                  <c:v>37849.5</c:v>
                </c:pt>
                <c:pt idx="9693">
                  <c:v>37850.5</c:v>
                </c:pt>
                <c:pt idx="9694">
                  <c:v>37851.5</c:v>
                </c:pt>
                <c:pt idx="9695">
                  <c:v>37852.5</c:v>
                </c:pt>
                <c:pt idx="9696">
                  <c:v>37853.5</c:v>
                </c:pt>
                <c:pt idx="9697">
                  <c:v>37854.5</c:v>
                </c:pt>
                <c:pt idx="9698">
                  <c:v>37855.5</c:v>
                </c:pt>
                <c:pt idx="9699">
                  <c:v>37856.5</c:v>
                </c:pt>
                <c:pt idx="9700">
                  <c:v>37857.5</c:v>
                </c:pt>
                <c:pt idx="9701">
                  <c:v>37858.5</c:v>
                </c:pt>
                <c:pt idx="9702">
                  <c:v>37859.5</c:v>
                </c:pt>
                <c:pt idx="9703">
                  <c:v>37860.5</c:v>
                </c:pt>
                <c:pt idx="9704">
                  <c:v>37861.5</c:v>
                </c:pt>
                <c:pt idx="9705">
                  <c:v>37862.5</c:v>
                </c:pt>
                <c:pt idx="9706">
                  <c:v>37863.5</c:v>
                </c:pt>
                <c:pt idx="9707">
                  <c:v>37864.5</c:v>
                </c:pt>
                <c:pt idx="9708">
                  <c:v>37865.5</c:v>
                </c:pt>
                <c:pt idx="9709">
                  <c:v>37866.5</c:v>
                </c:pt>
                <c:pt idx="9710">
                  <c:v>37867.5</c:v>
                </c:pt>
                <c:pt idx="9711">
                  <c:v>37868.5</c:v>
                </c:pt>
                <c:pt idx="9712">
                  <c:v>37869.5</c:v>
                </c:pt>
                <c:pt idx="9713">
                  <c:v>37870.5</c:v>
                </c:pt>
                <c:pt idx="9714">
                  <c:v>37871.5</c:v>
                </c:pt>
                <c:pt idx="9715">
                  <c:v>37872.5</c:v>
                </c:pt>
                <c:pt idx="9716">
                  <c:v>37873.5</c:v>
                </c:pt>
                <c:pt idx="9717">
                  <c:v>37874.5</c:v>
                </c:pt>
                <c:pt idx="9718">
                  <c:v>37875.5</c:v>
                </c:pt>
                <c:pt idx="9719">
                  <c:v>37876.5</c:v>
                </c:pt>
                <c:pt idx="9720">
                  <c:v>37877.5</c:v>
                </c:pt>
                <c:pt idx="9721">
                  <c:v>37878.5</c:v>
                </c:pt>
                <c:pt idx="9722">
                  <c:v>37879.5</c:v>
                </c:pt>
                <c:pt idx="9723">
                  <c:v>37880.5</c:v>
                </c:pt>
                <c:pt idx="9724">
                  <c:v>37881.5</c:v>
                </c:pt>
                <c:pt idx="9725">
                  <c:v>37882.5</c:v>
                </c:pt>
                <c:pt idx="9726">
                  <c:v>37883.5</c:v>
                </c:pt>
                <c:pt idx="9727">
                  <c:v>37884.5</c:v>
                </c:pt>
                <c:pt idx="9728">
                  <c:v>37885.5</c:v>
                </c:pt>
                <c:pt idx="9729">
                  <c:v>37886.5</c:v>
                </c:pt>
                <c:pt idx="9730">
                  <c:v>37887.5</c:v>
                </c:pt>
                <c:pt idx="9731">
                  <c:v>37888.5</c:v>
                </c:pt>
                <c:pt idx="9732">
                  <c:v>37889.5</c:v>
                </c:pt>
                <c:pt idx="9733">
                  <c:v>37890.5</c:v>
                </c:pt>
                <c:pt idx="9734">
                  <c:v>37891.5</c:v>
                </c:pt>
                <c:pt idx="9735">
                  <c:v>37892.5</c:v>
                </c:pt>
                <c:pt idx="9736">
                  <c:v>37893.5</c:v>
                </c:pt>
                <c:pt idx="9737">
                  <c:v>37894.5</c:v>
                </c:pt>
                <c:pt idx="9738">
                  <c:v>37895.5</c:v>
                </c:pt>
                <c:pt idx="9739">
                  <c:v>37896.5</c:v>
                </c:pt>
                <c:pt idx="9740">
                  <c:v>37897.5</c:v>
                </c:pt>
                <c:pt idx="9741">
                  <c:v>37898.5</c:v>
                </c:pt>
                <c:pt idx="9742">
                  <c:v>37899.5</c:v>
                </c:pt>
                <c:pt idx="9743">
                  <c:v>37900.5</c:v>
                </c:pt>
                <c:pt idx="9744">
                  <c:v>37901.5</c:v>
                </c:pt>
                <c:pt idx="9745">
                  <c:v>37902.5</c:v>
                </c:pt>
                <c:pt idx="9746">
                  <c:v>37903.5</c:v>
                </c:pt>
                <c:pt idx="9747">
                  <c:v>37904.5</c:v>
                </c:pt>
                <c:pt idx="9748">
                  <c:v>37905.5</c:v>
                </c:pt>
                <c:pt idx="9749">
                  <c:v>37906.5</c:v>
                </c:pt>
                <c:pt idx="9750">
                  <c:v>37907.5</c:v>
                </c:pt>
                <c:pt idx="9751">
                  <c:v>37908.5</c:v>
                </c:pt>
                <c:pt idx="9752">
                  <c:v>37909.5</c:v>
                </c:pt>
                <c:pt idx="9753">
                  <c:v>37910.5</c:v>
                </c:pt>
                <c:pt idx="9754">
                  <c:v>37911.5</c:v>
                </c:pt>
                <c:pt idx="9755">
                  <c:v>37912.5</c:v>
                </c:pt>
                <c:pt idx="9756">
                  <c:v>37913.5</c:v>
                </c:pt>
                <c:pt idx="9757">
                  <c:v>37914.5</c:v>
                </c:pt>
                <c:pt idx="9758">
                  <c:v>37915.5</c:v>
                </c:pt>
                <c:pt idx="9759">
                  <c:v>37916.5</c:v>
                </c:pt>
                <c:pt idx="9760">
                  <c:v>37917.5</c:v>
                </c:pt>
                <c:pt idx="9761">
                  <c:v>37918.5</c:v>
                </c:pt>
                <c:pt idx="9762">
                  <c:v>37919.5</c:v>
                </c:pt>
                <c:pt idx="9763">
                  <c:v>37920.5</c:v>
                </c:pt>
                <c:pt idx="9764">
                  <c:v>37921.5</c:v>
                </c:pt>
                <c:pt idx="9765">
                  <c:v>37922.5</c:v>
                </c:pt>
                <c:pt idx="9766">
                  <c:v>37923.5</c:v>
                </c:pt>
                <c:pt idx="9767">
                  <c:v>37924.5</c:v>
                </c:pt>
                <c:pt idx="9768">
                  <c:v>37925.5</c:v>
                </c:pt>
                <c:pt idx="9769">
                  <c:v>37926.5</c:v>
                </c:pt>
                <c:pt idx="9770">
                  <c:v>37927.5</c:v>
                </c:pt>
                <c:pt idx="9771">
                  <c:v>37928.5</c:v>
                </c:pt>
                <c:pt idx="9772">
                  <c:v>37929.5</c:v>
                </c:pt>
                <c:pt idx="9773">
                  <c:v>37930.5</c:v>
                </c:pt>
                <c:pt idx="9774">
                  <c:v>37931.5</c:v>
                </c:pt>
                <c:pt idx="9775">
                  <c:v>37932.5</c:v>
                </c:pt>
                <c:pt idx="9776">
                  <c:v>37933.5</c:v>
                </c:pt>
                <c:pt idx="9777">
                  <c:v>37934.5</c:v>
                </c:pt>
                <c:pt idx="9778">
                  <c:v>37935.5</c:v>
                </c:pt>
                <c:pt idx="9779">
                  <c:v>37936.5</c:v>
                </c:pt>
                <c:pt idx="9780">
                  <c:v>37937.5</c:v>
                </c:pt>
                <c:pt idx="9781">
                  <c:v>37938.5</c:v>
                </c:pt>
                <c:pt idx="9782">
                  <c:v>37939.5</c:v>
                </c:pt>
                <c:pt idx="9783">
                  <c:v>37940.5</c:v>
                </c:pt>
                <c:pt idx="9784">
                  <c:v>37941.5</c:v>
                </c:pt>
                <c:pt idx="9785">
                  <c:v>37942.5</c:v>
                </c:pt>
                <c:pt idx="9786">
                  <c:v>37943.5</c:v>
                </c:pt>
                <c:pt idx="9787">
                  <c:v>37944.5</c:v>
                </c:pt>
                <c:pt idx="9788">
                  <c:v>37945.5</c:v>
                </c:pt>
                <c:pt idx="9789">
                  <c:v>37946.5</c:v>
                </c:pt>
                <c:pt idx="9790">
                  <c:v>37947.5</c:v>
                </c:pt>
                <c:pt idx="9791">
                  <c:v>37948.5</c:v>
                </c:pt>
                <c:pt idx="9792">
                  <c:v>37949.5</c:v>
                </c:pt>
                <c:pt idx="9793">
                  <c:v>37950.5</c:v>
                </c:pt>
                <c:pt idx="9794">
                  <c:v>37951.5</c:v>
                </c:pt>
                <c:pt idx="9795">
                  <c:v>37952.5</c:v>
                </c:pt>
                <c:pt idx="9796">
                  <c:v>37953.5</c:v>
                </c:pt>
                <c:pt idx="9797">
                  <c:v>37954.5</c:v>
                </c:pt>
                <c:pt idx="9798">
                  <c:v>37955.5</c:v>
                </c:pt>
                <c:pt idx="9799">
                  <c:v>37956.5</c:v>
                </c:pt>
                <c:pt idx="9800">
                  <c:v>37957.5</c:v>
                </c:pt>
                <c:pt idx="9801">
                  <c:v>37958.5</c:v>
                </c:pt>
                <c:pt idx="9802">
                  <c:v>37959.5</c:v>
                </c:pt>
                <c:pt idx="9803">
                  <c:v>37960.5</c:v>
                </c:pt>
                <c:pt idx="9804">
                  <c:v>37961.5</c:v>
                </c:pt>
                <c:pt idx="9805">
                  <c:v>37962.5</c:v>
                </c:pt>
                <c:pt idx="9806">
                  <c:v>37963.5</c:v>
                </c:pt>
                <c:pt idx="9807">
                  <c:v>37964.5</c:v>
                </c:pt>
                <c:pt idx="9808">
                  <c:v>37965.5</c:v>
                </c:pt>
                <c:pt idx="9809">
                  <c:v>37966.5</c:v>
                </c:pt>
                <c:pt idx="9810">
                  <c:v>37967.5</c:v>
                </c:pt>
                <c:pt idx="9811">
                  <c:v>37968.5</c:v>
                </c:pt>
                <c:pt idx="9812">
                  <c:v>37969.5</c:v>
                </c:pt>
                <c:pt idx="9813">
                  <c:v>37970.5</c:v>
                </c:pt>
                <c:pt idx="9814">
                  <c:v>37971.5</c:v>
                </c:pt>
                <c:pt idx="9815">
                  <c:v>37972.5</c:v>
                </c:pt>
                <c:pt idx="9816">
                  <c:v>37973.5</c:v>
                </c:pt>
                <c:pt idx="9817">
                  <c:v>37974.5</c:v>
                </c:pt>
                <c:pt idx="9818">
                  <c:v>37975.5</c:v>
                </c:pt>
                <c:pt idx="9819">
                  <c:v>37976.5</c:v>
                </c:pt>
                <c:pt idx="9820">
                  <c:v>37977.5</c:v>
                </c:pt>
                <c:pt idx="9821">
                  <c:v>37978.5</c:v>
                </c:pt>
                <c:pt idx="9822">
                  <c:v>37979.5</c:v>
                </c:pt>
                <c:pt idx="9823">
                  <c:v>37980.5</c:v>
                </c:pt>
                <c:pt idx="9824">
                  <c:v>37981.5</c:v>
                </c:pt>
                <c:pt idx="9825">
                  <c:v>37982.5</c:v>
                </c:pt>
                <c:pt idx="9826">
                  <c:v>37983.5</c:v>
                </c:pt>
                <c:pt idx="9827">
                  <c:v>37984.5</c:v>
                </c:pt>
                <c:pt idx="9828">
                  <c:v>37985.5</c:v>
                </c:pt>
                <c:pt idx="9829">
                  <c:v>37986.5</c:v>
                </c:pt>
                <c:pt idx="9830">
                  <c:v>37987.5</c:v>
                </c:pt>
                <c:pt idx="9831">
                  <c:v>37988.5</c:v>
                </c:pt>
                <c:pt idx="9832">
                  <c:v>37989.5</c:v>
                </c:pt>
                <c:pt idx="9833">
                  <c:v>37990.5</c:v>
                </c:pt>
                <c:pt idx="9834">
                  <c:v>37991.5</c:v>
                </c:pt>
                <c:pt idx="9835">
                  <c:v>37992.5</c:v>
                </c:pt>
                <c:pt idx="9836">
                  <c:v>37993.5</c:v>
                </c:pt>
                <c:pt idx="9837">
                  <c:v>37994.5</c:v>
                </c:pt>
                <c:pt idx="9838">
                  <c:v>37995.5</c:v>
                </c:pt>
                <c:pt idx="9839">
                  <c:v>37996.5</c:v>
                </c:pt>
                <c:pt idx="9840">
                  <c:v>37997.5</c:v>
                </c:pt>
                <c:pt idx="9841">
                  <c:v>37998.5</c:v>
                </c:pt>
                <c:pt idx="9842">
                  <c:v>37999.5</c:v>
                </c:pt>
                <c:pt idx="9843">
                  <c:v>38000.5</c:v>
                </c:pt>
                <c:pt idx="9844">
                  <c:v>38001.5</c:v>
                </c:pt>
                <c:pt idx="9845">
                  <c:v>38002.5</c:v>
                </c:pt>
                <c:pt idx="9846">
                  <c:v>38003.5</c:v>
                </c:pt>
                <c:pt idx="9847">
                  <c:v>38004.5</c:v>
                </c:pt>
                <c:pt idx="9848">
                  <c:v>38005.5</c:v>
                </c:pt>
                <c:pt idx="9849">
                  <c:v>38006.5</c:v>
                </c:pt>
                <c:pt idx="9850">
                  <c:v>38007.5</c:v>
                </c:pt>
                <c:pt idx="9851">
                  <c:v>38008.5</c:v>
                </c:pt>
                <c:pt idx="9852">
                  <c:v>38009.5</c:v>
                </c:pt>
                <c:pt idx="9853">
                  <c:v>38010.5</c:v>
                </c:pt>
                <c:pt idx="9854">
                  <c:v>38011.5</c:v>
                </c:pt>
                <c:pt idx="9855">
                  <c:v>38012.5</c:v>
                </c:pt>
                <c:pt idx="9856">
                  <c:v>38013.5</c:v>
                </c:pt>
                <c:pt idx="9857">
                  <c:v>38014.5</c:v>
                </c:pt>
                <c:pt idx="9858">
                  <c:v>38015.5</c:v>
                </c:pt>
                <c:pt idx="9859">
                  <c:v>38016.5</c:v>
                </c:pt>
                <c:pt idx="9860">
                  <c:v>38017.5</c:v>
                </c:pt>
                <c:pt idx="9861">
                  <c:v>38018.5</c:v>
                </c:pt>
                <c:pt idx="9862">
                  <c:v>38019.5</c:v>
                </c:pt>
                <c:pt idx="9863">
                  <c:v>38020.5</c:v>
                </c:pt>
                <c:pt idx="9864">
                  <c:v>38021.5</c:v>
                </c:pt>
                <c:pt idx="9865">
                  <c:v>38022.5</c:v>
                </c:pt>
                <c:pt idx="9866">
                  <c:v>38023.5</c:v>
                </c:pt>
                <c:pt idx="9867">
                  <c:v>38024.5</c:v>
                </c:pt>
                <c:pt idx="9868">
                  <c:v>38025.5</c:v>
                </c:pt>
                <c:pt idx="9869">
                  <c:v>38026.5</c:v>
                </c:pt>
                <c:pt idx="9870">
                  <c:v>38027.5</c:v>
                </c:pt>
                <c:pt idx="9871">
                  <c:v>38028.5</c:v>
                </c:pt>
                <c:pt idx="9872">
                  <c:v>38029.5</c:v>
                </c:pt>
                <c:pt idx="9873">
                  <c:v>38030.5</c:v>
                </c:pt>
                <c:pt idx="9874">
                  <c:v>38031.5</c:v>
                </c:pt>
                <c:pt idx="9875">
                  <c:v>38032.5</c:v>
                </c:pt>
                <c:pt idx="9876">
                  <c:v>38033.5</c:v>
                </c:pt>
                <c:pt idx="9877">
                  <c:v>38034.5</c:v>
                </c:pt>
                <c:pt idx="9878">
                  <c:v>38035.5</c:v>
                </c:pt>
                <c:pt idx="9879">
                  <c:v>38036.5</c:v>
                </c:pt>
                <c:pt idx="9880">
                  <c:v>38037.5</c:v>
                </c:pt>
                <c:pt idx="9881">
                  <c:v>38038.5</c:v>
                </c:pt>
                <c:pt idx="9882">
                  <c:v>38039.5</c:v>
                </c:pt>
                <c:pt idx="9883">
                  <c:v>38040.5</c:v>
                </c:pt>
                <c:pt idx="9884">
                  <c:v>38041.5</c:v>
                </c:pt>
                <c:pt idx="9885">
                  <c:v>38042.5</c:v>
                </c:pt>
                <c:pt idx="9886">
                  <c:v>38043.5</c:v>
                </c:pt>
                <c:pt idx="9887">
                  <c:v>38044.5</c:v>
                </c:pt>
                <c:pt idx="9888">
                  <c:v>38045.5</c:v>
                </c:pt>
                <c:pt idx="9889">
                  <c:v>38046.5</c:v>
                </c:pt>
                <c:pt idx="9890">
                  <c:v>38047.5</c:v>
                </c:pt>
                <c:pt idx="9891">
                  <c:v>38048.5</c:v>
                </c:pt>
                <c:pt idx="9892">
                  <c:v>38049.5</c:v>
                </c:pt>
                <c:pt idx="9893">
                  <c:v>38050.5</c:v>
                </c:pt>
                <c:pt idx="9894">
                  <c:v>38051.5</c:v>
                </c:pt>
                <c:pt idx="9895">
                  <c:v>38052.5</c:v>
                </c:pt>
                <c:pt idx="9896">
                  <c:v>38053.5</c:v>
                </c:pt>
                <c:pt idx="9897">
                  <c:v>38054.5</c:v>
                </c:pt>
                <c:pt idx="9898">
                  <c:v>38055.5</c:v>
                </c:pt>
                <c:pt idx="9899">
                  <c:v>38056.5</c:v>
                </c:pt>
                <c:pt idx="9900">
                  <c:v>38057.5</c:v>
                </c:pt>
                <c:pt idx="9901">
                  <c:v>38058.5</c:v>
                </c:pt>
                <c:pt idx="9902">
                  <c:v>38059.5</c:v>
                </c:pt>
                <c:pt idx="9903">
                  <c:v>38060.5</c:v>
                </c:pt>
                <c:pt idx="9904">
                  <c:v>38061.5</c:v>
                </c:pt>
                <c:pt idx="9905">
                  <c:v>38062.5</c:v>
                </c:pt>
                <c:pt idx="9906">
                  <c:v>38063.5</c:v>
                </c:pt>
                <c:pt idx="9907">
                  <c:v>38064.5</c:v>
                </c:pt>
                <c:pt idx="9908">
                  <c:v>38065.5</c:v>
                </c:pt>
                <c:pt idx="9909">
                  <c:v>38066.5</c:v>
                </c:pt>
                <c:pt idx="9910">
                  <c:v>38067.5</c:v>
                </c:pt>
                <c:pt idx="9911">
                  <c:v>38068.5</c:v>
                </c:pt>
                <c:pt idx="9912">
                  <c:v>38069.5</c:v>
                </c:pt>
                <c:pt idx="9913">
                  <c:v>38070.5</c:v>
                </c:pt>
                <c:pt idx="9914">
                  <c:v>38071.5</c:v>
                </c:pt>
                <c:pt idx="9915">
                  <c:v>38072.5</c:v>
                </c:pt>
                <c:pt idx="9916">
                  <c:v>38073.5</c:v>
                </c:pt>
                <c:pt idx="9917">
                  <c:v>38074.5</c:v>
                </c:pt>
                <c:pt idx="9918">
                  <c:v>38075.5</c:v>
                </c:pt>
                <c:pt idx="9919">
                  <c:v>38076.5</c:v>
                </c:pt>
                <c:pt idx="9920">
                  <c:v>38077.5</c:v>
                </c:pt>
                <c:pt idx="9921">
                  <c:v>38078.5</c:v>
                </c:pt>
                <c:pt idx="9922">
                  <c:v>38079.5</c:v>
                </c:pt>
                <c:pt idx="9923">
                  <c:v>38080.5</c:v>
                </c:pt>
                <c:pt idx="9924">
                  <c:v>38081.5</c:v>
                </c:pt>
                <c:pt idx="9925">
                  <c:v>38082.5</c:v>
                </c:pt>
                <c:pt idx="9926">
                  <c:v>38083.5</c:v>
                </c:pt>
                <c:pt idx="9927">
                  <c:v>38084.5</c:v>
                </c:pt>
                <c:pt idx="9928">
                  <c:v>38085.5</c:v>
                </c:pt>
                <c:pt idx="9929">
                  <c:v>38086.5</c:v>
                </c:pt>
                <c:pt idx="9930">
                  <c:v>38087.5</c:v>
                </c:pt>
                <c:pt idx="9931">
                  <c:v>38088.5</c:v>
                </c:pt>
                <c:pt idx="9932">
                  <c:v>38089.5</c:v>
                </c:pt>
                <c:pt idx="9933">
                  <c:v>38090.5</c:v>
                </c:pt>
                <c:pt idx="9934">
                  <c:v>38091.5</c:v>
                </c:pt>
                <c:pt idx="9935">
                  <c:v>38092.5</c:v>
                </c:pt>
                <c:pt idx="9936">
                  <c:v>38093.5</c:v>
                </c:pt>
                <c:pt idx="9937">
                  <c:v>38094.5</c:v>
                </c:pt>
                <c:pt idx="9938">
                  <c:v>38095.5</c:v>
                </c:pt>
                <c:pt idx="9939">
                  <c:v>38096.5</c:v>
                </c:pt>
                <c:pt idx="9940">
                  <c:v>38097.5</c:v>
                </c:pt>
                <c:pt idx="9941">
                  <c:v>38098.5</c:v>
                </c:pt>
                <c:pt idx="9942">
                  <c:v>38099.5</c:v>
                </c:pt>
                <c:pt idx="9943">
                  <c:v>38100.5</c:v>
                </c:pt>
                <c:pt idx="9944">
                  <c:v>38101.5</c:v>
                </c:pt>
                <c:pt idx="9945">
                  <c:v>38102.5</c:v>
                </c:pt>
                <c:pt idx="9946">
                  <c:v>38103.5</c:v>
                </c:pt>
                <c:pt idx="9947">
                  <c:v>38104.5</c:v>
                </c:pt>
                <c:pt idx="9948">
                  <c:v>38105.5</c:v>
                </c:pt>
                <c:pt idx="9949">
                  <c:v>38106.5</c:v>
                </c:pt>
                <c:pt idx="9950">
                  <c:v>38107.5</c:v>
                </c:pt>
                <c:pt idx="9951">
                  <c:v>38108.5</c:v>
                </c:pt>
                <c:pt idx="9952">
                  <c:v>38109.5</c:v>
                </c:pt>
                <c:pt idx="9953">
                  <c:v>38110.5</c:v>
                </c:pt>
                <c:pt idx="9954">
                  <c:v>38111.5</c:v>
                </c:pt>
                <c:pt idx="9955">
                  <c:v>38112.5</c:v>
                </c:pt>
                <c:pt idx="9956">
                  <c:v>38113.5</c:v>
                </c:pt>
                <c:pt idx="9957">
                  <c:v>38114.5</c:v>
                </c:pt>
                <c:pt idx="9958">
                  <c:v>38115.5</c:v>
                </c:pt>
                <c:pt idx="9959">
                  <c:v>38116.5</c:v>
                </c:pt>
                <c:pt idx="9960">
                  <c:v>38117.5</c:v>
                </c:pt>
                <c:pt idx="9961">
                  <c:v>38118.5</c:v>
                </c:pt>
                <c:pt idx="9962">
                  <c:v>38119.5</c:v>
                </c:pt>
                <c:pt idx="9963">
                  <c:v>38120.5</c:v>
                </c:pt>
                <c:pt idx="9964">
                  <c:v>38121.5</c:v>
                </c:pt>
                <c:pt idx="9965">
                  <c:v>38122.5</c:v>
                </c:pt>
                <c:pt idx="9966">
                  <c:v>38123.5</c:v>
                </c:pt>
                <c:pt idx="9967">
                  <c:v>38124.5</c:v>
                </c:pt>
                <c:pt idx="9968">
                  <c:v>38125.5</c:v>
                </c:pt>
                <c:pt idx="9969">
                  <c:v>38126.5</c:v>
                </c:pt>
                <c:pt idx="9970">
                  <c:v>38127.5</c:v>
                </c:pt>
                <c:pt idx="9971">
                  <c:v>38128.5</c:v>
                </c:pt>
                <c:pt idx="9972">
                  <c:v>38129.5</c:v>
                </c:pt>
                <c:pt idx="9973">
                  <c:v>38130.5</c:v>
                </c:pt>
                <c:pt idx="9974">
                  <c:v>38131.5</c:v>
                </c:pt>
                <c:pt idx="9975">
                  <c:v>38132.5</c:v>
                </c:pt>
                <c:pt idx="9976">
                  <c:v>38133.5</c:v>
                </c:pt>
                <c:pt idx="9977">
                  <c:v>38134.5</c:v>
                </c:pt>
                <c:pt idx="9978">
                  <c:v>38135.5</c:v>
                </c:pt>
                <c:pt idx="9979">
                  <c:v>38136.5</c:v>
                </c:pt>
                <c:pt idx="9980">
                  <c:v>38137.5</c:v>
                </c:pt>
                <c:pt idx="9981">
                  <c:v>38138.5</c:v>
                </c:pt>
                <c:pt idx="9982">
                  <c:v>38139.5</c:v>
                </c:pt>
                <c:pt idx="9983">
                  <c:v>38140.5</c:v>
                </c:pt>
                <c:pt idx="9984">
                  <c:v>38141.5</c:v>
                </c:pt>
                <c:pt idx="9985">
                  <c:v>38142.5</c:v>
                </c:pt>
                <c:pt idx="9986">
                  <c:v>38143.5</c:v>
                </c:pt>
                <c:pt idx="9987">
                  <c:v>38144.5</c:v>
                </c:pt>
                <c:pt idx="9988">
                  <c:v>38145.5</c:v>
                </c:pt>
                <c:pt idx="9989">
                  <c:v>38146.5</c:v>
                </c:pt>
                <c:pt idx="9990">
                  <c:v>38147.5</c:v>
                </c:pt>
                <c:pt idx="9991">
                  <c:v>38148.5</c:v>
                </c:pt>
                <c:pt idx="9992">
                  <c:v>38149.5</c:v>
                </c:pt>
                <c:pt idx="9993">
                  <c:v>38150.5</c:v>
                </c:pt>
                <c:pt idx="9994">
                  <c:v>38151.5</c:v>
                </c:pt>
                <c:pt idx="9995">
                  <c:v>38152.5</c:v>
                </c:pt>
                <c:pt idx="9996">
                  <c:v>38153.5</c:v>
                </c:pt>
                <c:pt idx="9997">
                  <c:v>38154.5</c:v>
                </c:pt>
                <c:pt idx="9998">
                  <c:v>38155.5</c:v>
                </c:pt>
                <c:pt idx="9999">
                  <c:v>38156.5</c:v>
                </c:pt>
                <c:pt idx="10000">
                  <c:v>38157.5</c:v>
                </c:pt>
                <c:pt idx="10001">
                  <c:v>38158.5</c:v>
                </c:pt>
                <c:pt idx="10002">
                  <c:v>38159.5</c:v>
                </c:pt>
                <c:pt idx="10003">
                  <c:v>38160.5</c:v>
                </c:pt>
                <c:pt idx="10004">
                  <c:v>38161.5</c:v>
                </c:pt>
                <c:pt idx="10005">
                  <c:v>38162.5</c:v>
                </c:pt>
                <c:pt idx="10006">
                  <c:v>38163.5</c:v>
                </c:pt>
                <c:pt idx="10007">
                  <c:v>38164.5</c:v>
                </c:pt>
                <c:pt idx="10008">
                  <c:v>38165.5</c:v>
                </c:pt>
                <c:pt idx="10009">
                  <c:v>38166.5</c:v>
                </c:pt>
                <c:pt idx="10010">
                  <c:v>38167.5</c:v>
                </c:pt>
                <c:pt idx="10011">
                  <c:v>38168.5</c:v>
                </c:pt>
                <c:pt idx="10012">
                  <c:v>38169.5</c:v>
                </c:pt>
                <c:pt idx="10013">
                  <c:v>38170.5</c:v>
                </c:pt>
                <c:pt idx="10014">
                  <c:v>38171.5</c:v>
                </c:pt>
                <c:pt idx="10015">
                  <c:v>38172.5</c:v>
                </c:pt>
                <c:pt idx="10016">
                  <c:v>38173.5</c:v>
                </c:pt>
                <c:pt idx="10017">
                  <c:v>38174.5</c:v>
                </c:pt>
                <c:pt idx="10018">
                  <c:v>38175.5</c:v>
                </c:pt>
                <c:pt idx="10019">
                  <c:v>38176.5</c:v>
                </c:pt>
                <c:pt idx="10020">
                  <c:v>38177.5</c:v>
                </c:pt>
                <c:pt idx="10021">
                  <c:v>38178.5</c:v>
                </c:pt>
                <c:pt idx="10022">
                  <c:v>38179.5</c:v>
                </c:pt>
                <c:pt idx="10023">
                  <c:v>38180.5</c:v>
                </c:pt>
                <c:pt idx="10024">
                  <c:v>38181.5</c:v>
                </c:pt>
                <c:pt idx="10025">
                  <c:v>38182.5</c:v>
                </c:pt>
                <c:pt idx="10026">
                  <c:v>38183.5</c:v>
                </c:pt>
                <c:pt idx="10027">
                  <c:v>38184.5</c:v>
                </c:pt>
                <c:pt idx="10028">
                  <c:v>38185.5</c:v>
                </c:pt>
                <c:pt idx="10029">
                  <c:v>38186.5</c:v>
                </c:pt>
                <c:pt idx="10030">
                  <c:v>38187.5</c:v>
                </c:pt>
                <c:pt idx="10031">
                  <c:v>38188.5</c:v>
                </c:pt>
                <c:pt idx="10032">
                  <c:v>38189.5</c:v>
                </c:pt>
                <c:pt idx="10033">
                  <c:v>38190.5</c:v>
                </c:pt>
                <c:pt idx="10034">
                  <c:v>38191.5</c:v>
                </c:pt>
                <c:pt idx="10035">
                  <c:v>38192.5</c:v>
                </c:pt>
                <c:pt idx="10036">
                  <c:v>38193.5</c:v>
                </c:pt>
                <c:pt idx="10037">
                  <c:v>38194.5</c:v>
                </c:pt>
                <c:pt idx="10038">
                  <c:v>38195.5</c:v>
                </c:pt>
                <c:pt idx="10039">
                  <c:v>38196.5</c:v>
                </c:pt>
                <c:pt idx="10040">
                  <c:v>38197.5</c:v>
                </c:pt>
                <c:pt idx="10041">
                  <c:v>38198.5</c:v>
                </c:pt>
                <c:pt idx="10042">
                  <c:v>38199.5</c:v>
                </c:pt>
                <c:pt idx="10043">
                  <c:v>38200.5</c:v>
                </c:pt>
                <c:pt idx="10044">
                  <c:v>38201.5</c:v>
                </c:pt>
                <c:pt idx="10045">
                  <c:v>38202.5</c:v>
                </c:pt>
                <c:pt idx="10046">
                  <c:v>38203.5</c:v>
                </c:pt>
                <c:pt idx="10047">
                  <c:v>38204.5</c:v>
                </c:pt>
                <c:pt idx="10048">
                  <c:v>38205.5</c:v>
                </c:pt>
                <c:pt idx="10049">
                  <c:v>38206.5</c:v>
                </c:pt>
                <c:pt idx="10050">
                  <c:v>38207.5</c:v>
                </c:pt>
                <c:pt idx="10051">
                  <c:v>38208.5</c:v>
                </c:pt>
                <c:pt idx="10052">
                  <c:v>38209.5</c:v>
                </c:pt>
                <c:pt idx="10053">
                  <c:v>38210.5</c:v>
                </c:pt>
                <c:pt idx="10054">
                  <c:v>38211.5</c:v>
                </c:pt>
                <c:pt idx="10055">
                  <c:v>38212.5</c:v>
                </c:pt>
                <c:pt idx="10056">
                  <c:v>38213.5</c:v>
                </c:pt>
                <c:pt idx="10057">
                  <c:v>38214.5</c:v>
                </c:pt>
                <c:pt idx="10058">
                  <c:v>38215.5</c:v>
                </c:pt>
                <c:pt idx="10059">
                  <c:v>38216.5</c:v>
                </c:pt>
                <c:pt idx="10060">
                  <c:v>38217.5</c:v>
                </c:pt>
                <c:pt idx="10061">
                  <c:v>38218.5</c:v>
                </c:pt>
                <c:pt idx="10062">
                  <c:v>38219.5</c:v>
                </c:pt>
                <c:pt idx="10063">
                  <c:v>38220.5</c:v>
                </c:pt>
                <c:pt idx="10064">
                  <c:v>38221.5</c:v>
                </c:pt>
                <c:pt idx="10065">
                  <c:v>38222.5</c:v>
                </c:pt>
                <c:pt idx="10066">
                  <c:v>38223.5</c:v>
                </c:pt>
                <c:pt idx="10067">
                  <c:v>38224.5</c:v>
                </c:pt>
                <c:pt idx="10068">
                  <c:v>38225.5</c:v>
                </c:pt>
                <c:pt idx="10069">
                  <c:v>38226.5</c:v>
                </c:pt>
                <c:pt idx="10070">
                  <c:v>38227.5</c:v>
                </c:pt>
                <c:pt idx="10071">
                  <c:v>38228.5</c:v>
                </c:pt>
                <c:pt idx="10072">
                  <c:v>38229.5</c:v>
                </c:pt>
                <c:pt idx="10073">
                  <c:v>38230.5</c:v>
                </c:pt>
                <c:pt idx="10074">
                  <c:v>38231.5</c:v>
                </c:pt>
                <c:pt idx="10075">
                  <c:v>38232.5</c:v>
                </c:pt>
                <c:pt idx="10076">
                  <c:v>38233.5</c:v>
                </c:pt>
                <c:pt idx="10077">
                  <c:v>38234.5</c:v>
                </c:pt>
                <c:pt idx="10078">
                  <c:v>38235.5</c:v>
                </c:pt>
                <c:pt idx="10079">
                  <c:v>38236.5</c:v>
                </c:pt>
                <c:pt idx="10080">
                  <c:v>38237.5</c:v>
                </c:pt>
                <c:pt idx="10081">
                  <c:v>38238.5</c:v>
                </c:pt>
                <c:pt idx="10082">
                  <c:v>38239.5</c:v>
                </c:pt>
                <c:pt idx="10083">
                  <c:v>38240.5</c:v>
                </c:pt>
                <c:pt idx="10084">
                  <c:v>38241.5</c:v>
                </c:pt>
                <c:pt idx="10085">
                  <c:v>38242.5</c:v>
                </c:pt>
                <c:pt idx="10086">
                  <c:v>38243.5</c:v>
                </c:pt>
                <c:pt idx="10087">
                  <c:v>38244.5</c:v>
                </c:pt>
                <c:pt idx="10088">
                  <c:v>38245.5</c:v>
                </c:pt>
                <c:pt idx="10089">
                  <c:v>38246.5</c:v>
                </c:pt>
                <c:pt idx="10090">
                  <c:v>38247.5</c:v>
                </c:pt>
                <c:pt idx="10091">
                  <c:v>38248.5</c:v>
                </c:pt>
                <c:pt idx="10092">
                  <c:v>38249.5</c:v>
                </c:pt>
                <c:pt idx="10093">
                  <c:v>38250.5</c:v>
                </c:pt>
                <c:pt idx="10094">
                  <c:v>38251.5</c:v>
                </c:pt>
                <c:pt idx="10095">
                  <c:v>38252.5</c:v>
                </c:pt>
                <c:pt idx="10096">
                  <c:v>38253.5</c:v>
                </c:pt>
                <c:pt idx="10097">
                  <c:v>38254.5</c:v>
                </c:pt>
                <c:pt idx="10098">
                  <c:v>38255.5</c:v>
                </c:pt>
                <c:pt idx="10099">
                  <c:v>38256.5</c:v>
                </c:pt>
                <c:pt idx="10100">
                  <c:v>38257.5</c:v>
                </c:pt>
                <c:pt idx="10101">
                  <c:v>38258.5</c:v>
                </c:pt>
                <c:pt idx="10102">
                  <c:v>38259.5</c:v>
                </c:pt>
                <c:pt idx="10103">
                  <c:v>38260.5</c:v>
                </c:pt>
                <c:pt idx="10104">
                  <c:v>38261.5</c:v>
                </c:pt>
                <c:pt idx="10105">
                  <c:v>38262.5</c:v>
                </c:pt>
                <c:pt idx="10106">
                  <c:v>38263.5</c:v>
                </c:pt>
                <c:pt idx="10107">
                  <c:v>38264.5</c:v>
                </c:pt>
                <c:pt idx="10108">
                  <c:v>38265.5</c:v>
                </c:pt>
                <c:pt idx="10109">
                  <c:v>38266.5</c:v>
                </c:pt>
                <c:pt idx="10110">
                  <c:v>38267.5</c:v>
                </c:pt>
                <c:pt idx="10111">
                  <c:v>38268.5</c:v>
                </c:pt>
                <c:pt idx="10112">
                  <c:v>38269.5</c:v>
                </c:pt>
                <c:pt idx="10113">
                  <c:v>38270.5</c:v>
                </c:pt>
                <c:pt idx="10114">
                  <c:v>38271.5</c:v>
                </c:pt>
                <c:pt idx="10115">
                  <c:v>38272.5</c:v>
                </c:pt>
                <c:pt idx="10116">
                  <c:v>38273.5</c:v>
                </c:pt>
                <c:pt idx="10117">
                  <c:v>38274.5</c:v>
                </c:pt>
                <c:pt idx="10118">
                  <c:v>38275.5</c:v>
                </c:pt>
                <c:pt idx="10119">
                  <c:v>38276.5</c:v>
                </c:pt>
                <c:pt idx="10120">
                  <c:v>38277.5</c:v>
                </c:pt>
                <c:pt idx="10121">
                  <c:v>38278.5</c:v>
                </c:pt>
                <c:pt idx="10122">
                  <c:v>38279.5</c:v>
                </c:pt>
                <c:pt idx="10123">
                  <c:v>38280.5</c:v>
                </c:pt>
                <c:pt idx="10124">
                  <c:v>38281.5</c:v>
                </c:pt>
                <c:pt idx="10125">
                  <c:v>38282.5</c:v>
                </c:pt>
                <c:pt idx="10126">
                  <c:v>38283.5</c:v>
                </c:pt>
                <c:pt idx="10127">
                  <c:v>38284.5</c:v>
                </c:pt>
                <c:pt idx="10128">
                  <c:v>38285.5</c:v>
                </c:pt>
                <c:pt idx="10129">
                  <c:v>38286.5</c:v>
                </c:pt>
                <c:pt idx="10130">
                  <c:v>38287.5</c:v>
                </c:pt>
                <c:pt idx="10131">
                  <c:v>38288.5</c:v>
                </c:pt>
                <c:pt idx="10132">
                  <c:v>38289.5</c:v>
                </c:pt>
                <c:pt idx="10133">
                  <c:v>38290.5</c:v>
                </c:pt>
                <c:pt idx="10134">
                  <c:v>38291.5</c:v>
                </c:pt>
                <c:pt idx="10135">
                  <c:v>38292.5</c:v>
                </c:pt>
                <c:pt idx="10136">
                  <c:v>38293.5</c:v>
                </c:pt>
                <c:pt idx="10137">
                  <c:v>38294.5</c:v>
                </c:pt>
                <c:pt idx="10138">
                  <c:v>38295.5</c:v>
                </c:pt>
                <c:pt idx="10139">
                  <c:v>38296.5</c:v>
                </c:pt>
                <c:pt idx="10140">
                  <c:v>38297.5</c:v>
                </c:pt>
                <c:pt idx="10141">
                  <c:v>38298.5</c:v>
                </c:pt>
                <c:pt idx="10142">
                  <c:v>38299.5</c:v>
                </c:pt>
                <c:pt idx="10143">
                  <c:v>38300.5</c:v>
                </c:pt>
                <c:pt idx="10144">
                  <c:v>38301.5</c:v>
                </c:pt>
                <c:pt idx="10145">
                  <c:v>38302.5</c:v>
                </c:pt>
                <c:pt idx="10146">
                  <c:v>38303.5</c:v>
                </c:pt>
                <c:pt idx="10147">
                  <c:v>38304.5</c:v>
                </c:pt>
                <c:pt idx="10148">
                  <c:v>38305.5</c:v>
                </c:pt>
                <c:pt idx="10149">
                  <c:v>38306.5</c:v>
                </c:pt>
                <c:pt idx="10150">
                  <c:v>38307.5</c:v>
                </c:pt>
                <c:pt idx="10151">
                  <c:v>38308.5</c:v>
                </c:pt>
                <c:pt idx="10152">
                  <c:v>38309.5</c:v>
                </c:pt>
                <c:pt idx="10153">
                  <c:v>38310.5</c:v>
                </c:pt>
                <c:pt idx="10154">
                  <c:v>38311.5</c:v>
                </c:pt>
                <c:pt idx="10155">
                  <c:v>38312.5</c:v>
                </c:pt>
                <c:pt idx="10156">
                  <c:v>38313.5</c:v>
                </c:pt>
                <c:pt idx="10157">
                  <c:v>38314.5</c:v>
                </c:pt>
                <c:pt idx="10158">
                  <c:v>38315.5</c:v>
                </c:pt>
                <c:pt idx="10159">
                  <c:v>38316.5</c:v>
                </c:pt>
                <c:pt idx="10160">
                  <c:v>38317.5</c:v>
                </c:pt>
                <c:pt idx="10161">
                  <c:v>38318.5</c:v>
                </c:pt>
                <c:pt idx="10162">
                  <c:v>38319.5</c:v>
                </c:pt>
                <c:pt idx="10163">
                  <c:v>38320.5</c:v>
                </c:pt>
                <c:pt idx="10164">
                  <c:v>38321.5</c:v>
                </c:pt>
                <c:pt idx="10165">
                  <c:v>38322.5</c:v>
                </c:pt>
                <c:pt idx="10166">
                  <c:v>38323.5</c:v>
                </c:pt>
                <c:pt idx="10167">
                  <c:v>38324.5</c:v>
                </c:pt>
                <c:pt idx="10168">
                  <c:v>38325.5</c:v>
                </c:pt>
                <c:pt idx="10169">
                  <c:v>38326.5</c:v>
                </c:pt>
                <c:pt idx="10170">
                  <c:v>38327.5</c:v>
                </c:pt>
                <c:pt idx="10171">
                  <c:v>38328.5</c:v>
                </c:pt>
                <c:pt idx="10172">
                  <c:v>38329.5</c:v>
                </c:pt>
                <c:pt idx="10173">
                  <c:v>38330.5</c:v>
                </c:pt>
                <c:pt idx="10174">
                  <c:v>38331.5</c:v>
                </c:pt>
                <c:pt idx="10175">
                  <c:v>38332.5</c:v>
                </c:pt>
                <c:pt idx="10176">
                  <c:v>38333.5</c:v>
                </c:pt>
                <c:pt idx="10177">
                  <c:v>38334.5</c:v>
                </c:pt>
                <c:pt idx="10178">
                  <c:v>38335.5</c:v>
                </c:pt>
                <c:pt idx="10179">
                  <c:v>38336.5</c:v>
                </c:pt>
                <c:pt idx="10180">
                  <c:v>38337.5</c:v>
                </c:pt>
                <c:pt idx="10181">
                  <c:v>38338.5</c:v>
                </c:pt>
                <c:pt idx="10182">
                  <c:v>38339.5</c:v>
                </c:pt>
                <c:pt idx="10183">
                  <c:v>38340.5</c:v>
                </c:pt>
                <c:pt idx="10184">
                  <c:v>38341.5</c:v>
                </c:pt>
                <c:pt idx="10185">
                  <c:v>38342.5</c:v>
                </c:pt>
                <c:pt idx="10186">
                  <c:v>38343.5</c:v>
                </c:pt>
                <c:pt idx="10187">
                  <c:v>38344.5</c:v>
                </c:pt>
                <c:pt idx="10188">
                  <c:v>38345.5</c:v>
                </c:pt>
                <c:pt idx="10189">
                  <c:v>38346.5</c:v>
                </c:pt>
                <c:pt idx="10190">
                  <c:v>38347.5</c:v>
                </c:pt>
                <c:pt idx="10191">
                  <c:v>38348.5</c:v>
                </c:pt>
                <c:pt idx="10192">
                  <c:v>38349.5</c:v>
                </c:pt>
                <c:pt idx="10193">
                  <c:v>38350.5</c:v>
                </c:pt>
                <c:pt idx="10194">
                  <c:v>38351.5</c:v>
                </c:pt>
                <c:pt idx="10195">
                  <c:v>38352.5</c:v>
                </c:pt>
                <c:pt idx="10196">
                  <c:v>38353.5</c:v>
                </c:pt>
                <c:pt idx="10197">
                  <c:v>38354.5</c:v>
                </c:pt>
                <c:pt idx="10198">
                  <c:v>38355.5</c:v>
                </c:pt>
                <c:pt idx="10199">
                  <c:v>38356.5</c:v>
                </c:pt>
                <c:pt idx="10200">
                  <c:v>38357.5</c:v>
                </c:pt>
                <c:pt idx="10201">
                  <c:v>38358.5</c:v>
                </c:pt>
                <c:pt idx="10202">
                  <c:v>38359.5</c:v>
                </c:pt>
                <c:pt idx="10203">
                  <c:v>38360.5</c:v>
                </c:pt>
                <c:pt idx="10204">
                  <c:v>38361.5</c:v>
                </c:pt>
                <c:pt idx="10205">
                  <c:v>38362.5</c:v>
                </c:pt>
                <c:pt idx="10206">
                  <c:v>38363.5</c:v>
                </c:pt>
                <c:pt idx="10207">
                  <c:v>38364.5</c:v>
                </c:pt>
                <c:pt idx="10208">
                  <c:v>38365.5</c:v>
                </c:pt>
                <c:pt idx="10209">
                  <c:v>38366.5</c:v>
                </c:pt>
                <c:pt idx="10210">
                  <c:v>38367.5</c:v>
                </c:pt>
                <c:pt idx="10211">
                  <c:v>38368.5</c:v>
                </c:pt>
                <c:pt idx="10212">
                  <c:v>38369.5</c:v>
                </c:pt>
                <c:pt idx="10213">
                  <c:v>38370.5</c:v>
                </c:pt>
                <c:pt idx="10214">
                  <c:v>38371.5</c:v>
                </c:pt>
                <c:pt idx="10215">
                  <c:v>38372.5</c:v>
                </c:pt>
                <c:pt idx="10216">
                  <c:v>38373.5</c:v>
                </c:pt>
                <c:pt idx="10217">
                  <c:v>38374.5</c:v>
                </c:pt>
                <c:pt idx="10218">
                  <c:v>38375.5</c:v>
                </c:pt>
                <c:pt idx="10219">
                  <c:v>38376.5</c:v>
                </c:pt>
                <c:pt idx="10220">
                  <c:v>38377.5</c:v>
                </c:pt>
                <c:pt idx="10221">
                  <c:v>38378.5</c:v>
                </c:pt>
                <c:pt idx="10222">
                  <c:v>38379.5</c:v>
                </c:pt>
                <c:pt idx="10223">
                  <c:v>38380.5</c:v>
                </c:pt>
                <c:pt idx="10224">
                  <c:v>38381.5</c:v>
                </c:pt>
                <c:pt idx="10225">
                  <c:v>38382.5</c:v>
                </c:pt>
                <c:pt idx="10226">
                  <c:v>38383.5</c:v>
                </c:pt>
                <c:pt idx="10227">
                  <c:v>38384.5</c:v>
                </c:pt>
                <c:pt idx="10228">
                  <c:v>38385.5</c:v>
                </c:pt>
                <c:pt idx="10229">
                  <c:v>38386.5</c:v>
                </c:pt>
                <c:pt idx="10230">
                  <c:v>38387.5</c:v>
                </c:pt>
                <c:pt idx="10231">
                  <c:v>38388.5</c:v>
                </c:pt>
                <c:pt idx="10232">
                  <c:v>38389.5</c:v>
                </c:pt>
                <c:pt idx="10233">
                  <c:v>38390.5</c:v>
                </c:pt>
                <c:pt idx="10234">
                  <c:v>38391.5</c:v>
                </c:pt>
                <c:pt idx="10235">
                  <c:v>38392.5</c:v>
                </c:pt>
                <c:pt idx="10236">
                  <c:v>38393.5</c:v>
                </c:pt>
                <c:pt idx="10237">
                  <c:v>38394.5</c:v>
                </c:pt>
                <c:pt idx="10238">
                  <c:v>38395.5</c:v>
                </c:pt>
                <c:pt idx="10239">
                  <c:v>38396.5</c:v>
                </c:pt>
                <c:pt idx="10240">
                  <c:v>38397.5</c:v>
                </c:pt>
                <c:pt idx="10241">
                  <c:v>38398.5</c:v>
                </c:pt>
                <c:pt idx="10242">
                  <c:v>38399.5</c:v>
                </c:pt>
                <c:pt idx="10243">
                  <c:v>38400.5</c:v>
                </c:pt>
                <c:pt idx="10244">
                  <c:v>38401.5</c:v>
                </c:pt>
                <c:pt idx="10245">
                  <c:v>38402.5</c:v>
                </c:pt>
                <c:pt idx="10246">
                  <c:v>38403.5</c:v>
                </c:pt>
                <c:pt idx="10247">
                  <c:v>38404.5</c:v>
                </c:pt>
                <c:pt idx="10248">
                  <c:v>38405.5</c:v>
                </c:pt>
                <c:pt idx="10249">
                  <c:v>38406.5</c:v>
                </c:pt>
                <c:pt idx="10250">
                  <c:v>38407.5</c:v>
                </c:pt>
                <c:pt idx="10251">
                  <c:v>38408.5</c:v>
                </c:pt>
                <c:pt idx="10252">
                  <c:v>38409.5</c:v>
                </c:pt>
                <c:pt idx="10253">
                  <c:v>38410.5</c:v>
                </c:pt>
                <c:pt idx="10254">
                  <c:v>38411.5</c:v>
                </c:pt>
                <c:pt idx="10255">
                  <c:v>38412.5</c:v>
                </c:pt>
                <c:pt idx="10256">
                  <c:v>38413.5</c:v>
                </c:pt>
                <c:pt idx="10257">
                  <c:v>38414.5</c:v>
                </c:pt>
                <c:pt idx="10258">
                  <c:v>38415.5</c:v>
                </c:pt>
                <c:pt idx="10259">
                  <c:v>38416.5</c:v>
                </c:pt>
                <c:pt idx="10260">
                  <c:v>38417.5</c:v>
                </c:pt>
                <c:pt idx="10261">
                  <c:v>38418.5</c:v>
                </c:pt>
                <c:pt idx="10262">
                  <c:v>38419.5</c:v>
                </c:pt>
                <c:pt idx="10263">
                  <c:v>38420.5</c:v>
                </c:pt>
                <c:pt idx="10264">
                  <c:v>38421.5</c:v>
                </c:pt>
                <c:pt idx="10265">
                  <c:v>38422.5</c:v>
                </c:pt>
                <c:pt idx="10266">
                  <c:v>38423.5</c:v>
                </c:pt>
                <c:pt idx="10267">
                  <c:v>38424.5</c:v>
                </c:pt>
                <c:pt idx="10268">
                  <c:v>38425.5</c:v>
                </c:pt>
                <c:pt idx="10269">
                  <c:v>38426.5</c:v>
                </c:pt>
                <c:pt idx="10270">
                  <c:v>38427.5</c:v>
                </c:pt>
                <c:pt idx="10271">
                  <c:v>38428.5</c:v>
                </c:pt>
                <c:pt idx="10272">
                  <c:v>38429.5</c:v>
                </c:pt>
                <c:pt idx="10273">
                  <c:v>38430.5</c:v>
                </c:pt>
                <c:pt idx="10274">
                  <c:v>38431.5</c:v>
                </c:pt>
                <c:pt idx="10275">
                  <c:v>38432.5</c:v>
                </c:pt>
                <c:pt idx="10276">
                  <c:v>38433.5</c:v>
                </c:pt>
                <c:pt idx="10277">
                  <c:v>38434.5</c:v>
                </c:pt>
                <c:pt idx="10278">
                  <c:v>38435.5</c:v>
                </c:pt>
                <c:pt idx="10279">
                  <c:v>38436.5</c:v>
                </c:pt>
                <c:pt idx="10280">
                  <c:v>38437.5</c:v>
                </c:pt>
                <c:pt idx="10281">
                  <c:v>38438.5</c:v>
                </c:pt>
                <c:pt idx="10282">
                  <c:v>38439.5</c:v>
                </c:pt>
                <c:pt idx="10283">
                  <c:v>38440.5</c:v>
                </c:pt>
                <c:pt idx="10284">
                  <c:v>38441.5</c:v>
                </c:pt>
                <c:pt idx="10285">
                  <c:v>38442.5</c:v>
                </c:pt>
                <c:pt idx="10286">
                  <c:v>38443.5</c:v>
                </c:pt>
                <c:pt idx="10287">
                  <c:v>38444.5</c:v>
                </c:pt>
                <c:pt idx="10288">
                  <c:v>38445.5</c:v>
                </c:pt>
                <c:pt idx="10289">
                  <c:v>38446.5</c:v>
                </c:pt>
                <c:pt idx="10290">
                  <c:v>38447.5</c:v>
                </c:pt>
                <c:pt idx="10291">
                  <c:v>38448.5</c:v>
                </c:pt>
                <c:pt idx="10292">
                  <c:v>38449.5</c:v>
                </c:pt>
                <c:pt idx="10293">
                  <c:v>38450.5</c:v>
                </c:pt>
                <c:pt idx="10294">
                  <c:v>38451.5</c:v>
                </c:pt>
                <c:pt idx="10295">
                  <c:v>38452.5</c:v>
                </c:pt>
                <c:pt idx="10296">
                  <c:v>38453.5</c:v>
                </c:pt>
                <c:pt idx="10297">
                  <c:v>38454.5</c:v>
                </c:pt>
                <c:pt idx="10298">
                  <c:v>38455.5</c:v>
                </c:pt>
                <c:pt idx="10299">
                  <c:v>38456.5</c:v>
                </c:pt>
                <c:pt idx="10300">
                  <c:v>38457.5</c:v>
                </c:pt>
                <c:pt idx="10301">
                  <c:v>38458.5</c:v>
                </c:pt>
                <c:pt idx="10302">
                  <c:v>38459.5</c:v>
                </c:pt>
                <c:pt idx="10303">
                  <c:v>38460.5</c:v>
                </c:pt>
                <c:pt idx="10304">
                  <c:v>38461.5</c:v>
                </c:pt>
                <c:pt idx="10305">
                  <c:v>38462.5</c:v>
                </c:pt>
                <c:pt idx="10306">
                  <c:v>38463.5</c:v>
                </c:pt>
                <c:pt idx="10307">
                  <c:v>38464.5</c:v>
                </c:pt>
                <c:pt idx="10308">
                  <c:v>38465.5</c:v>
                </c:pt>
                <c:pt idx="10309">
                  <c:v>38466.5</c:v>
                </c:pt>
                <c:pt idx="10310">
                  <c:v>38467.5</c:v>
                </c:pt>
                <c:pt idx="10311">
                  <c:v>38468.5</c:v>
                </c:pt>
                <c:pt idx="10312">
                  <c:v>38469.5</c:v>
                </c:pt>
                <c:pt idx="10313">
                  <c:v>38470.5</c:v>
                </c:pt>
                <c:pt idx="10314">
                  <c:v>38471.5</c:v>
                </c:pt>
                <c:pt idx="10315">
                  <c:v>38472.5</c:v>
                </c:pt>
                <c:pt idx="10316">
                  <c:v>38473.5</c:v>
                </c:pt>
                <c:pt idx="10317">
                  <c:v>38474.5</c:v>
                </c:pt>
                <c:pt idx="10318">
                  <c:v>38475.5</c:v>
                </c:pt>
                <c:pt idx="10319">
                  <c:v>38476.5</c:v>
                </c:pt>
                <c:pt idx="10320">
                  <c:v>38477.5</c:v>
                </c:pt>
                <c:pt idx="10321">
                  <c:v>38478.5</c:v>
                </c:pt>
                <c:pt idx="10322">
                  <c:v>38479.5</c:v>
                </c:pt>
                <c:pt idx="10323">
                  <c:v>38480.5</c:v>
                </c:pt>
                <c:pt idx="10324">
                  <c:v>38481.5</c:v>
                </c:pt>
                <c:pt idx="10325">
                  <c:v>38482.5</c:v>
                </c:pt>
                <c:pt idx="10326">
                  <c:v>38483.5</c:v>
                </c:pt>
                <c:pt idx="10327">
                  <c:v>38484.5</c:v>
                </c:pt>
                <c:pt idx="10328">
                  <c:v>38485.5</c:v>
                </c:pt>
                <c:pt idx="10329">
                  <c:v>38486.5</c:v>
                </c:pt>
                <c:pt idx="10330">
                  <c:v>38487.5</c:v>
                </c:pt>
                <c:pt idx="10331">
                  <c:v>38488.5</c:v>
                </c:pt>
                <c:pt idx="10332">
                  <c:v>38489.5</c:v>
                </c:pt>
                <c:pt idx="10333">
                  <c:v>38490.5</c:v>
                </c:pt>
                <c:pt idx="10334">
                  <c:v>38491.5</c:v>
                </c:pt>
                <c:pt idx="10335">
                  <c:v>38492.5</c:v>
                </c:pt>
                <c:pt idx="10336">
                  <c:v>38493.5</c:v>
                </c:pt>
                <c:pt idx="10337">
                  <c:v>38494.5</c:v>
                </c:pt>
                <c:pt idx="10338">
                  <c:v>38495.5</c:v>
                </c:pt>
                <c:pt idx="10339">
                  <c:v>38496.5</c:v>
                </c:pt>
                <c:pt idx="10340">
                  <c:v>38497.5</c:v>
                </c:pt>
                <c:pt idx="10341">
                  <c:v>38498.5</c:v>
                </c:pt>
                <c:pt idx="10342">
                  <c:v>38499.5</c:v>
                </c:pt>
                <c:pt idx="10343">
                  <c:v>38500.5</c:v>
                </c:pt>
                <c:pt idx="10344">
                  <c:v>38501.5</c:v>
                </c:pt>
                <c:pt idx="10345">
                  <c:v>38502.5</c:v>
                </c:pt>
                <c:pt idx="10346">
                  <c:v>38503.5</c:v>
                </c:pt>
                <c:pt idx="10347">
                  <c:v>38504.5</c:v>
                </c:pt>
                <c:pt idx="10348">
                  <c:v>38505.5</c:v>
                </c:pt>
                <c:pt idx="10349">
                  <c:v>38506.5</c:v>
                </c:pt>
                <c:pt idx="10350">
                  <c:v>38507.5</c:v>
                </c:pt>
                <c:pt idx="10351">
                  <c:v>38508.5</c:v>
                </c:pt>
                <c:pt idx="10352">
                  <c:v>38509.5</c:v>
                </c:pt>
                <c:pt idx="10353">
                  <c:v>38510.5</c:v>
                </c:pt>
                <c:pt idx="10354">
                  <c:v>38511.5</c:v>
                </c:pt>
                <c:pt idx="10355">
                  <c:v>38512.5</c:v>
                </c:pt>
                <c:pt idx="10356">
                  <c:v>38513.5</c:v>
                </c:pt>
                <c:pt idx="10357">
                  <c:v>38514.5</c:v>
                </c:pt>
                <c:pt idx="10358">
                  <c:v>38515.5</c:v>
                </c:pt>
                <c:pt idx="10359">
                  <c:v>38516.5</c:v>
                </c:pt>
                <c:pt idx="10360">
                  <c:v>38517.5</c:v>
                </c:pt>
                <c:pt idx="10361">
                  <c:v>38518.5</c:v>
                </c:pt>
                <c:pt idx="10362">
                  <c:v>38519.5</c:v>
                </c:pt>
                <c:pt idx="10363">
                  <c:v>38520.5</c:v>
                </c:pt>
                <c:pt idx="10364">
                  <c:v>38521.5</c:v>
                </c:pt>
                <c:pt idx="10365">
                  <c:v>38522.5</c:v>
                </c:pt>
                <c:pt idx="10366">
                  <c:v>38523.5</c:v>
                </c:pt>
                <c:pt idx="10367">
                  <c:v>38524.5</c:v>
                </c:pt>
                <c:pt idx="10368">
                  <c:v>38525.5</c:v>
                </c:pt>
                <c:pt idx="10369">
                  <c:v>38526.5</c:v>
                </c:pt>
                <c:pt idx="10370">
                  <c:v>38527.5</c:v>
                </c:pt>
                <c:pt idx="10371">
                  <c:v>38528.5</c:v>
                </c:pt>
                <c:pt idx="10372">
                  <c:v>38529.5</c:v>
                </c:pt>
                <c:pt idx="10373">
                  <c:v>38530.5</c:v>
                </c:pt>
                <c:pt idx="10374">
                  <c:v>38531.5</c:v>
                </c:pt>
                <c:pt idx="10375">
                  <c:v>38532.5</c:v>
                </c:pt>
                <c:pt idx="10376">
                  <c:v>38533.5</c:v>
                </c:pt>
                <c:pt idx="10377">
                  <c:v>38534.5</c:v>
                </c:pt>
                <c:pt idx="10378">
                  <c:v>38535.5</c:v>
                </c:pt>
                <c:pt idx="10379">
                  <c:v>38536.5</c:v>
                </c:pt>
                <c:pt idx="10380">
                  <c:v>38537.5</c:v>
                </c:pt>
                <c:pt idx="10381">
                  <c:v>38538.5</c:v>
                </c:pt>
                <c:pt idx="10382">
                  <c:v>38539.5</c:v>
                </c:pt>
                <c:pt idx="10383">
                  <c:v>38540.5</c:v>
                </c:pt>
                <c:pt idx="10384">
                  <c:v>38541.5</c:v>
                </c:pt>
                <c:pt idx="10385">
                  <c:v>38542.5</c:v>
                </c:pt>
                <c:pt idx="10386">
                  <c:v>38543.5</c:v>
                </c:pt>
                <c:pt idx="10387">
                  <c:v>38544.5</c:v>
                </c:pt>
                <c:pt idx="10388">
                  <c:v>38545.5</c:v>
                </c:pt>
                <c:pt idx="10389">
                  <c:v>38546.5</c:v>
                </c:pt>
                <c:pt idx="10390">
                  <c:v>38547.5</c:v>
                </c:pt>
                <c:pt idx="10391">
                  <c:v>38548.5</c:v>
                </c:pt>
                <c:pt idx="10392">
                  <c:v>38549.5</c:v>
                </c:pt>
                <c:pt idx="10393">
                  <c:v>38550.5</c:v>
                </c:pt>
                <c:pt idx="10394">
                  <c:v>38551.5</c:v>
                </c:pt>
                <c:pt idx="10395">
                  <c:v>38552.5</c:v>
                </c:pt>
                <c:pt idx="10396">
                  <c:v>38553.5</c:v>
                </c:pt>
                <c:pt idx="10397">
                  <c:v>38554.5</c:v>
                </c:pt>
                <c:pt idx="10398">
                  <c:v>38555.5</c:v>
                </c:pt>
                <c:pt idx="10399">
                  <c:v>38556.5</c:v>
                </c:pt>
                <c:pt idx="10400">
                  <c:v>38557.5</c:v>
                </c:pt>
                <c:pt idx="10401">
                  <c:v>38558.5</c:v>
                </c:pt>
                <c:pt idx="10402">
                  <c:v>38559.5</c:v>
                </c:pt>
                <c:pt idx="10403">
                  <c:v>38560.5</c:v>
                </c:pt>
                <c:pt idx="10404">
                  <c:v>38561.5</c:v>
                </c:pt>
                <c:pt idx="10405">
                  <c:v>38562.5</c:v>
                </c:pt>
                <c:pt idx="10406">
                  <c:v>38563.5</c:v>
                </c:pt>
                <c:pt idx="10407">
                  <c:v>38564.5</c:v>
                </c:pt>
                <c:pt idx="10408">
                  <c:v>38565.5</c:v>
                </c:pt>
                <c:pt idx="10409">
                  <c:v>38566.5</c:v>
                </c:pt>
                <c:pt idx="10410">
                  <c:v>38567.5</c:v>
                </c:pt>
                <c:pt idx="10411">
                  <c:v>38568.5</c:v>
                </c:pt>
                <c:pt idx="10412">
                  <c:v>38569.5</c:v>
                </c:pt>
                <c:pt idx="10413">
                  <c:v>38570.5</c:v>
                </c:pt>
                <c:pt idx="10414">
                  <c:v>38571.5</c:v>
                </c:pt>
                <c:pt idx="10415">
                  <c:v>38572.5</c:v>
                </c:pt>
                <c:pt idx="10416">
                  <c:v>38573.5</c:v>
                </c:pt>
                <c:pt idx="10417">
                  <c:v>38574.5</c:v>
                </c:pt>
                <c:pt idx="10418">
                  <c:v>38575.5</c:v>
                </c:pt>
                <c:pt idx="10419">
                  <c:v>38576.5</c:v>
                </c:pt>
                <c:pt idx="10420">
                  <c:v>38577.5</c:v>
                </c:pt>
                <c:pt idx="10421">
                  <c:v>38578.5</c:v>
                </c:pt>
                <c:pt idx="10422">
                  <c:v>38579.5</c:v>
                </c:pt>
                <c:pt idx="10423">
                  <c:v>38580.5</c:v>
                </c:pt>
                <c:pt idx="10424">
                  <c:v>38581.5</c:v>
                </c:pt>
                <c:pt idx="10425">
                  <c:v>38582.5</c:v>
                </c:pt>
                <c:pt idx="10426">
                  <c:v>38583.5</c:v>
                </c:pt>
                <c:pt idx="10427">
                  <c:v>38584.5</c:v>
                </c:pt>
                <c:pt idx="10428">
                  <c:v>38585.5</c:v>
                </c:pt>
                <c:pt idx="10429">
                  <c:v>38586.5</c:v>
                </c:pt>
                <c:pt idx="10430">
                  <c:v>38587.5</c:v>
                </c:pt>
                <c:pt idx="10431">
                  <c:v>38588.5</c:v>
                </c:pt>
                <c:pt idx="10432">
                  <c:v>38589.5</c:v>
                </c:pt>
                <c:pt idx="10433">
                  <c:v>38590.5</c:v>
                </c:pt>
                <c:pt idx="10434">
                  <c:v>38591.5</c:v>
                </c:pt>
                <c:pt idx="10435">
                  <c:v>38592.5</c:v>
                </c:pt>
                <c:pt idx="10436">
                  <c:v>38593.5</c:v>
                </c:pt>
                <c:pt idx="10437">
                  <c:v>38594.5</c:v>
                </c:pt>
                <c:pt idx="10438">
                  <c:v>38595.5</c:v>
                </c:pt>
                <c:pt idx="10439">
                  <c:v>38596.5</c:v>
                </c:pt>
                <c:pt idx="10440">
                  <c:v>38597.5</c:v>
                </c:pt>
                <c:pt idx="10441">
                  <c:v>38598.5</c:v>
                </c:pt>
                <c:pt idx="10442">
                  <c:v>38599.5</c:v>
                </c:pt>
                <c:pt idx="10443">
                  <c:v>38600.5</c:v>
                </c:pt>
                <c:pt idx="10444">
                  <c:v>38601.5</c:v>
                </c:pt>
                <c:pt idx="10445">
                  <c:v>38602.5</c:v>
                </c:pt>
                <c:pt idx="10446">
                  <c:v>38603.5</c:v>
                </c:pt>
                <c:pt idx="10447">
                  <c:v>38604.5</c:v>
                </c:pt>
                <c:pt idx="10448">
                  <c:v>38605.5</c:v>
                </c:pt>
                <c:pt idx="10449">
                  <c:v>38606.5</c:v>
                </c:pt>
                <c:pt idx="10450">
                  <c:v>38607.5</c:v>
                </c:pt>
                <c:pt idx="10451">
                  <c:v>38608.5</c:v>
                </c:pt>
                <c:pt idx="10452">
                  <c:v>38609.5</c:v>
                </c:pt>
                <c:pt idx="10453">
                  <c:v>38610.5</c:v>
                </c:pt>
                <c:pt idx="10454">
                  <c:v>38611.5</c:v>
                </c:pt>
                <c:pt idx="10455">
                  <c:v>38612.5</c:v>
                </c:pt>
                <c:pt idx="10456">
                  <c:v>38613.5</c:v>
                </c:pt>
                <c:pt idx="10457">
                  <c:v>38614.5</c:v>
                </c:pt>
                <c:pt idx="10458">
                  <c:v>38615.5</c:v>
                </c:pt>
                <c:pt idx="10459">
                  <c:v>38616.5</c:v>
                </c:pt>
                <c:pt idx="10460">
                  <c:v>38617.5</c:v>
                </c:pt>
                <c:pt idx="10461">
                  <c:v>38618.5</c:v>
                </c:pt>
                <c:pt idx="10462">
                  <c:v>38619.5</c:v>
                </c:pt>
                <c:pt idx="10463">
                  <c:v>38620.5</c:v>
                </c:pt>
                <c:pt idx="10464">
                  <c:v>38621.5</c:v>
                </c:pt>
                <c:pt idx="10465">
                  <c:v>38622.5</c:v>
                </c:pt>
                <c:pt idx="10466">
                  <c:v>38623.5</c:v>
                </c:pt>
                <c:pt idx="10467">
                  <c:v>38624.5</c:v>
                </c:pt>
                <c:pt idx="10468">
                  <c:v>38625.5</c:v>
                </c:pt>
                <c:pt idx="10469">
                  <c:v>38626.5</c:v>
                </c:pt>
                <c:pt idx="10470">
                  <c:v>38627.5</c:v>
                </c:pt>
                <c:pt idx="10471">
                  <c:v>38628.5</c:v>
                </c:pt>
                <c:pt idx="10472">
                  <c:v>38629.5</c:v>
                </c:pt>
                <c:pt idx="10473">
                  <c:v>38630.5</c:v>
                </c:pt>
                <c:pt idx="10474">
                  <c:v>38631.5</c:v>
                </c:pt>
                <c:pt idx="10475">
                  <c:v>38632.5</c:v>
                </c:pt>
                <c:pt idx="10476">
                  <c:v>38633.5</c:v>
                </c:pt>
                <c:pt idx="10477">
                  <c:v>38634.5</c:v>
                </c:pt>
                <c:pt idx="10478">
                  <c:v>38635.5</c:v>
                </c:pt>
                <c:pt idx="10479">
                  <c:v>38636.5</c:v>
                </c:pt>
                <c:pt idx="10480">
                  <c:v>38637.5</c:v>
                </c:pt>
                <c:pt idx="10481">
                  <c:v>38638.5</c:v>
                </c:pt>
                <c:pt idx="10482">
                  <c:v>38639.5</c:v>
                </c:pt>
                <c:pt idx="10483">
                  <c:v>38640.5</c:v>
                </c:pt>
                <c:pt idx="10484">
                  <c:v>38641.5</c:v>
                </c:pt>
                <c:pt idx="10485">
                  <c:v>38642.5</c:v>
                </c:pt>
                <c:pt idx="10486">
                  <c:v>38643.5</c:v>
                </c:pt>
                <c:pt idx="10487">
                  <c:v>38644.5</c:v>
                </c:pt>
                <c:pt idx="10488">
                  <c:v>38645.5</c:v>
                </c:pt>
                <c:pt idx="10489">
                  <c:v>38646.5</c:v>
                </c:pt>
                <c:pt idx="10490">
                  <c:v>38647.5</c:v>
                </c:pt>
                <c:pt idx="10491">
                  <c:v>38648.5</c:v>
                </c:pt>
                <c:pt idx="10492">
                  <c:v>38649.5</c:v>
                </c:pt>
                <c:pt idx="10493">
                  <c:v>38650.5</c:v>
                </c:pt>
                <c:pt idx="10494">
                  <c:v>38651.5</c:v>
                </c:pt>
                <c:pt idx="10495">
                  <c:v>38652.5</c:v>
                </c:pt>
                <c:pt idx="10496">
                  <c:v>38653.5</c:v>
                </c:pt>
                <c:pt idx="10497">
                  <c:v>38654.5</c:v>
                </c:pt>
                <c:pt idx="10498">
                  <c:v>38655.5</c:v>
                </c:pt>
                <c:pt idx="10499">
                  <c:v>38656.5</c:v>
                </c:pt>
                <c:pt idx="10500">
                  <c:v>38657.5</c:v>
                </c:pt>
                <c:pt idx="10501">
                  <c:v>38658.5</c:v>
                </c:pt>
                <c:pt idx="10502">
                  <c:v>38659.5</c:v>
                </c:pt>
                <c:pt idx="10503">
                  <c:v>38660.5</c:v>
                </c:pt>
                <c:pt idx="10504">
                  <c:v>38661.5</c:v>
                </c:pt>
                <c:pt idx="10505">
                  <c:v>38662.5</c:v>
                </c:pt>
                <c:pt idx="10506">
                  <c:v>38663.5</c:v>
                </c:pt>
                <c:pt idx="10507">
                  <c:v>38664.5</c:v>
                </c:pt>
                <c:pt idx="10508">
                  <c:v>38665.5</c:v>
                </c:pt>
                <c:pt idx="10509">
                  <c:v>38666.5</c:v>
                </c:pt>
                <c:pt idx="10510">
                  <c:v>38667.5</c:v>
                </c:pt>
                <c:pt idx="10511">
                  <c:v>38668.5</c:v>
                </c:pt>
                <c:pt idx="10512">
                  <c:v>38669.5</c:v>
                </c:pt>
                <c:pt idx="10513">
                  <c:v>38670.5</c:v>
                </c:pt>
                <c:pt idx="10514">
                  <c:v>38671.5</c:v>
                </c:pt>
                <c:pt idx="10515">
                  <c:v>38672.5</c:v>
                </c:pt>
                <c:pt idx="10516">
                  <c:v>38673.5</c:v>
                </c:pt>
                <c:pt idx="10517">
                  <c:v>38674.5</c:v>
                </c:pt>
                <c:pt idx="10518">
                  <c:v>38675.5</c:v>
                </c:pt>
                <c:pt idx="10519">
                  <c:v>38676.5</c:v>
                </c:pt>
                <c:pt idx="10520">
                  <c:v>38677.5</c:v>
                </c:pt>
                <c:pt idx="10521">
                  <c:v>38678.5</c:v>
                </c:pt>
                <c:pt idx="10522">
                  <c:v>38679.5</c:v>
                </c:pt>
                <c:pt idx="10523">
                  <c:v>38680.5</c:v>
                </c:pt>
                <c:pt idx="10524">
                  <c:v>38681.5</c:v>
                </c:pt>
                <c:pt idx="10525">
                  <c:v>38682.5</c:v>
                </c:pt>
                <c:pt idx="10526">
                  <c:v>38683.5</c:v>
                </c:pt>
                <c:pt idx="10527">
                  <c:v>38684.5</c:v>
                </c:pt>
                <c:pt idx="10528">
                  <c:v>38685.5</c:v>
                </c:pt>
                <c:pt idx="10529">
                  <c:v>38686.5</c:v>
                </c:pt>
                <c:pt idx="10530">
                  <c:v>38687.5</c:v>
                </c:pt>
                <c:pt idx="10531">
                  <c:v>38688.5</c:v>
                </c:pt>
                <c:pt idx="10532">
                  <c:v>38689.5</c:v>
                </c:pt>
                <c:pt idx="10533">
                  <c:v>38690.5</c:v>
                </c:pt>
                <c:pt idx="10534">
                  <c:v>38691.5</c:v>
                </c:pt>
                <c:pt idx="10535">
                  <c:v>38692.5</c:v>
                </c:pt>
                <c:pt idx="10536">
                  <c:v>38693.5</c:v>
                </c:pt>
                <c:pt idx="10537">
                  <c:v>38694.5</c:v>
                </c:pt>
                <c:pt idx="10538">
                  <c:v>38695.5</c:v>
                </c:pt>
                <c:pt idx="10539">
                  <c:v>38696.5</c:v>
                </c:pt>
                <c:pt idx="10540">
                  <c:v>38697.5</c:v>
                </c:pt>
                <c:pt idx="10541">
                  <c:v>38698.5</c:v>
                </c:pt>
                <c:pt idx="10542">
                  <c:v>38699.5</c:v>
                </c:pt>
                <c:pt idx="10543">
                  <c:v>38700.5</c:v>
                </c:pt>
                <c:pt idx="10544">
                  <c:v>38701.5</c:v>
                </c:pt>
                <c:pt idx="10545">
                  <c:v>38702.5</c:v>
                </c:pt>
                <c:pt idx="10546">
                  <c:v>38703.5</c:v>
                </c:pt>
                <c:pt idx="10547">
                  <c:v>38704.5</c:v>
                </c:pt>
                <c:pt idx="10548">
                  <c:v>38705.5</c:v>
                </c:pt>
                <c:pt idx="10549">
                  <c:v>38706.5</c:v>
                </c:pt>
                <c:pt idx="10550">
                  <c:v>38707.5</c:v>
                </c:pt>
                <c:pt idx="10551">
                  <c:v>38708.5</c:v>
                </c:pt>
                <c:pt idx="10552">
                  <c:v>38709.5</c:v>
                </c:pt>
                <c:pt idx="10553">
                  <c:v>38710.5</c:v>
                </c:pt>
                <c:pt idx="10554">
                  <c:v>38711.5</c:v>
                </c:pt>
                <c:pt idx="10555">
                  <c:v>38712.5</c:v>
                </c:pt>
                <c:pt idx="10556">
                  <c:v>38713.5</c:v>
                </c:pt>
                <c:pt idx="10557">
                  <c:v>38714.5</c:v>
                </c:pt>
                <c:pt idx="10558">
                  <c:v>38715.5</c:v>
                </c:pt>
                <c:pt idx="10559">
                  <c:v>38716.5</c:v>
                </c:pt>
                <c:pt idx="10560">
                  <c:v>38717.5</c:v>
                </c:pt>
                <c:pt idx="10561">
                  <c:v>38718.5</c:v>
                </c:pt>
                <c:pt idx="10562">
                  <c:v>38719.5</c:v>
                </c:pt>
                <c:pt idx="10563">
                  <c:v>38720.5</c:v>
                </c:pt>
                <c:pt idx="10564">
                  <c:v>38721.5</c:v>
                </c:pt>
                <c:pt idx="10565">
                  <c:v>38722.5</c:v>
                </c:pt>
                <c:pt idx="10566">
                  <c:v>38723.5</c:v>
                </c:pt>
                <c:pt idx="10567">
                  <c:v>38724.5</c:v>
                </c:pt>
                <c:pt idx="10568">
                  <c:v>38725.5</c:v>
                </c:pt>
                <c:pt idx="10569">
                  <c:v>38726.5</c:v>
                </c:pt>
                <c:pt idx="10570">
                  <c:v>38727.5</c:v>
                </c:pt>
                <c:pt idx="10571">
                  <c:v>38728.5</c:v>
                </c:pt>
                <c:pt idx="10572">
                  <c:v>38729.5</c:v>
                </c:pt>
                <c:pt idx="10573">
                  <c:v>38730.5</c:v>
                </c:pt>
                <c:pt idx="10574">
                  <c:v>38731.5</c:v>
                </c:pt>
                <c:pt idx="10575">
                  <c:v>38732.5</c:v>
                </c:pt>
                <c:pt idx="10576">
                  <c:v>38733.5</c:v>
                </c:pt>
                <c:pt idx="10577">
                  <c:v>38734.5</c:v>
                </c:pt>
                <c:pt idx="10578">
                  <c:v>38735.5</c:v>
                </c:pt>
                <c:pt idx="10579">
                  <c:v>38736.5</c:v>
                </c:pt>
                <c:pt idx="10580">
                  <c:v>38737.5</c:v>
                </c:pt>
                <c:pt idx="10581">
                  <c:v>38738.5</c:v>
                </c:pt>
                <c:pt idx="10582">
                  <c:v>38739.5</c:v>
                </c:pt>
                <c:pt idx="10583">
                  <c:v>38740.5</c:v>
                </c:pt>
                <c:pt idx="10584">
                  <c:v>38741.5</c:v>
                </c:pt>
                <c:pt idx="10585">
                  <c:v>38742.5</c:v>
                </c:pt>
                <c:pt idx="10586">
                  <c:v>38743.5</c:v>
                </c:pt>
                <c:pt idx="10587">
                  <c:v>38744.5</c:v>
                </c:pt>
                <c:pt idx="10588">
                  <c:v>38745.5</c:v>
                </c:pt>
                <c:pt idx="10589">
                  <c:v>38746.5</c:v>
                </c:pt>
                <c:pt idx="10590">
                  <c:v>38747.5</c:v>
                </c:pt>
                <c:pt idx="10591">
                  <c:v>38748.5</c:v>
                </c:pt>
                <c:pt idx="10592">
                  <c:v>38749.5</c:v>
                </c:pt>
                <c:pt idx="10593">
                  <c:v>38750.5</c:v>
                </c:pt>
                <c:pt idx="10594">
                  <c:v>38751.5</c:v>
                </c:pt>
                <c:pt idx="10595">
                  <c:v>38752.5</c:v>
                </c:pt>
                <c:pt idx="10596">
                  <c:v>38753.5</c:v>
                </c:pt>
                <c:pt idx="10597">
                  <c:v>38754.5</c:v>
                </c:pt>
                <c:pt idx="10598">
                  <c:v>38755.5</c:v>
                </c:pt>
                <c:pt idx="10599">
                  <c:v>38756.5</c:v>
                </c:pt>
                <c:pt idx="10600">
                  <c:v>38757.5</c:v>
                </c:pt>
                <c:pt idx="10601">
                  <c:v>38758.5</c:v>
                </c:pt>
                <c:pt idx="10602">
                  <c:v>38759.5</c:v>
                </c:pt>
                <c:pt idx="10603">
                  <c:v>38760.5</c:v>
                </c:pt>
                <c:pt idx="10604">
                  <c:v>38761.5</c:v>
                </c:pt>
                <c:pt idx="10605">
                  <c:v>38762.5</c:v>
                </c:pt>
                <c:pt idx="10606">
                  <c:v>38763.5</c:v>
                </c:pt>
                <c:pt idx="10607">
                  <c:v>38764.5</c:v>
                </c:pt>
                <c:pt idx="10608">
                  <c:v>38765.5</c:v>
                </c:pt>
                <c:pt idx="10609">
                  <c:v>38766.5</c:v>
                </c:pt>
                <c:pt idx="10610">
                  <c:v>38767.5</c:v>
                </c:pt>
                <c:pt idx="10611">
                  <c:v>38768.5</c:v>
                </c:pt>
                <c:pt idx="10612">
                  <c:v>38769.5</c:v>
                </c:pt>
                <c:pt idx="10613">
                  <c:v>38770.5</c:v>
                </c:pt>
                <c:pt idx="10614">
                  <c:v>38771.5</c:v>
                </c:pt>
                <c:pt idx="10615">
                  <c:v>38772.5</c:v>
                </c:pt>
                <c:pt idx="10616">
                  <c:v>38773.5</c:v>
                </c:pt>
                <c:pt idx="10617">
                  <c:v>38774.5</c:v>
                </c:pt>
                <c:pt idx="10618">
                  <c:v>38775.5</c:v>
                </c:pt>
                <c:pt idx="10619">
                  <c:v>38776.5</c:v>
                </c:pt>
                <c:pt idx="10620">
                  <c:v>38777.5</c:v>
                </c:pt>
                <c:pt idx="10621">
                  <c:v>38778.5</c:v>
                </c:pt>
                <c:pt idx="10622">
                  <c:v>38779.5</c:v>
                </c:pt>
                <c:pt idx="10623">
                  <c:v>38780.5</c:v>
                </c:pt>
                <c:pt idx="10624">
                  <c:v>38781.5</c:v>
                </c:pt>
                <c:pt idx="10625">
                  <c:v>38782.5</c:v>
                </c:pt>
                <c:pt idx="10626">
                  <c:v>38783.5</c:v>
                </c:pt>
                <c:pt idx="10627">
                  <c:v>38784.5</c:v>
                </c:pt>
                <c:pt idx="10628">
                  <c:v>38785.5</c:v>
                </c:pt>
                <c:pt idx="10629">
                  <c:v>38786.5</c:v>
                </c:pt>
                <c:pt idx="10630">
                  <c:v>38787.5</c:v>
                </c:pt>
                <c:pt idx="10631">
                  <c:v>38788.5</c:v>
                </c:pt>
                <c:pt idx="10632">
                  <c:v>38789.5</c:v>
                </c:pt>
                <c:pt idx="10633">
                  <c:v>38790.5</c:v>
                </c:pt>
                <c:pt idx="10634">
                  <c:v>38791.5</c:v>
                </c:pt>
                <c:pt idx="10635">
                  <c:v>38792.5</c:v>
                </c:pt>
                <c:pt idx="10636">
                  <c:v>38793.5</c:v>
                </c:pt>
                <c:pt idx="10637">
                  <c:v>38794.5</c:v>
                </c:pt>
                <c:pt idx="10638">
                  <c:v>38795.5</c:v>
                </c:pt>
                <c:pt idx="10639">
                  <c:v>38796.5</c:v>
                </c:pt>
                <c:pt idx="10640">
                  <c:v>38797.5</c:v>
                </c:pt>
                <c:pt idx="10641">
                  <c:v>38798.5</c:v>
                </c:pt>
                <c:pt idx="10642">
                  <c:v>38799.5</c:v>
                </c:pt>
                <c:pt idx="10643">
                  <c:v>38800.5</c:v>
                </c:pt>
                <c:pt idx="10644">
                  <c:v>38801.5</c:v>
                </c:pt>
                <c:pt idx="10645">
                  <c:v>38802.5</c:v>
                </c:pt>
                <c:pt idx="10646">
                  <c:v>38803.5</c:v>
                </c:pt>
                <c:pt idx="10647">
                  <c:v>38804.5</c:v>
                </c:pt>
                <c:pt idx="10648">
                  <c:v>38805.5</c:v>
                </c:pt>
                <c:pt idx="10649">
                  <c:v>38806.5</c:v>
                </c:pt>
                <c:pt idx="10650">
                  <c:v>38807.5</c:v>
                </c:pt>
                <c:pt idx="10651">
                  <c:v>38808.5</c:v>
                </c:pt>
                <c:pt idx="10652">
                  <c:v>38809.5</c:v>
                </c:pt>
                <c:pt idx="10653">
                  <c:v>38810.5</c:v>
                </c:pt>
                <c:pt idx="10654">
                  <c:v>38811.5</c:v>
                </c:pt>
                <c:pt idx="10655">
                  <c:v>38812.5</c:v>
                </c:pt>
                <c:pt idx="10656">
                  <c:v>38813.5</c:v>
                </c:pt>
                <c:pt idx="10657">
                  <c:v>38814.5</c:v>
                </c:pt>
                <c:pt idx="10658">
                  <c:v>38815.5</c:v>
                </c:pt>
                <c:pt idx="10659">
                  <c:v>38816.5</c:v>
                </c:pt>
                <c:pt idx="10660">
                  <c:v>38817.5</c:v>
                </c:pt>
                <c:pt idx="10661">
                  <c:v>38818.5</c:v>
                </c:pt>
                <c:pt idx="10662">
                  <c:v>38819.5</c:v>
                </c:pt>
                <c:pt idx="10663">
                  <c:v>38820.5</c:v>
                </c:pt>
                <c:pt idx="10664">
                  <c:v>38821.5</c:v>
                </c:pt>
                <c:pt idx="10665">
                  <c:v>38822.5</c:v>
                </c:pt>
                <c:pt idx="10666">
                  <c:v>38823.5</c:v>
                </c:pt>
                <c:pt idx="10667">
                  <c:v>38824.5</c:v>
                </c:pt>
                <c:pt idx="10668">
                  <c:v>38825.5</c:v>
                </c:pt>
                <c:pt idx="10669">
                  <c:v>38826.5</c:v>
                </c:pt>
                <c:pt idx="10670">
                  <c:v>38827.5</c:v>
                </c:pt>
                <c:pt idx="10671">
                  <c:v>38828.5</c:v>
                </c:pt>
                <c:pt idx="10672">
                  <c:v>38829.5</c:v>
                </c:pt>
                <c:pt idx="10673">
                  <c:v>38830.5</c:v>
                </c:pt>
                <c:pt idx="10674">
                  <c:v>38831.5</c:v>
                </c:pt>
                <c:pt idx="10675">
                  <c:v>38832.5</c:v>
                </c:pt>
                <c:pt idx="10676">
                  <c:v>38833.5</c:v>
                </c:pt>
                <c:pt idx="10677">
                  <c:v>38834.5</c:v>
                </c:pt>
                <c:pt idx="10678">
                  <c:v>38835.5</c:v>
                </c:pt>
                <c:pt idx="10679">
                  <c:v>38836.5</c:v>
                </c:pt>
                <c:pt idx="10680">
                  <c:v>38837.5</c:v>
                </c:pt>
                <c:pt idx="10681">
                  <c:v>38838.5</c:v>
                </c:pt>
                <c:pt idx="10682">
                  <c:v>38839.5</c:v>
                </c:pt>
                <c:pt idx="10683">
                  <c:v>38840.5</c:v>
                </c:pt>
                <c:pt idx="10684">
                  <c:v>38841.5</c:v>
                </c:pt>
                <c:pt idx="10685">
                  <c:v>38842.5</c:v>
                </c:pt>
                <c:pt idx="10686">
                  <c:v>38843.5</c:v>
                </c:pt>
                <c:pt idx="10687">
                  <c:v>38844.5</c:v>
                </c:pt>
                <c:pt idx="10688">
                  <c:v>38845.5</c:v>
                </c:pt>
                <c:pt idx="10689">
                  <c:v>38846.5</c:v>
                </c:pt>
                <c:pt idx="10690">
                  <c:v>38847.5</c:v>
                </c:pt>
                <c:pt idx="10691">
                  <c:v>38848.5</c:v>
                </c:pt>
                <c:pt idx="10692">
                  <c:v>38849.5</c:v>
                </c:pt>
                <c:pt idx="10693">
                  <c:v>38850.5</c:v>
                </c:pt>
                <c:pt idx="10694">
                  <c:v>38851.5</c:v>
                </c:pt>
                <c:pt idx="10695">
                  <c:v>38852.5</c:v>
                </c:pt>
                <c:pt idx="10696">
                  <c:v>38853.5</c:v>
                </c:pt>
                <c:pt idx="10697">
                  <c:v>38854.5</c:v>
                </c:pt>
                <c:pt idx="10698">
                  <c:v>38855.5</c:v>
                </c:pt>
                <c:pt idx="10699">
                  <c:v>38856.5</c:v>
                </c:pt>
                <c:pt idx="10700">
                  <c:v>38857.5</c:v>
                </c:pt>
                <c:pt idx="10701">
                  <c:v>38858.5</c:v>
                </c:pt>
                <c:pt idx="10702">
                  <c:v>38859.5</c:v>
                </c:pt>
                <c:pt idx="10703">
                  <c:v>38860.5</c:v>
                </c:pt>
                <c:pt idx="10704">
                  <c:v>38861.5</c:v>
                </c:pt>
                <c:pt idx="10705">
                  <c:v>38862.5</c:v>
                </c:pt>
                <c:pt idx="10706">
                  <c:v>38863.5</c:v>
                </c:pt>
                <c:pt idx="10707">
                  <c:v>38864.5</c:v>
                </c:pt>
                <c:pt idx="10708">
                  <c:v>38865.5</c:v>
                </c:pt>
                <c:pt idx="10709">
                  <c:v>38866.5</c:v>
                </c:pt>
                <c:pt idx="10710">
                  <c:v>38867.5</c:v>
                </c:pt>
                <c:pt idx="10711">
                  <c:v>38868.5</c:v>
                </c:pt>
                <c:pt idx="10712">
                  <c:v>38869.5</c:v>
                </c:pt>
                <c:pt idx="10713">
                  <c:v>38870.5</c:v>
                </c:pt>
                <c:pt idx="10714">
                  <c:v>38871.5</c:v>
                </c:pt>
                <c:pt idx="10715">
                  <c:v>38872.5</c:v>
                </c:pt>
                <c:pt idx="10716">
                  <c:v>38873.5</c:v>
                </c:pt>
                <c:pt idx="10717">
                  <c:v>38874.5</c:v>
                </c:pt>
                <c:pt idx="10718">
                  <c:v>38875.5</c:v>
                </c:pt>
                <c:pt idx="10719">
                  <c:v>38876.5</c:v>
                </c:pt>
                <c:pt idx="10720">
                  <c:v>38877.5</c:v>
                </c:pt>
                <c:pt idx="10721">
                  <c:v>38878.5</c:v>
                </c:pt>
                <c:pt idx="10722">
                  <c:v>38879.5</c:v>
                </c:pt>
                <c:pt idx="10723">
                  <c:v>38880.5</c:v>
                </c:pt>
                <c:pt idx="10724">
                  <c:v>38881.5</c:v>
                </c:pt>
                <c:pt idx="10725">
                  <c:v>38882.5</c:v>
                </c:pt>
                <c:pt idx="10726">
                  <c:v>38883.5</c:v>
                </c:pt>
                <c:pt idx="10727">
                  <c:v>38884.5</c:v>
                </c:pt>
                <c:pt idx="10728">
                  <c:v>38885.5</c:v>
                </c:pt>
                <c:pt idx="10729">
                  <c:v>38886.5</c:v>
                </c:pt>
                <c:pt idx="10730">
                  <c:v>38887.5</c:v>
                </c:pt>
                <c:pt idx="10731">
                  <c:v>38888.5</c:v>
                </c:pt>
                <c:pt idx="10732">
                  <c:v>38889.5</c:v>
                </c:pt>
                <c:pt idx="10733">
                  <c:v>38890.5</c:v>
                </c:pt>
                <c:pt idx="10734">
                  <c:v>38891.5</c:v>
                </c:pt>
                <c:pt idx="10735">
                  <c:v>38892.5</c:v>
                </c:pt>
                <c:pt idx="10736">
                  <c:v>38893.5</c:v>
                </c:pt>
                <c:pt idx="10737">
                  <c:v>38894.5</c:v>
                </c:pt>
                <c:pt idx="10738">
                  <c:v>38895.5</c:v>
                </c:pt>
                <c:pt idx="10739">
                  <c:v>38896.5</c:v>
                </c:pt>
                <c:pt idx="10740">
                  <c:v>38897.5</c:v>
                </c:pt>
                <c:pt idx="10741">
                  <c:v>38898.5</c:v>
                </c:pt>
                <c:pt idx="10742">
                  <c:v>38899.5</c:v>
                </c:pt>
                <c:pt idx="10743">
                  <c:v>38900.5</c:v>
                </c:pt>
                <c:pt idx="10744">
                  <c:v>38901.5</c:v>
                </c:pt>
                <c:pt idx="10745">
                  <c:v>38902.5</c:v>
                </c:pt>
                <c:pt idx="10746">
                  <c:v>38903.5</c:v>
                </c:pt>
                <c:pt idx="10747">
                  <c:v>38904.5</c:v>
                </c:pt>
                <c:pt idx="10748">
                  <c:v>38905.5</c:v>
                </c:pt>
                <c:pt idx="10749">
                  <c:v>38906.5</c:v>
                </c:pt>
                <c:pt idx="10750">
                  <c:v>38907.5</c:v>
                </c:pt>
                <c:pt idx="10751">
                  <c:v>38908.5</c:v>
                </c:pt>
                <c:pt idx="10752">
                  <c:v>38909.5</c:v>
                </c:pt>
                <c:pt idx="10753">
                  <c:v>38910.5</c:v>
                </c:pt>
                <c:pt idx="10754">
                  <c:v>38911.5</c:v>
                </c:pt>
                <c:pt idx="10755">
                  <c:v>38912.5</c:v>
                </c:pt>
                <c:pt idx="10756">
                  <c:v>38913.5</c:v>
                </c:pt>
                <c:pt idx="10757">
                  <c:v>38914.5</c:v>
                </c:pt>
                <c:pt idx="10758">
                  <c:v>38915.5</c:v>
                </c:pt>
                <c:pt idx="10759">
                  <c:v>38916.5</c:v>
                </c:pt>
                <c:pt idx="10760">
                  <c:v>38917.5</c:v>
                </c:pt>
                <c:pt idx="10761">
                  <c:v>38918.5</c:v>
                </c:pt>
                <c:pt idx="10762">
                  <c:v>38919.5</c:v>
                </c:pt>
                <c:pt idx="10763">
                  <c:v>38920.5</c:v>
                </c:pt>
                <c:pt idx="10764">
                  <c:v>38921.5</c:v>
                </c:pt>
                <c:pt idx="10765">
                  <c:v>38922.5</c:v>
                </c:pt>
                <c:pt idx="10766">
                  <c:v>38923.5</c:v>
                </c:pt>
                <c:pt idx="10767">
                  <c:v>38924.5</c:v>
                </c:pt>
                <c:pt idx="10768">
                  <c:v>38925.5</c:v>
                </c:pt>
                <c:pt idx="10769">
                  <c:v>38926.5</c:v>
                </c:pt>
                <c:pt idx="10770">
                  <c:v>38927.5</c:v>
                </c:pt>
                <c:pt idx="10771">
                  <c:v>38928.5</c:v>
                </c:pt>
                <c:pt idx="10772">
                  <c:v>38929.5</c:v>
                </c:pt>
                <c:pt idx="10773">
                  <c:v>38930.5</c:v>
                </c:pt>
                <c:pt idx="10774">
                  <c:v>38931.5</c:v>
                </c:pt>
                <c:pt idx="10775">
                  <c:v>38932.5</c:v>
                </c:pt>
                <c:pt idx="10776">
                  <c:v>38933.5</c:v>
                </c:pt>
                <c:pt idx="10777">
                  <c:v>38934.5</c:v>
                </c:pt>
                <c:pt idx="10778">
                  <c:v>38935.5</c:v>
                </c:pt>
                <c:pt idx="10779">
                  <c:v>38936.5</c:v>
                </c:pt>
                <c:pt idx="10780">
                  <c:v>38937.5</c:v>
                </c:pt>
                <c:pt idx="10781">
                  <c:v>38938.5</c:v>
                </c:pt>
                <c:pt idx="10782">
                  <c:v>38939.5</c:v>
                </c:pt>
                <c:pt idx="10783">
                  <c:v>38940.5</c:v>
                </c:pt>
                <c:pt idx="10784">
                  <c:v>38941.5</c:v>
                </c:pt>
                <c:pt idx="10785">
                  <c:v>38942.5</c:v>
                </c:pt>
                <c:pt idx="10786">
                  <c:v>38943.5</c:v>
                </c:pt>
                <c:pt idx="10787">
                  <c:v>38944.5</c:v>
                </c:pt>
                <c:pt idx="10788">
                  <c:v>38945.5</c:v>
                </c:pt>
                <c:pt idx="10789">
                  <c:v>38946.5</c:v>
                </c:pt>
                <c:pt idx="10790">
                  <c:v>38947.5</c:v>
                </c:pt>
                <c:pt idx="10791">
                  <c:v>38948.5</c:v>
                </c:pt>
                <c:pt idx="10792">
                  <c:v>38949.5</c:v>
                </c:pt>
                <c:pt idx="10793">
                  <c:v>38950.5</c:v>
                </c:pt>
                <c:pt idx="10794">
                  <c:v>38951.5</c:v>
                </c:pt>
                <c:pt idx="10795">
                  <c:v>38952.5</c:v>
                </c:pt>
                <c:pt idx="10796">
                  <c:v>38953.5</c:v>
                </c:pt>
                <c:pt idx="10797">
                  <c:v>38954.5</c:v>
                </c:pt>
                <c:pt idx="10798">
                  <c:v>38955.5</c:v>
                </c:pt>
                <c:pt idx="10799">
                  <c:v>38956.5</c:v>
                </c:pt>
                <c:pt idx="10800">
                  <c:v>38957.5</c:v>
                </c:pt>
                <c:pt idx="10801">
                  <c:v>38958.5</c:v>
                </c:pt>
                <c:pt idx="10802">
                  <c:v>38959.5</c:v>
                </c:pt>
                <c:pt idx="10803">
                  <c:v>38960.5</c:v>
                </c:pt>
                <c:pt idx="10804">
                  <c:v>38961.5</c:v>
                </c:pt>
                <c:pt idx="10805">
                  <c:v>38962.5</c:v>
                </c:pt>
                <c:pt idx="10806">
                  <c:v>38963.5</c:v>
                </c:pt>
                <c:pt idx="10807">
                  <c:v>38964.5</c:v>
                </c:pt>
                <c:pt idx="10808">
                  <c:v>38965.5</c:v>
                </c:pt>
                <c:pt idx="10809">
                  <c:v>38966.5</c:v>
                </c:pt>
                <c:pt idx="10810">
                  <c:v>38967.5</c:v>
                </c:pt>
                <c:pt idx="10811">
                  <c:v>38968.5</c:v>
                </c:pt>
                <c:pt idx="10812">
                  <c:v>38969.5</c:v>
                </c:pt>
                <c:pt idx="10813">
                  <c:v>38970.5</c:v>
                </c:pt>
                <c:pt idx="10814">
                  <c:v>38971.5</c:v>
                </c:pt>
                <c:pt idx="10815">
                  <c:v>38972.5</c:v>
                </c:pt>
                <c:pt idx="10816">
                  <c:v>38973.5</c:v>
                </c:pt>
                <c:pt idx="10817">
                  <c:v>38974.5</c:v>
                </c:pt>
                <c:pt idx="10818">
                  <c:v>38975.5</c:v>
                </c:pt>
                <c:pt idx="10819">
                  <c:v>38976.5</c:v>
                </c:pt>
                <c:pt idx="10820">
                  <c:v>38977.5</c:v>
                </c:pt>
                <c:pt idx="10821">
                  <c:v>38978.5</c:v>
                </c:pt>
                <c:pt idx="10822">
                  <c:v>38979.5</c:v>
                </c:pt>
                <c:pt idx="10823">
                  <c:v>38980.5</c:v>
                </c:pt>
                <c:pt idx="10824">
                  <c:v>38981.5</c:v>
                </c:pt>
                <c:pt idx="10825">
                  <c:v>38982.5</c:v>
                </c:pt>
                <c:pt idx="10826">
                  <c:v>38983.5</c:v>
                </c:pt>
                <c:pt idx="10827">
                  <c:v>38984.5</c:v>
                </c:pt>
                <c:pt idx="10828">
                  <c:v>38985.5</c:v>
                </c:pt>
                <c:pt idx="10829">
                  <c:v>38986.5</c:v>
                </c:pt>
                <c:pt idx="10830">
                  <c:v>38987.5</c:v>
                </c:pt>
                <c:pt idx="10831">
                  <c:v>38988.5</c:v>
                </c:pt>
                <c:pt idx="10832">
                  <c:v>38989.5</c:v>
                </c:pt>
                <c:pt idx="10833">
                  <c:v>38990.5</c:v>
                </c:pt>
                <c:pt idx="10834">
                  <c:v>38991.5</c:v>
                </c:pt>
                <c:pt idx="10835">
                  <c:v>38992.5</c:v>
                </c:pt>
                <c:pt idx="10836">
                  <c:v>38993.5</c:v>
                </c:pt>
                <c:pt idx="10837">
                  <c:v>38994.5</c:v>
                </c:pt>
                <c:pt idx="10838">
                  <c:v>38995.5</c:v>
                </c:pt>
                <c:pt idx="10839">
                  <c:v>38996.5</c:v>
                </c:pt>
                <c:pt idx="10840">
                  <c:v>38997.5</c:v>
                </c:pt>
                <c:pt idx="10841">
                  <c:v>38998.5</c:v>
                </c:pt>
                <c:pt idx="10842">
                  <c:v>38999.5</c:v>
                </c:pt>
                <c:pt idx="10843">
                  <c:v>39000.5</c:v>
                </c:pt>
                <c:pt idx="10844">
                  <c:v>39001.5</c:v>
                </c:pt>
                <c:pt idx="10845">
                  <c:v>39002.5</c:v>
                </c:pt>
                <c:pt idx="10846">
                  <c:v>39003.5</c:v>
                </c:pt>
                <c:pt idx="10847">
                  <c:v>39004.5</c:v>
                </c:pt>
                <c:pt idx="10848">
                  <c:v>39005.5</c:v>
                </c:pt>
                <c:pt idx="10849">
                  <c:v>39006.5</c:v>
                </c:pt>
                <c:pt idx="10850">
                  <c:v>39007.5</c:v>
                </c:pt>
                <c:pt idx="10851">
                  <c:v>39008.5</c:v>
                </c:pt>
                <c:pt idx="10852">
                  <c:v>39009.5</c:v>
                </c:pt>
                <c:pt idx="10853">
                  <c:v>39010.5</c:v>
                </c:pt>
                <c:pt idx="10854">
                  <c:v>39011.5</c:v>
                </c:pt>
                <c:pt idx="10855">
                  <c:v>39012.5</c:v>
                </c:pt>
                <c:pt idx="10856">
                  <c:v>39013.5</c:v>
                </c:pt>
                <c:pt idx="10857">
                  <c:v>39014.5</c:v>
                </c:pt>
                <c:pt idx="10858">
                  <c:v>39015.5</c:v>
                </c:pt>
                <c:pt idx="10859">
                  <c:v>39016.5</c:v>
                </c:pt>
                <c:pt idx="10860">
                  <c:v>39017.5</c:v>
                </c:pt>
                <c:pt idx="10861">
                  <c:v>39018.5</c:v>
                </c:pt>
                <c:pt idx="10862">
                  <c:v>39019.5</c:v>
                </c:pt>
                <c:pt idx="10863">
                  <c:v>39020.5</c:v>
                </c:pt>
                <c:pt idx="10864">
                  <c:v>39021.5</c:v>
                </c:pt>
                <c:pt idx="10865">
                  <c:v>39022.5</c:v>
                </c:pt>
                <c:pt idx="10866">
                  <c:v>39023.5</c:v>
                </c:pt>
                <c:pt idx="10867">
                  <c:v>39024.5</c:v>
                </c:pt>
                <c:pt idx="10868">
                  <c:v>39025.5</c:v>
                </c:pt>
                <c:pt idx="10869">
                  <c:v>39026.5</c:v>
                </c:pt>
                <c:pt idx="10870">
                  <c:v>39027.5</c:v>
                </c:pt>
                <c:pt idx="10871">
                  <c:v>39028.5</c:v>
                </c:pt>
                <c:pt idx="10872">
                  <c:v>39029.5</c:v>
                </c:pt>
                <c:pt idx="10873">
                  <c:v>39030.5</c:v>
                </c:pt>
                <c:pt idx="10874">
                  <c:v>39031.5</c:v>
                </c:pt>
                <c:pt idx="10875">
                  <c:v>39032.5</c:v>
                </c:pt>
                <c:pt idx="10876">
                  <c:v>39033.5</c:v>
                </c:pt>
                <c:pt idx="10877">
                  <c:v>39034.5</c:v>
                </c:pt>
                <c:pt idx="10878">
                  <c:v>39035.5</c:v>
                </c:pt>
                <c:pt idx="10879">
                  <c:v>39036.5</c:v>
                </c:pt>
                <c:pt idx="10880">
                  <c:v>39037.5</c:v>
                </c:pt>
                <c:pt idx="10881">
                  <c:v>39038.5</c:v>
                </c:pt>
                <c:pt idx="10882">
                  <c:v>39039.5</c:v>
                </c:pt>
                <c:pt idx="10883">
                  <c:v>39040.5</c:v>
                </c:pt>
                <c:pt idx="10884">
                  <c:v>39041.5</c:v>
                </c:pt>
                <c:pt idx="10885">
                  <c:v>39042.5</c:v>
                </c:pt>
                <c:pt idx="10886">
                  <c:v>39043.5</c:v>
                </c:pt>
                <c:pt idx="10887">
                  <c:v>39044.5</c:v>
                </c:pt>
                <c:pt idx="10888">
                  <c:v>39045.5</c:v>
                </c:pt>
                <c:pt idx="10889">
                  <c:v>39046.5</c:v>
                </c:pt>
                <c:pt idx="10890">
                  <c:v>39047.5</c:v>
                </c:pt>
                <c:pt idx="10891">
                  <c:v>39048.5</c:v>
                </c:pt>
                <c:pt idx="10892">
                  <c:v>39049.5</c:v>
                </c:pt>
                <c:pt idx="10893">
                  <c:v>39050.5</c:v>
                </c:pt>
                <c:pt idx="10894">
                  <c:v>39051.5</c:v>
                </c:pt>
                <c:pt idx="10895">
                  <c:v>39052.5</c:v>
                </c:pt>
                <c:pt idx="10896">
                  <c:v>39053.5</c:v>
                </c:pt>
                <c:pt idx="10897">
                  <c:v>39054.5</c:v>
                </c:pt>
                <c:pt idx="10898">
                  <c:v>39055.5</c:v>
                </c:pt>
                <c:pt idx="10899">
                  <c:v>39056.5</c:v>
                </c:pt>
                <c:pt idx="10900">
                  <c:v>39057.5</c:v>
                </c:pt>
                <c:pt idx="10901">
                  <c:v>39058.5</c:v>
                </c:pt>
                <c:pt idx="10902">
                  <c:v>39059.5</c:v>
                </c:pt>
                <c:pt idx="10903">
                  <c:v>39060.5</c:v>
                </c:pt>
                <c:pt idx="10904">
                  <c:v>39061.5</c:v>
                </c:pt>
                <c:pt idx="10905">
                  <c:v>39062.5</c:v>
                </c:pt>
                <c:pt idx="10906">
                  <c:v>39063.5</c:v>
                </c:pt>
                <c:pt idx="10907">
                  <c:v>39064.5</c:v>
                </c:pt>
                <c:pt idx="10908">
                  <c:v>39065.5</c:v>
                </c:pt>
                <c:pt idx="10909">
                  <c:v>39066.5</c:v>
                </c:pt>
                <c:pt idx="10910">
                  <c:v>39067.5</c:v>
                </c:pt>
                <c:pt idx="10911">
                  <c:v>39068.5</c:v>
                </c:pt>
                <c:pt idx="10912">
                  <c:v>39069.5</c:v>
                </c:pt>
                <c:pt idx="10913">
                  <c:v>39070.5</c:v>
                </c:pt>
                <c:pt idx="10914">
                  <c:v>39071.5</c:v>
                </c:pt>
                <c:pt idx="10915">
                  <c:v>39072.5</c:v>
                </c:pt>
                <c:pt idx="10916">
                  <c:v>39073.5</c:v>
                </c:pt>
                <c:pt idx="10917">
                  <c:v>39074.5</c:v>
                </c:pt>
                <c:pt idx="10918">
                  <c:v>39075.5</c:v>
                </c:pt>
                <c:pt idx="10919">
                  <c:v>39076.5</c:v>
                </c:pt>
                <c:pt idx="10920">
                  <c:v>39077.5</c:v>
                </c:pt>
                <c:pt idx="10921">
                  <c:v>39078.5</c:v>
                </c:pt>
                <c:pt idx="10922">
                  <c:v>39079.5</c:v>
                </c:pt>
                <c:pt idx="10923">
                  <c:v>39080.5</c:v>
                </c:pt>
                <c:pt idx="10924">
                  <c:v>39081.5</c:v>
                </c:pt>
                <c:pt idx="10925">
                  <c:v>39082.5</c:v>
                </c:pt>
                <c:pt idx="10926">
                  <c:v>39083.5</c:v>
                </c:pt>
                <c:pt idx="10927">
                  <c:v>39084.5</c:v>
                </c:pt>
                <c:pt idx="10928">
                  <c:v>39085.5</c:v>
                </c:pt>
                <c:pt idx="10929">
                  <c:v>39086.5</c:v>
                </c:pt>
                <c:pt idx="10930">
                  <c:v>39087.5</c:v>
                </c:pt>
                <c:pt idx="10931">
                  <c:v>39088.5</c:v>
                </c:pt>
                <c:pt idx="10932">
                  <c:v>39089.5</c:v>
                </c:pt>
                <c:pt idx="10933">
                  <c:v>39090.5</c:v>
                </c:pt>
                <c:pt idx="10934">
                  <c:v>39091.5</c:v>
                </c:pt>
                <c:pt idx="10935">
                  <c:v>39092.5</c:v>
                </c:pt>
                <c:pt idx="10936">
                  <c:v>39093.5</c:v>
                </c:pt>
                <c:pt idx="10937">
                  <c:v>39094.5</c:v>
                </c:pt>
                <c:pt idx="10938">
                  <c:v>39095.5</c:v>
                </c:pt>
                <c:pt idx="10939">
                  <c:v>39096.5</c:v>
                </c:pt>
                <c:pt idx="10940">
                  <c:v>39097.5</c:v>
                </c:pt>
                <c:pt idx="10941">
                  <c:v>39098.5</c:v>
                </c:pt>
                <c:pt idx="10942">
                  <c:v>39099.5</c:v>
                </c:pt>
                <c:pt idx="10943">
                  <c:v>39100.5</c:v>
                </c:pt>
                <c:pt idx="10944">
                  <c:v>39101.5</c:v>
                </c:pt>
                <c:pt idx="10945">
                  <c:v>39102.5</c:v>
                </c:pt>
                <c:pt idx="10946">
                  <c:v>39103.5</c:v>
                </c:pt>
                <c:pt idx="10947">
                  <c:v>39104.5</c:v>
                </c:pt>
                <c:pt idx="10948">
                  <c:v>39105.5</c:v>
                </c:pt>
                <c:pt idx="10949">
                  <c:v>39106.5</c:v>
                </c:pt>
                <c:pt idx="10950">
                  <c:v>39107.5</c:v>
                </c:pt>
                <c:pt idx="10951">
                  <c:v>39108.5</c:v>
                </c:pt>
                <c:pt idx="10952">
                  <c:v>39109.5</c:v>
                </c:pt>
                <c:pt idx="10953">
                  <c:v>39110.5</c:v>
                </c:pt>
                <c:pt idx="10954">
                  <c:v>39111.5</c:v>
                </c:pt>
                <c:pt idx="10955">
                  <c:v>39112.5</c:v>
                </c:pt>
                <c:pt idx="10956">
                  <c:v>39113.5</c:v>
                </c:pt>
                <c:pt idx="10957">
                  <c:v>39114.5</c:v>
                </c:pt>
                <c:pt idx="10958">
                  <c:v>39115.5</c:v>
                </c:pt>
                <c:pt idx="10959">
                  <c:v>39116.5</c:v>
                </c:pt>
                <c:pt idx="10960">
                  <c:v>39117.5</c:v>
                </c:pt>
                <c:pt idx="10961">
                  <c:v>39118.5</c:v>
                </c:pt>
                <c:pt idx="10962">
                  <c:v>39119.5</c:v>
                </c:pt>
                <c:pt idx="10963">
                  <c:v>39120.5</c:v>
                </c:pt>
                <c:pt idx="10964">
                  <c:v>39121.5</c:v>
                </c:pt>
                <c:pt idx="10965">
                  <c:v>39122.5</c:v>
                </c:pt>
                <c:pt idx="10966">
                  <c:v>39123.5</c:v>
                </c:pt>
                <c:pt idx="10967">
                  <c:v>39124.5</c:v>
                </c:pt>
                <c:pt idx="10968">
                  <c:v>39125.5</c:v>
                </c:pt>
                <c:pt idx="10969">
                  <c:v>39126.5</c:v>
                </c:pt>
                <c:pt idx="10970">
                  <c:v>39127.5</c:v>
                </c:pt>
                <c:pt idx="10971">
                  <c:v>39128.5</c:v>
                </c:pt>
                <c:pt idx="10972">
                  <c:v>39129.5</c:v>
                </c:pt>
                <c:pt idx="10973">
                  <c:v>39130.5</c:v>
                </c:pt>
                <c:pt idx="10974">
                  <c:v>39131.5</c:v>
                </c:pt>
                <c:pt idx="10975">
                  <c:v>39132.5</c:v>
                </c:pt>
                <c:pt idx="10976">
                  <c:v>39133.5</c:v>
                </c:pt>
                <c:pt idx="10977">
                  <c:v>39134.5</c:v>
                </c:pt>
                <c:pt idx="10978">
                  <c:v>39135.5</c:v>
                </c:pt>
                <c:pt idx="10979">
                  <c:v>39136.5</c:v>
                </c:pt>
                <c:pt idx="10980">
                  <c:v>39137.5</c:v>
                </c:pt>
                <c:pt idx="10981">
                  <c:v>39138.5</c:v>
                </c:pt>
                <c:pt idx="10982">
                  <c:v>39139.5</c:v>
                </c:pt>
                <c:pt idx="10983">
                  <c:v>39140.5</c:v>
                </c:pt>
                <c:pt idx="10984">
                  <c:v>39141.5</c:v>
                </c:pt>
                <c:pt idx="10985">
                  <c:v>39142.5</c:v>
                </c:pt>
                <c:pt idx="10986">
                  <c:v>39143.5</c:v>
                </c:pt>
                <c:pt idx="10987">
                  <c:v>39144.5</c:v>
                </c:pt>
                <c:pt idx="10988">
                  <c:v>39145.5</c:v>
                </c:pt>
                <c:pt idx="10989">
                  <c:v>39146.5</c:v>
                </c:pt>
                <c:pt idx="10990">
                  <c:v>39147.5</c:v>
                </c:pt>
                <c:pt idx="10991">
                  <c:v>39148.5</c:v>
                </c:pt>
                <c:pt idx="10992">
                  <c:v>39149.5</c:v>
                </c:pt>
                <c:pt idx="10993">
                  <c:v>39150.5</c:v>
                </c:pt>
                <c:pt idx="10994">
                  <c:v>39151.5</c:v>
                </c:pt>
                <c:pt idx="10995">
                  <c:v>39152.5</c:v>
                </c:pt>
                <c:pt idx="10996">
                  <c:v>39153.5</c:v>
                </c:pt>
                <c:pt idx="10997">
                  <c:v>39154.5</c:v>
                </c:pt>
                <c:pt idx="10998">
                  <c:v>39155.5</c:v>
                </c:pt>
                <c:pt idx="10999">
                  <c:v>39156.5</c:v>
                </c:pt>
                <c:pt idx="11000">
                  <c:v>39157.5</c:v>
                </c:pt>
                <c:pt idx="11001">
                  <c:v>39158.5</c:v>
                </c:pt>
                <c:pt idx="11002">
                  <c:v>39159.5</c:v>
                </c:pt>
                <c:pt idx="11003">
                  <c:v>39160.5</c:v>
                </c:pt>
                <c:pt idx="11004">
                  <c:v>39161.5</c:v>
                </c:pt>
                <c:pt idx="11005">
                  <c:v>39162.5</c:v>
                </c:pt>
                <c:pt idx="11006">
                  <c:v>39163.5</c:v>
                </c:pt>
                <c:pt idx="11007">
                  <c:v>39164.5</c:v>
                </c:pt>
                <c:pt idx="11008">
                  <c:v>39165.5</c:v>
                </c:pt>
                <c:pt idx="11009">
                  <c:v>39166.5</c:v>
                </c:pt>
                <c:pt idx="11010">
                  <c:v>39167.5</c:v>
                </c:pt>
                <c:pt idx="11011">
                  <c:v>39168.5</c:v>
                </c:pt>
                <c:pt idx="11012">
                  <c:v>39169.5</c:v>
                </c:pt>
                <c:pt idx="11013">
                  <c:v>39170.5</c:v>
                </c:pt>
                <c:pt idx="11014">
                  <c:v>39171.5</c:v>
                </c:pt>
                <c:pt idx="11015">
                  <c:v>39172.5</c:v>
                </c:pt>
                <c:pt idx="11016">
                  <c:v>39173.5</c:v>
                </c:pt>
                <c:pt idx="11017">
                  <c:v>39174.5</c:v>
                </c:pt>
                <c:pt idx="11018">
                  <c:v>39175.5</c:v>
                </c:pt>
                <c:pt idx="11019">
                  <c:v>39176.5</c:v>
                </c:pt>
                <c:pt idx="11020">
                  <c:v>39177.5</c:v>
                </c:pt>
                <c:pt idx="11021">
                  <c:v>39178.5</c:v>
                </c:pt>
                <c:pt idx="11022">
                  <c:v>39179.5</c:v>
                </c:pt>
                <c:pt idx="11023">
                  <c:v>39180.5</c:v>
                </c:pt>
                <c:pt idx="11024">
                  <c:v>39181.5</c:v>
                </c:pt>
                <c:pt idx="11025">
                  <c:v>39182.5</c:v>
                </c:pt>
                <c:pt idx="11026">
                  <c:v>39183.5</c:v>
                </c:pt>
                <c:pt idx="11027">
                  <c:v>39184.5</c:v>
                </c:pt>
                <c:pt idx="11028">
                  <c:v>39185.5</c:v>
                </c:pt>
                <c:pt idx="11029">
                  <c:v>39186.5</c:v>
                </c:pt>
                <c:pt idx="11030">
                  <c:v>39187.5</c:v>
                </c:pt>
                <c:pt idx="11031">
                  <c:v>39188.5</c:v>
                </c:pt>
                <c:pt idx="11032">
                  <c:v>39189.5</c:v>
                </c:pt>
                <c:pt idx="11033">
                  <c:v>39190.5</c:v>
                </c:pt>
                <c:pt idx="11034">
                  <c:v>39191.5</c:v>
                </c:pt>
                <c:pt idx="11035">
                  <c:v>39192.5</c:v>
                </c:pt>
                <c:pt idx="11036">
                  <c:v>39193.5</c:v>
                </c:pt>
                <c:pt idx="11037">
                  <c:v>39194.5</c:v>
                </c:pt>
                <c:pt idx="11038">
                  <c:v>39195.5</c:v>
                </c:pt>
                <c:pt idx="11039">
                  <c:v>39196.5</c:v>
                </c:pt>
                <c:pt idx="11040">
                  <c:v>39197.5</c:v>
                </c:pt>
                <c:pt idx="11041">
                  <c:v>39198.5</c:v>
                </c:pt>
                <c:pt idx="11042">
                  <c:v>39199.5</c:v>
                </c:pt>
                <c:pt idx="11043">
                  <c:v>39200.5</c:v>
                </c:pt>
                <c:pt idx="11044">
                  <c:v>39201.5</c:v>
                </c:pt>
                <c:pt idx="11045">
                  <c:v>39202.5</c:v>
                </c:pt>
                <c:pt idx="11046">
                  <c:v>39203.5</c:v>
                </c:pt>
                <c:pt idx="11047">
                  <c:v>39204.5</c:v>
                </c:pt>
                <c:pt idx="11048">
                  <c:v>39205.5</c:v>
                </c:pt>
                <c:pt idx="11049">
                  <c:v>39206.5</c:v>
                </c:pt>
                <c:pt idx="11050">
                  <c:v>39207.5</c:v>
                </c:pt>
                <c:pt idx="11051">
                  <c:v>39208.5</c:v>
                </c:pt>
                <c:pt idx="11052">
                  <c:v>39209.5</c:v>
                </c:pt>
                <c:pt idx="11053">
                  <c:v>39210.5</c:v>
                </c:pt>
                <c:pt idx="11054">
                  <c:v>39211.5</c:v>
                </c:pt>
                <c:pt idx="11055">
                  <c:v>39212.5</c:v>
                </c:pt>
                <c:pt idx="11056">
                  <c:v>39213.5</c:v>
                </c:pt>
                <c:pt idx="11057">
                  <c:v>39214.5</c:v>
                </c:pt>
                <c:pt idx="11058">
                  <c:v>39215.5</c:v>
                </c:pt>
                <c:pt idx="11059">
                  <c:v>39216.5</c:v>
                </c:pt>
                <c:pt idx="11060">
                  <c:v>39217.5</c:v>
                </c:pt>
                <c:pt idx="11061">
                  <c:v>39218.5</c:v>
                </c:pt>
                <c:pt idx="11062">
                  <c:v>39219.5</c:v>
                </c:pt>
                <c:pt idx="11063">
                  <c:v>39220.5</c:v>
                </c:pt>
                <c:pt idx="11064">
                  <c:v>39221.5</c:v>
                </c:pt>
                <c:pt idx="11065">
                  <c:v>39222.5</c:v>
                </c:pt>
                <c:pt idx="11066">
                  <c:v>39223.5</c:v>
                </c:pt>
                <c:pt idx="11067">
                  <c:v>39224.5</c:v>
                </c:pt>
                <c:pt idx="11068">
                  <c:v>39225.5</c:v>
                </c:pt>
                <c:pt idx="11069">
                  <c:v>39226.5</c:v>
                </c:pt>
                <c:pt idx="11070">
                  <c:v>39227.5</c:v>
                </c:pt>
                <c:pt idx="11071">
                  <c:v>39228.5</c:v>
                </c:pt>
                <c:pt idx="11072">
                  <c:v>39229.5</c:v>
                </c:pt>
                <c:pt idx="11073">
                  <c:v>39230.5</c:v>
                </c:pt>
                <c:pt idx="11074">
                  <c:v>39231.5</c:v>
                </c:pt>
                <c:pt idx="11075">
                  <c:v>39232.5</c:v>
                </c:pt>
                <c:pt idx="11076">
                  <c:v>39233.5</c:v>
                </c:pt>
                <c:pt idx="11077">
                  <c:v>39234.5</c:v>
                </c:pt>
                <c:pt idx="11078">
                  <c:v>39235.5</c:v>
                </c:pt>
                <c:pt idx="11079">
                  <c:v>39236.5</c:v>
                </c:pt>
                <c:pt idx="11080">
                  <c:v>39237.5</c:v>
                </c:pt>
                <c:pt idx="11081">
                  <c:v>39238.5</c:v>
                </c:pt>
                <c:pt idx="11082">
                  <c:v>39239.5</c:v>
                </c:pt>
                <c:pt idx="11083">
                  <c:v>39240.5</c:v>
                </c:pt>
                <c:pt idx="11084">
                  <c:v>39241.5</c:v>
                </c:pt>
                <c:pt idx="11085">
                  <c:v>39242.5</c:v>
                </c:pt>
                <c:pt idx="11086">
                  <c:v>39243.5</c:v>
                </c:pt>
                <c:pt idx="11087">
                  <c:v>39244.5</c:v>
                </c:pt>
                <c:pt idx="11088">
                  <c:v>39245.5</c:v>
                </c:pt>
                <c:pt idx="11089">
                  <c:v>39246.5</c:v>
                </c:pt>
                <c:pt idx="11090">
                  <c:v>39247.5</c:v>
                </c:pt>
                <c:pt idx="11091">
                  <c:v>39248.5</c:v>
                </c:pt>
                <c:pt idx="11092">
                  <c:v>39249.5</c:v>
                </c:pt>
                <c:pt idx="11093">
                  <c:v>39250.5</c:v>
                </c:pt>
                <c:pt idx="11094">
                  <c:v>39251.5</c:v>
                </c:pt>
                <c:pt idx="11095">
                  <c:v>39252.5</c:v>
                </c:pt>
                <c:pt idx="11096">
                  <c:v>39253.5</c:v>
                </c:pt>
                <c:pt idx="11097">
                  <c:v>39254.5</c:v>
                </c:pt>
                <c:pt idx="11098">
                  <c:v>39255.5</c:v>
                </c:pt>
                <c:pt idx="11099">
                  <c:v>39256.5</c:v>
                </c:pt>
                <c:pt idx="11100">
                  <c:v>39257.5</c:v>
                </c:pt>
                <c:pt idx="11101">
                  <c:v>39258.5</c:v>
                </c:pt>
                <c:pt idx="11102">
                  <c:v>39259.5</c:v>
                </c:pt>
                <c:pt idx="11103">
                  <c:v>39260.5</c:v>
                </c:pt>
                <c:pt idx="11104">
                  <c:v>39261.5</c:v>
                </c:pt>
                <c:pt idx="11105">
                  <c:v>39262.5</c:v>
                </c:pt>
                <c:pt idx="11106">
                  <c:v>39263.5</c:v>
                </c:pt>
                <c:pt idx="11107">
                  <c:v>39264.5</c:v>
                </c:pt>
                <c:pt idx="11108">
                  <c:v>39265.5</c:v>
                </c:pt>
                <c:pt idx="11109">
                  <c:v>39266.5</c:v>
                </c:pt>
                <c:pt idx="11110">
                  <c:v>39267.5</c:v>
                </c:pt>
                <c:pt idx="11111">
                  <c:v>39268.5</c:v>
                </c:pt>
                <c:pt idx="11112">
                  <c:v>39269.5</c:v>
                </c:pt>
                <c:pt idx="11113">
                  <c:v>39270.5</c:v>
                </c:pt>
                <c:pt idx="11114">
                  <c:v>39271.5</c:v>
                </c:pt>
                <c:pt idx="11115">
                  <c:v>39272.5</c:v>
                </c:pt>
                <c:pt idx="11116">
                  <c:v>39273.5</c:v>
                </c:pt>
                <c:pt idx="11117">
                  <c:v>39274.5</c:v>
                </c:pt>
                <c:pt idx="11118">
                  <c:v>39275.5</c:v>
                </c:pt>
                <c:pt idx="11119">
                  <c:v>39276.5</c:v>
                </c:pt>
                <c:pt idx="11120">
                  <c:v>39277.5</c:v>
                </c:pt>
                <c:pt idx="11121">
                  <c:v>39278.5</c:v>
                </c:pt>
                <c:pt idx="11122">
                  <c:v>39279.5</c:v>
                </c:pt>
                <c:pt idx="11123">
                  <c:v>39280.5</c:v>
                </c:pt>
                <c:pt idx="11124">
                  <c:v>39281.5</c:v>
                </c:pt>
                <c:pt idx="11125">
                  <c:v>39282.5</c:v>
                </c:pt>
                <c:pt idx="11126">
                  <c:v>39283.5</c:v>
                </c:pt>
                <c:pt idx="11127">
                  <c:v>39284.5</c:v>
                </c:pt>
                <c:pt idx="11128">
                  <c:v>39285.5</c:v>
                </c:pt>
                <c:pt idx="11129">
                  <c:v>39286.5</c:v>
                </c:pt>
                <c:pt idx="11130">
                  <c:v>39287.5</c:v>
                </c:pt>
                <c:pt idx="11131">
                  <c:v>39288.5</c:v>
                </c:pt>
                <c:pt idx="11132">
                  <c:v>39289.5</c:v>
                </c:pt>
                <c:pt idx="11133">
                  <c:v>39290.5</c:v>
                </c:pt>
                <c:pt idx="11134">
                  <c:v>39291.5</c:v>
                </c:pt>
                <c:pt idx="11135">
                  <c:v>39292.5</c:v>
                </c:pt>
                <c:pt idx="11136">
                  <c:v>39293.5</c:v>
                </c:pt>
                <c:pt idx="11137">
                  <c:v>39294.5</c:v>
                </c:pt>
                <c:pt idx="11138">
                  <c:v>39295.5</c:v>
                </c:pt>
                <c:pt idx="11139">
                  <c:v>39296.5</c:v>
                </c:pt>
                <c:pt idx="11140">
                  <c:v>39297.5</c:v>
                </c:pt>
                <c:pt idx="11141">
                  <c:v>39298.5</c:v>
                </c:pt>
                <c:pt idx="11142">
                  <c:v>39299.5</c:v>
                </c:pt>
                <c:pt idx="11143">
                  <c:v>39300.5</c:v>
                </c:pt>
                <c:pt idx="11144">
                  <c:v>39301.5</c:v>
                </c:pt>
                <c:pt idx="11145">
                  <c:v>39302.5</c:v>
                </c:pt>
                <c:pt idx="11146">
                  <c:v>39303.5</c:v>
                </c:pt>
                <c:pt idx="11147">
                  <c:v>39304.5</c:v>
                </c:pt>
                <c:pt idx="11148">
                  <c:v>39305.5</c:v>
                </c:pt>
                <c:pt idx="11149">
                  <c:v>39306.5</c:v>
                </c:pt>
                <c:pt idx="11150">
                  <c:v>39307.5</c:v>
                </c:pt>
                <c:pt idx="11151">
                  <c:v>39308.5</c:v>
                </c:pt>
                <c:pt idx="11152">
                  <c:v>39309.5</c:v>
                </c:pt>
                <c:pt idx="11153">
                  <c:v>39310.5</c:v>
                </c:pt>
                <c:pt idx="11154">
                  <c:v>39311.5</c:v>
                </c:pt>
                <c:pt idx="11155">
                  <c:v>39312.5</c:v>
                </c:pt>
                <c:pt idx="11156">
                  <c:v>39313.5</c:v>
                </c:pt>
                <c:pt idx="11157">
                  <c:v>39314.5</c:v>
                </c:pt>
                <c:pt idx="11158">
                  <c:v>39315.5</c:v>
                </c:pt>
                <c:pt idx="11159">
                  <c:v>39316.5</c:v>
                </c:pt>
                <c:pt idx="11160">
                  <c:v>39317.5</c:v>
                </c:pt>
                <c:pt idx="11161">
                  <c:v>39318.5</c:v>
                </c:pt>
                <c:pt idx="11162">
                  <c:v>39319.5</c:v>
                </c:pt>
                <c:pt idx="11163">
                  <c:v>39320.5</c:v>
                </c:pt>
                <c:pt idx="11164">
                  <c:v>39321.5</c:v>
                </c:pt>
                <c:pt idx="11165">
                  <c:v>39322.5</c:v>
                </c:pt>
                <c:pt idx="11166">
                  <c:v>39323.5</c:v>
                </c:pt>
                <c:pt idx="11167">
                  <c:v>39324.5</c:v>
                </c:pt>
                <c:pt idx="11168">
                  <c:v>39325.5</c:v>
                </c:pt>
                <c:pt idx="11169">
                  <c:v>39326.5</c:v>
                </c:pt>
                <c:pt idx="11170">
                  <c:v>39327.5</c:v>
                </c:pt>
                <c:pt idx="11171">
                  <c:v>39328.5</c:v>
                </c:pt>
                <c:pt idx="11172">
                  <c:v>39329.5</c:v>
                </c:pt>
                <c:pt idx="11173">
                  <c:v>39330.5</c:v>
                </c:pt>
                <c:pt idx="11174">
                  <c:v>39331.5</c:v>
                </c:pt>
                <c:pt idx="11175">
                  <c:v>39332.5</c:v>
                </c:pt>
                <c:pt idx="11176">
                  <c:v>39333.5</c:v>
                </c:pt>
                <c:pt idx="11177">
                  <c:v>39334.5</c:v>
                </c:pt>
                <c:pt idx="11178">
                  <c:v>39335.5</c:v>
                </c:pt>
                <c:pt idx="11179">
                  <c:v>39336.5</c:v>
                </c:pt>
                <c:pt idx="11180">
                  <c:v>39337.5</c:v>
                </c:pt>
                <c:pt idx="11181">
                  <c:v>39338.5</c:v>
                </c:pt>
                <c:pt idx="11182">
                  <c:v>39339.5</c:v>
                </c:pt>
                <c:pt idx="11183">
                  <c:v>39340.5</c:v>
                </c:pt>
                <c:pt idx="11184">
                  <c:v>39341.5</c:v>
                </c:pt>
                <c:pt idx="11185">
                  <c:v>39342.5</c:v>
                </c:pt>
                <c:pt idx="11186">
                  <c:v>39343.5</c:v>
                </c:pt>
                <c:pt idx="11187">
                  <c:v>39344.5</c:v>
                </c:pt>
                <c:pt idx="11188">
                  <c:v>39345.5</c:v>
                </c:pt>
                <c:pt idx="11189">
                  <c:v>39346.5</c:v>
                </c:pt>
                <c:pt idx="11190">
                  <c:v>39347.5</c:v>
                </c:pt>
                <c:pt idx="11191">
                  <c:v>39348.5</c:v>
                </c:pt>
                <c:pt idx="11192">
                  <c:v>39349.5</c:v>
                </c:pt>
                <c:pt idx="11193">
                  <c:v>39350.5</c:v>
                </c:pt>
                <c:pt idx="11194">
                  <c:v>39351.5</c:v>
                </c:pt>
                <c:pt idx="11195">
                  <c:v>39352.5</c:v>
                </c:pt>
                <c:pt idx="11196">
                  <c:v>39353.5</c:v>
                </c:pt>
                <c:pt idx="11197">
                  <c:v>39354.5</c:v>
                </c:pt>
                <c:pt idx="11198">
                  <c:v>39355.5</c:v>
                </c:pt>
                <c:pt idx="11199">
                  <c:v>39356.5</c:v>
                </c:pt>
                <c:pt idx="11200">
                  <c:v>39357.5</c:v>
                </c:pt>
                <c:pt idx="11201">
                  <c:v>39358.5</c:v>
                </c:pt>
                <c:pt idx="11202">
                  <c:v>39359.5</c:v>
                </c:pt>
                <c:pt idx="11203">
                  <c:v>39360.5</c:v>
                </c:pt>
                <c:pt idx="11204">
                  <c:v>39361.5</c:v>
                </c:pt>
                <c:pt idx="11205">
                  <c:v>39362.5</c:v>
                </c:pt>
                <c:pt idx="11206">
                  <c:v>39363.5</c:v>
                </c:pt>
                <c:pt idx="11207">
                  <c:v>39364.5</c:v>
                </c:pt>
                <c:pt idx="11208">
                  <c:v>39365.5</c:v>
                </c:pt>
                <c:pt idx="11209">
                  <c:v>39366.5</c:v>
                </c:pt>
                <c:pt idx="11210">
                  <c:v>39367.5</c:v>
                </c:pt>
                <c:pt idx="11211">
                  <c:v>39368.5</c:v>
                </c:pt>
                <c:pt idx="11212">
                  <c:v>39369.5</c:v>
                </c:pt>
                <c:pt idx="11213">
                  <c:v>39370.5</c:v>
                </c:pt>
                <c:pt idx="11214">
                  <c:v>39371.5</c:v>
                </c:pt>
                <c:pt idx="11215">
                  <c:v>39372.5</c:v>
                </c:pt>
                <c:pt idx="11216">
                  <c:v>39373.5</c:v>
                </c:pt>
                <c:pt idx="11217">
                  <c:v>39374.5</c:v>
                </c:pt>
                <c:pt idx="11218">
                  <c:v>39375.5</c:v>
                </c:pt>
                <c:pt idx="11219">
                  <c:v>39376.5</c:v>
                </c:pt>
                <c:pt idx="11220">
                  <c:v>39377.5</c:v>
                </c:pt>
                <c:pt idx="11221">
                  <c:v>39378.5</c:v>
                </c:pt>
                <c:pt idx="11222">
                  <c:v>39379.5</c:v>
                </c:pt>
                <c:pt idx="11223">
                  <c:v>39380.5</c:v>
                </c:pt>
                <c:pt idx="11224">
                  <c:v>39381.5</c:v>
                </c:pt>
                <c:pt idx="11225">
                  <c:v>39382.5</c:v>
                </c:pt>
                <c:pt idx="11226">
                  <c:v>39383.5</c:v>
                </c:pt>
                <c:pt idx="11227">
                  <c:v>39384.5</c:v>
                </c:pt>
                <c:pt idx="11228">
                  <c:v>39385.5</c:v>
                </c:pt>
                <c:pt idx="11229">
                  <c:v>39386.5</c:v>
                </c:pt>
                <c:pt idx="11230">
                  <c:v>39387.5</c:v>
                </c:pt>
                <c:pt idx="11231">
                  <c:v>39388.5</c:v>
                </c:pt>
                <c:pt idx="11232">
                  <c:v>39389.5</c:v>
                </c:pt>
                <c:pt idx="11233">
                  <c:v>39390.5</c:v>
                </c:pt>
                <c:pt idx="11234">
                  <c:v>39391.5</c:v>
                </c:pt>
                <c:pt idx="11235">
                  <c:v>39392.5</c:v>
                </c:pt>
                <c:pt idx="11236">
                  <c:v>39393.5</c:v>
                </c:pt>
                <c:pt idx="11237">
                  <c:v>39394.5</c:v>
                </c:pt>
                <c:pt idx="11238">
                  <c:v>39395.5</c:v>
                </c:pt>
                <c:pt idx="11239">
                  <c:v>39396.5</c:v>
                </c:pt>
                <c:pt idx="11240">
                  <c:v>39397.5</c:v>
                </c:pt>
                <c:pt idx="11241">
                  <c:v>39398.5</c:v>
                </c:pt>
                <c:pt idx="11242">
                  <c:v>39399.5</c:v>
                </c:pt>
                <c:pt idx="11243">
                  <c:v>39400.5</c:v>
                </c:pt>
                <c:pt idx="11244">
                  <c:v>39401.5</c:v>
                </c:pt>
                <c:pt idx="11245">
                  <c:v>39402.5</c:v>
                </c:pt>
                <c:pt idx="11246">
                  <c:v>39403.5</c:v>
                </c:pt>
                <c:pt idx="11247">
                  <c:v>39404.5</c:v>
                </c:pt>
                <c:pt idx="11248">
                  <c:v>39405.5</c:v>
                </c:pt>
                <c:pt idx="11249">
                  <c:v>39406.5</c:v>
                </c:pt>
                <c:pt idx="11250">
                  <c:v>39407.5</c:v>
                </c:pt>
                <c:pt idx="11251">
                  <c:v>39408.5</c:v>
                </c:pt>
                <c:pt idx="11252">
                  <c:v>39409.5</c:v>
                </c:pt>
                <c:pt idx="11253">
                  <c:v>39410.5</c:v>
                </c:pt>
                <c:pt idx="11254">
                  <c:v>39411.5</c:v>
                </c:pt>
                <c:pt idx="11255">
                  <c:v>39412.5</c:v>
                </c:pt>
                <c:pt idx="11256">
                  <c:v>39413.5</c:v>
                </c:pt>
                <c:pt idx="11257">
                  <c:v>39414.5</c:v>
                </c:pt>
                <c:pt idx="11258">
                  <c:v>39415.5</c:v>
                </c:pt>
                <c:pt idx="11259">
                  <c:v>39416.5</c:v>
                </c:pt>
                <c:pt idx="11260">
                  <c:v>39417.5</c:v>
                </c:pt>
                <c:pt idx="11261">
                  <c:v>39418.5</c:v>
                </c:pt>
                <c:pt idx="11262">
                  <c:v>39419.5</c:v>
                </c:pt>
                <c:pt idx="11263">
                  <c:v>39420.5</c:v>
                </c:pt>
                <c:pt idx="11264">
                  <c:v>39421.5</c:v>
                </c:pt>
                <c:pt idx="11265">
                  <c:v>39422.5</c:v>
                </c:pt>
                <c:pt idx="11266">
                  <c:v>39423.5</c:v>
                </c:pt>
                <c:pt idx="11267">
                  <c:v>39424.5</c:v>
                </c:pt>
                <c:pt idx="11268">
                  <c:v>39425.5</c:v>
                </c:pt>
                <c:pt idx="11269">
                  <c:v>39426.5</c:v>
                </c:pt>
                <c:pt idx="11270">
                  <c:v>39427.5</c:v>
                </c:pt>
                <c:pt idx="11271">
                  <c:v>39428.5</c:v>
                </c:pt>
                <c:pt idx="11272">
                  <c:v>39429.5</c:v>
                </c:pt>
                <c:pt idx="11273">
                  <c:v>39430.5</c:v>
                </c:pt>
                <c:pt idx="11274">
                  <c:v>39431.5</c:v>
                </c:pt>
                <c:pt idx="11275">
                  <c:v>39432.5</c:v>
                </c:pt>
                <c:pt idx="11276">
                  <c:v>39433.5</c:v>
                </c:pt>
                <c:pt idx="11277">
                  <c:v>39434.5</c:v>
                </c:pt>
                <c:pt idx="11278">
                  <c:v>39435.5</c:v>
                </c:pt>
                <c:pt idx="11279">
                  <c:v>39436.5</c:v>
                </c:pt>
                <c:pt idx="11280">
                  <c:v>39437.5</c:v>
                </c:pt>
                <c:pt idx="11281">
                  <c:v>39438.5</c:v>
                </c:pt>
                <c:pt idx="11282">
                  <c:v>39439.5</c:v>
                </c:pt>
                <c:pt idx="11283">
                  <c:v>39440.5</c:v>
                </c:pt>
                <c:pt idx="11284">
                  <c:v>39441.5</c:v>
                </c:pt>
                <c:pt idx="11285">
                  <c:v>39442.5</c:v>
                </c:pt>
                <c:pt idx="11286">
                  <c:v>39443.5</c:v>
                </c:pt>
                <c:pt idx="11287">
                  <c:v>39444.5</c:v>
                </c:pt>
                <c:pt idx="11288">
                  <c:v>39445.5</c:v>
                </c:pt>
                <c:pt idx="11289">
                  <c:v>39446.5</c:v>
                </c:pt>
                <c:pt idx="11290">
                  <c:v>39447.5</c:v>
                </c:pt>
                <c:pt idx="11291">
                  <c:v>39448.5</c:v>
                </c:pt>
                <c:pt idx="11292">
                  <c:v>39449.5</c:v>
                </c:pt>
                <c:pt idx="11293">
                  <c:v>39450.5</c:v>
                </c:pt>
                <c:pt idx="11294">
                  <c:v>39451.5</c:v>
                </c:pt>
                <c:pt idx="11295">
                  <c:v>39452.5</c:v>
                </c:pt>
                <c:pt idx="11296">
                  <c:v>39453.5</c:v>
                </c:pt>
                <c:pt idx="11297">
                  <c:v>39454.5</c:v>
                </c:pt>
                <c:pt idx="11298">
                  <c:v>39455.5</c:v>
                </c:pt>
                <c:pt idx="11299">
                  <c:v>39456.5</c:v>
                </c:pt>
                <c:pt idx="11300">
                  <c:v>39457.5</c:v>
                </c:pt>
                <c:pt idx="11301">
                  <c:v>39458.5</c:v>
                </c:pt>
                <c:pt idx="11302">
                  <c:v>39459.5</c:v>
                </c:pt>
                <c:pt idx="11303">
                  <c:v>39460.5</c:v>
                </c:pt>
                <c:pt idx="11304">
                  <c:v>39461.5</c:v>
                </c:pt>
                <c:pt idx="11305">
                  <c:v>39462.5</c:v>
                </c:pt>
                <c:pt idx="11306">
                  <c:v>39463.5</c:v>
                </c:pt>
                <c:pt idx="11307">
                  <c:v>39464.5</c:v>
                </c:pt>
                <c:pt idx="11308">
                  <c:v>39465.5</c:v>
                </c:pt>
                <c:pt idx="11309">
                  <c:v>39466.5</c:v>
                </c:pt>
                <c:pt idx="11310">
                  <c:v>39467.5</c:v>
                </c:pt>
                <c:pt idx="11311">
                  <c:v>39468.5</c:v>
                </c:pt>
                <c:pt idx="11312">
                  <c:v>39469.5</c:v>
                </c:pt>
                <c:pt idx="11313">
                  <c:v>39470.5</c:v>
                </c:pt>
                <c:pt idx="11314">
                  <c:v>39471.5</c:v>
                </c:pt>
                <c:pt idx="11315">
                  <c:v>39472.5</c:v>
                </c:pt>
                <c:pt idx="11316">
                  <c:v>39473.5</c:v>
                </c:pt>
                <c:pt idx="11317">
                  <c:v>39474.5</c:v>
                </c:pt>
                <c:pt idx="11318">
                  <c:v>39475.5</c:v>
                </c:pt>
                <c:pt idx="11319">
                  <c:v>39476.5</c:v>
                </c:pt>
                <c:pt idx="11320">
                  <c:v>39477.5</c:v>
                </c:pt>
                <c:pt idx="11321">
                  <c:v>39478.5</c:v>
                </c:pt>
                <c:pt idx="11322">
                  <c:v>39479.5</c:v>
                </c:pt>
                <c:pt idx="11323">
                  <c:v>39480.5</c:v>
                </c:pt>
                <c:pt idx="11324">
                  <c:v>39481.5</c:v>
                </c:pt>
                <c:pt idx="11325">
                  <c:v>39482.5</c:v>
                </c:pt>
                <c:pt idx="11326">
                  <c:v>39483.5</c:v>
                </c:pt>
                <c:pt idx="11327">
                  <c:v>39484.5</c:v>
                </c:pt>
                <c:pt idx="11328">
                  <c:v>39485.5</c:v>
                </c:pt>
                <c:pt idx="11329">
                  <c:v>39486.5</c:v>
                </c:pt>
                <c:pt idx="11330">
                  <c:v>39487.5</c:v>
                </c:pt>
                <c:pt idx="11331">
                  <c:v>39488.5</c:v>
                </c:pt>
                <c:pt idx="11332">
                  <c:v>39489.5</c:v>
                </c:pt>
                <c:pt idx="11333">
                  <c:v>39490.5</c:v>
                </c:pt>
                <c:pt idx="11334">
                  <c:v>39491.5</c:v>
                </c:pt>
                <c:pt idx="11335">
                  <c:v>39492.5</c:v>
                </c:pt>
                <c:pt idx="11336">
                  <c:v>39493.5</c:v>
                </c:pt>
                <c:pt idx="11337">
                  <c:v>39494.5</c:v>
                </c:pt>
                <c:pt idx="11338">
                  <c:v>39495.5</c:v>
                </c:pt>
                <c:pt idx="11339">
                  <c:v>39496.5</c:v>
                </c:pt>
                <c:pt idx="11340">
                  <c:v>39497.5</c:v>
                </c:pt>
                <c:pt idx="11341">
                  <c:v>39498.5</c:v>
                </c:pt>
                <c:pt idx="11342">
                  <c:v>39499.5</c:v>
                </c:pt>
                <c:pt idx="11343">
                  <c:v>39500.5</c:v>
                </c:pt>
                <c:pt idx="11344">
                  <c:v>39501.5</c:v>
                </c:pt>
                <c:pt idx="11345">
                  <c:v>39502.5</c:v>
                </c:pt>
                <c:pt idx="11346">
                  <c:v>39503.5</c:v>
                </c:pt>
                <c:pt idx="11347">
                  <c:v>39504.5</c:v>
                </c:pt>
                <c:pt idx="11348">
                  <c:v>39505.5</c:v>
                </c:pt>
                <c:pt idx="11349">
                  <c:v>39506.5</c:v>
                </c:pt>
                <c:pt idx="11350">
                  <c:v>39507.5</c:v>
                </c:pt>
                <c:pt idx="11351">
                  <c:v>39508.5</c:v>
                </c:pt>
                <c:pt idx="11352">
                  <c:v>39509.5</c:v>
                </c:pt>
                <c:pt idx="11353">
                  <c:v>39510.5</c:v>
                </c:pt>
                <c:pt idx="11354">
                  <c:v>39511.5</c:v>
                </c:pt>
                <c:pt idx="11355">
                  <c:v>39512.5</c:v>
                </c:pt>
                <c:pt idx="11356">
                  <c:v>39513.5</c:v>
                </c:pt>
                <c:pt idx="11357">
                  <c:v>39514.5</c:v>
                </c:pt>
                <c:pt idx="11358">
                  <c:v>39515.5</c:v>
                </c:pt>
                <c:pt idx="11359">
                  <c:v>39516.5</c:v>
                </c:pt>
                <c:pt idx="11360">
                  <c:v>39517.5</c:v>
                </c:pt>
                <c:pt idx="11361">
                  <c:v>39518.5</c:v>
                </c:pt>
                <c:pt idx="11362">
                  <c:v>39519.5</c:v>
                </c:pt>
                <c:pt idx="11363">
                  <c:v>39520.5</c:v>
                </c:pt>
                <c:pt idx="11364">
                  <c:v>39521.5</c:v>
                </c:pt>
                <c:pt idx="11365">
                  <c:v>39522.5</c:v>
                </c:pt>
                <c:pt idx="11366">
                  <c:v>39523.5</c:v>
                </c:pt>
                <c:pt idx="11367">
                  <c:v>39524.5</c:v>
                </c:pt>
                <c:pt idx="11368">
                  <c:v>39525.5</c:v>
                </c:pt>
                <c:pt idx="11369">
                  <c:v>39526.5</c:v>
                </c:pt>
                <c:pt idx="11370">
                  <c:v>39527.5</c:v>
                </c:pt>
                <c:pt idx="11371">
                  <c:v>39528.5</c:v>
                </c:pt>
                <c:pt idx="11372">
                  <c:v>39529.5</c:v>
                </c:pt>
                <c:pt idx="11373">
                  <c:v>39530.5</c:v>
                </c:pt>
                <c:pt idx="11374">
                  <c:v>39531.5</c:v>
                </c:pt>
                <c:pt idx="11375">
                  <c:v>39532.5</c:v>
                </c:pt>
                <c:pt idx="11376">
                  <c:v>39533.5</c:v>
                </c:pt>
                <c:pt idx="11377">
                  <c:v>39534.5</c:v>
                </c:pt>
                <c:pt idx="11378">
                  <c:v>39535.5</c:v>
                </c:pt>
                <c:pt idx="11379">
                  <c:v>39536.5</c:v>
                </c:pt>
                <c:pt idx="11380">
                  <c:v>39537.5</c:v>
                </c:pt>
                <c:pt idx="11381">
                  <c:v>39538.5</c:v>
                </c:pt>
                <c:pt idx="11382">
                  <c:v>39539.5</c:v>
                </c:pt>
                <c:pt idx="11383">
                  <c:v>39540.5</c:v>
                </c:pt>
                <c:pt idx="11384">
                  <c:v>39541.5</c:v>
                </c:pt>
                <c:pt idx="11385">
                  <c:v>39542.5</c:v>
                </c:pt>
                <c:pt idx="11386">
                  <c:v>39543.5</c:v>
                </c:pt>
                <c:pt idx="11387">
                  <c:v>39544.5</c:v>
                </c:pt>
                <c:pt idx="11388">
                  <c:v>39545.5</c:v>
                </c:pt>
                <c:pt idx="11389">
                  <c:v>39546.5</c:v>
                </c:pt>
                <c:pt idx="11390">
                  <c:v>39547.5</c:v>
                </c:pt>
                <c:pt idx="11391">
                  <c:v>39548.5</c:v>
                </c:pt>
                <c:pt idx="11392">
                  <c:v>39549.5</c:v>
                </c:pt>
                <c:pt idx="11393">
                  <c:v>39550.5</c:v>
                </c:pt>
                <c:pt idx="11394">
                  <c:v>39551.5</c:v>
                </c:pt>
                <c:pt idx="11395">
                  <c:v>39552.5</c:v>
                </c:pt>
                <c:pt idx="11396">
                  <c:v>39553.5</c:v>
                </c:pt>
                <c:pt idx="11397">
                  <c:v>39554.5</c:v>
                </c:pt>
                <c:pt idx="11398">
                  <c:v>39555.5</c:v>
                </c:pt>
                <c:pt idx="11399">
                  <c:v>39556.5</c:v>
                </c:pt>
                <c:pt idx="11400">
                  <c:v>39557.5</c:v>
                </c:pt>
                <c:pt idx="11401">
                  <c:v>39558.5</c:v>
                </c:pt>
                <c:pt idx="11402">
                  <c:v>39559.5</c:v>
                </c:pt>
                <c:pt idx="11403">
                  <c:v>39560.5</c:v>
                </c:pt>
                <c:pt idx="11404">
                  <c:v>39561.5</c:v>
                </c:pt>
                <c:pt idx="11405">
                  <c:v>39562.5</c:v>
                </c:pt>
                <c:pt idx="11406">
                  <c:v>39563.5</c:v>
                </c:pt>
                <c:pt idx="11407">
                  <c:v>39564.5</c:v>
                </c:pt>
                <c:pt idx="11408">
                  <c:v>39565.5</c:v>
                </c:pt>
                <c:pt idx="11409">
                  <c:v>39566.5</c:v>
                </c:pt>
                <c:pt idx="11410">
                  <c:v>39567.5</c:v>
                </c:pt>
                <c:pt idx="11411">
                  <c:v>39568.5</c:v>
                </c:pt>
                <c:pt idx="11412">
                  <c:v>39569.5</c:v>
                </c:pt>
                <c:pt idx="11413">
                  <c:v>39570.5</c:v>
                </c:pt>
                <c:pt idx="11414">
                  <c:v>39571.5</c:v>
                </c:pt>
                <c:pt idx="11415">
                  <c:v>39572.5</c:v>
                </c:pt>
                <c:pt idx="11416">
                  <c:v>39573.5</c:v>
                </c:pt>
                <c:pt idx="11417">
                  <c:v>39574.5</c:v>
                </c:pt>
                <c:pt idx="11418">
                  <c:v>39575.5</c:v>
                </c:pt>
                <c:pt idx="11419">
                  <c:v>39576.5</c:v>
                </c:pt>
                <c:pt idx="11420">
                  <c:v>39577.5</c:v>
                </c:pt>
                <c:pt idx="11421">
                  <c:v>39578.5</c:v>
                </c:pt>
                <c:pt idx="11422">
                  <c:v>39579.5</c:v>
                </c:pt>
                <c:pt idx="11423">
                  <c:v>39580.5</c:v>
                </c:pt>
                <c:pt idx="11424">
                  <c:v>39581.5</c:v>
                </c:pt>
                <c:pt idx="11425">
                  <c:v>39582.5</c:v>
                </c:pt>
                <c:pt idx="11426">
                  <c:v>39583.5</c:v>
                </c:pt>
                <c:pt idx="11427">
                  <c:v>39584.5</c:v>
                </c:pt>
                <c:pt idx="11428">
                  <c:v>39585.5</c:v>
                </c:pt>
                <c:pt idx="11429">
                  <c:v>39586.5</c:v>
                </c:pt>
                <c:pt idx="11430">
                  <c:v>39587.5</c:v>
                </c:pt>
                <c:pt idx="11431">
                  <c:v>39588.5</c:v>
                </c:pt>
                <c:pt idx="11432">
                  <c:v>39589.5</c:v>
                </c:pt>
                <c:pt idx="11433">
                  <c:v>39590.5</c:v>
                </c:pt>
                <c:pt idx="11434">
                  <c:v>39591.5</c:v>
                </c:pt>
                <c:pt idx="11435">
                  <c:v>39592.5</c:v>
                </c:pt>
                <c:pt idx="11436">
                  <c:v>39593.5</c:v>
                </c:pt>
                <c:pt idx="11437">
                  <c:v>39594.5</c:v>
                </c:pt>
                <c:pt idx="11438">
                  <c:v>39595.5</c:v>
                </c:pt>
                <c:pt idx="11439">
                  <c:v>39596.5</c:v>
                </c:pt>
                <c:pt idx="11440">
                  <c:v>39597.5</c:v>
                </c:pt>
                <c:pt idx="11441">
                  <c:v>39598.5</c:v>
                </c:pt>
                <c:pt idx="11442">
                  <c:v>39599.5</c:v>
                </c:pt>
                <c:pt idx="11443">
                  <c:v>39600.5</c:v>
                </c:pt>
                <c:pt idx="11444">
                  <c:v>39601.5</c:v>
                </c:pt>
                <c:pt idx="11445">
                  <c:v>39602.5</c:v>
                </c:pt>
                <c:pt idx="11446">
                  <c:v>39603.5</c:v>
                </c:pt>
                <c:pt idx="11447">
                  <c:v>39604.5</c:v>
                </c:pt>
                <c:pt idx="11448">
                  <c:v>39605.5</c:v>
                </c:pt>
                <c:pt idx="11449">
                  <c:v>39606.5</c:v>
                </c:pt>
                <c:pt idx="11450">
                  <c:v>39607.5</c:v>
                </c:pt>
                <c:pt idx="11451">
                  <c:v>39608.5</c:v>
                </c:pt>
                <c:pt idx="11452">
                  <c:v>39609.5</c:v>
                </c:pt>
                <c:pt idx="11453">
                  <c:v>39610.5</c:v>
                </c:pt>
                <c:pt idx="11454">
                  <c:v>39611.5</c:v>
                </c:pt>
                <c:pt idx="11455">
                  <c:v>39612.5</c:v>
                </c:pt>
                <c:pt idx="11456">
                  <c:v>39613.5</c:v>
                </c:pt>
                <c:pt idx="11457">
                  <c:v>39614.5</c:v>
                </c:pt>
                <c:pt idx="11458">
                  <c:v>39615.5</c:v>
                </c:pt>
                <c:pt idx="11459">
                  <c:v>39616.5</c:v>
                </c:pt>
                <c:pt idx="11460">
                  <c:v>39617.5</c:v>
                </c:pt>
                <c:pt idx="11461">
                  <c:v>39618.5</c:v>
                </c:pt>
                <c:pt idx="11462">
                  <c:v>39619.5</c:v>
                </c:pt>
                <c:pt idx="11463">
                  <c:v>39620.5</c:v>
                </c:pt>
                <c:pt idx="11464">
                  <c:v>39621.5</c:v>
                </c:pt>
                <c:pt idx="11465">
                  <c:v>39622.5</c:v>
                </c:pt>
                <c:pt idx="11466">
                  <c:v>39623.5</c:v>
                </c:pt>
                <c:pt idx="11467">
                  <c:v>39624.5</c:v>
                </c:pt>
                <c:pt idx="11468">
                  <c:v>39625.5</c:v>
                </c:pt>
                <c:pt idx="11469">
                  <c:v>39626.5</c:v>
                </c:pt>
                <c:pt idx="11470">
                  <c:v>39627.5</c:v>
                </c:pt>
                <c:pt idx="11471">
                  <c:v>39628.5</c:v>
                </c:pt>
                <c:pt idx="11472">
                  <c:v>39629.5</c:v>
                </c:pt>
                <c:pt idx="11473">
                  <c:v>39630.5</c:v>
                </c:pt>
                <c:pt idx="11474">
                  <c:v>39631.5</c:v>
                </c:pt>
                <c:pt idx="11475">
                  <c:v>39632.5</c:v>
                </c:pt>
                <c:pt idx="11476">
                  <c:v>39633.5</c:v>
                </c:pt>
                <c:pt idx="11477">
                  <c:v>39634.5</c:v>
                </c:pt>
                <c:pt idx="11478">
                  <c:v>39635.5</c:v>
                </c:pt>
                <c:pt idx="11479">
                  <c:v>39636.5</c:v>
                </c:pt>
                <c:pt idx="11480">
                  <c:v>39637.5</c:v>
                </c:pt>
                <c:pt idx="11481">
                  <c:v>39638.5</c:v>
                </c:pt>
                <c:pt idx="11482">
                  <c:v>39639.5</c:v>
                </c:pt>
                <c:pt idx="11483">
                  <c:v>39640.5</c:v>
                </c:pt>
                <c:pt idx="11484">
                  <c:v>39641.5</c:v>
                </c:pt>
                <c:pt idx="11485">
                  <c:v>39642.5</c:v>
                </c:pt>
                <c:pt idx="11486">
                  <c:v>39643.5</c:v>
                </c:pt>
                <c:pt idx="11487">
                  <c:v>39644.5</c:v>
                </c:pt>
                <c:pt idx="11488">
                  <c:v>39645.5</c:v>
                </c:pt>
                <c:pt idx="11489">
                  <c:v>39646.5</c:v>
                </c:pt>
                <c:pt idx="11490">
                  <c:v>39647.5</c:v>
                </c:pt>
                <c:pt idx="11491">
                  <c:v>39648.5</c:v>
                </c:pt>
                <c:pt idx="11492">
                  <c:v>39649.5</c:v>
                </c:pt>
                <c:pt idx="11493">
                  <c:v>39650.5</c:v>
                </c:pt>
                <c:pt idx="11494">
                  <c:v>39651.5</c:v>
                </c:pt>
                <c:pt idx="11495">
                  <c:v>39652.5</c:v>
                </c:pt>
                <c:pt idx="11496">
                  <c:v>39653.5</c:v>
                </c:pt>
                <c:pt idx="11497">
                  <c:v>39654.5</c:v>
                </c:pt>
                <c:pt idx="11498">
                  <c:v>39655.5</c:v>
                </c:pt>
                <c:pt idx="11499">
                  <c:v>39656.5</c:v>
                </c:pt>
                <c:pt idx="11500">
                  <c:v>39657.5</c:v>
                </c:pt>
                <c:pt idx="11501">
                  <c:v>39658.5</c:v>
                </c:pt>
                <c:pt idx="11502">
                  <c:v>39659.5</c:v>
                </c:pt>
                <c:pt idx="11503">
                  <c:v>39660.5</c:v>
                </c:pt>
                <c:pt idx="11504">
                  <c:v>39661.5</c:v>
                </c:pt>
                <c:pt idx="11505">
                  <c:v>39662.5</c:v>
                </c:pt>
                <c:pt idx="11506">
                  <c:v>39663.5</c:v>
                </c:pt>
                <c:pt idx="11507">
                  <c:v>39664.5</c:v>
                </c:pt>
                <c:pt idx="11508">
                  <c:v>39665.5</c:v>
                </c:pt>
                <c:pt idx="11509">
                  <c:v>39666.5</c:v>
                </c:pt>
                <c:pt idx="11510">
                  <c:v>39667.5</c:v>
                </c:pt>
                <c:pt idx="11511">
                  <c:v>39668.5</c:v>
                </c:pt>
                <c:pt idx="11512">
                  <c:v>39669.5</c:v>
                </c:pt>
                <c:pt idx="11513">
                  <c:v>39670.5</c:v>
                </c:pt>
                <c:pt idx="11514">
                  <c:v>39671.5</c:v>
                </c:pt>
                <c:pt idx="11515">
                  <c:v>39672.5</c:v>
                </c:pt>
                <c:pt idx="11516">
                  <c:v>39673.5</c:v>
                </c:pt>
                <c:pt idx="11517">
                  <c:v>39674.5</c:v>
                </c:pt>
                <c:pt idx="11518">
                  <c:v>39675.5</c:v>
                </c:pt>
                <c:pt idx="11519">
                  <c:v>39676.5</c:v>
                </c:pt>
                <c:pt idx="11520">
                  <c:v>39677.5</c:v>
                </c:pt>
                <c:pt idx="11521">
                  <c:v>39678.5</c:v>
                </c:pt>
                <c:pt idx="11522">
                  <c:v>39679.5</c:v>
                </c:pt>
                <c:pt idx="11523">
                  <c:v>39680.5</c:v>
                </c:pt>
                <c:pt idx="11524">
                  <c:v>39681.5</c:v>
                </c:pt>
                <c:pt idx="11525">
                  <c:v>39682.5</c:v>
                </c:pt>
                <c:pt idx="11526">
                  <c:v>39683.5</c:v>
                </c:pt>
                <c:pt idx="11527">
                  <c:v>39684.5</c:v>
                </c:pt>
                <c:pt idx="11528">
                  <c:v>39685.5</c:v>
                </c:pt>
                <c:pt idx="11529">
                  <c:v>39686.5</c:v>
                </c:pt>
                <c:pt idx="11530">
                  <c:v>39687.5</c:v>
                </c:pt>
                <c:pt idx="11531">
                  <c:v>39688.5</c:v>
                </c:pt>
                <c:pt idx="11532">
                  <c:v>39689.5</c:v>
                </c:pt>
                <c:pt idx="11533">
                  <c:v>39690.5</c:v>
                </c:pt>
                <c:pt idx="11534">
                  <c:v>39691.5</c:v>
                </c:pt>
                <c:pt idx="11535">
                  <c:v>39692.5</c:v>
                </c:pt>
                <c:pt idx="11536">
                  <c:v>39693.5</c:v>
                </c:pt>
                <c:pt idx="11537">
                  <c:v>39694.5</c:v>
                </c:pt>
                <c:pt idx="11538">
                  <c:v>39695.5</c:v>
                </c:pt>
                <c:pt idx="11539">
                  <c:v>39696.5</c:v>
                </c:pt>
                <c:pt idx="11540">
                  <c:v>39697.5</c:v>
                </c:pt>
                <c:pt idx="11541">
                  <c:v>39698.5</c:v>
                </c:pt>
                <c:pt idx="11542">
                  <c:v>39699.5</c:v>
                </c:pt>
                <c:pt idx="11543">
                  <c:v>39700.5</c:v>
                </c:pt>
                <c:pt idx="11544">
                  <c:v>39701.5</c:v>
                </c:pt>
                <c:pt idx="11545">
                  <c:v>39702.5</c:v>
                </c:pt>
                <c:pt idx="11546">
                  <c:v>39703.5</c:v>
                </c:pt>
                <c:pt idx="11547">
                  <c:v>39704.5</c:v>
                </c:pt>
                <c:pt idx="11548">
                  <c:v>39705.5</c:v>
                </c:pt>
                <c:pt idx="11549">
                  <c:v>39706.5</c:v>
                </c:pt>
                <c:pt idx="11550">
                  <c:v>39707.5</c:v>
                </c:pt>
                <c:pt idx="11551">
                  <c:v>39708.5</c:v>
                </c:pt>
                <c:pt idx="11552">
                  <c:v>39709.5</c:v>
                </c:pt>
                <c:pt idx="11553">
                  <c:v>39710.5</c:v>
                </c:pt>
                <c:pt idx="11554">
                  <c:v>39711.5</c:v>
                </c:pt>
                <c:pt idx="11555">
                  <c:v>39712.5</c:v>
                </c:pt>
                <c:pt idx="11556">
                  <c:v>39713.5</c:v>
                </c:pt>
                <c:pt idx="11557">
                  <c:v>39714.5</c:v>
                </c:pt>
                <c:pt idx="11558">
                  <c:v>39715.5</c:v>
                </c:pt>
                <c:pt idx="11559">
                  <c:v>39716.5</c:v>
                </c:pt>
                <c:pt idx="11560">
                  <c:v>39717.5</c:v>
                </c:pt>
                <c:pt idx="11561">
                  <c:v>39718.5</c:v>
                </c:pt>
                <c:pt idx="11562">
                  <c:v>39719.5</c:v>
                </c:pt>
                <c:pt idx="11563">
                  <c:v>39720.5</c:v>
                </c:pt>
                <c:pt idx="11564">
                  <c:v>39721.5</c:v>
                </c:pt>
                <c:pt idx="11565">
                  <c:v>39722.5</c:v>
                </c:pt>
                <c:pt idx="11566">
                  <c:v>39723.5</c:v>
                </c:pt>
                <c:pt idx="11567">
                  <c:v>39724.5</c:v>
                </c:pt>
                <c:pt idx="11568">
                  <c:v>39725.5</c:v>
                </c:pt>
                <c:pt idx="11569">
                  <c:v>39726.5</c:v>
                </c:pt>
                <c:pt idx="11570">
                  <c:v>39727.5</c:v>
                </c:pt>
                <c:pt idx="11571">
                  <c:v>39728.5</c:v>
                </c:pt>
                <c:pt idx="11572">
                  <c:v>39729.5</c:v>
                </c:pt>
                <c:pt idx="11573">
                  <c:v>39730.5</c:v>
                </c:pt>
                <c:pt idx="11574">
                  <c:v>39731.5</c:v>
                </c:pt>
                <c:pt idx="11575">
                  <c:v>39732.5</c:v>
                </c:pt>
                <c:pt idx="11576">
                  <c:v>39733.5</c:v>
                </c:pt>
                <c:pt idx="11577">
                  <c:v>39734.5</c:v>
                </c:pt>
                <c:pt idx="11578">
                  <c:v>39735.5</c:v>
                </c:pt>
                <c:pt idx="11579">
                  <c:v>39736.5</c:v>
                </c:pt>
                <c:pt idx="11580">
                  <c:v>39737.5</c:v>
                </c:pt>
                <c:pt idx="11581">
                  <c:v>39738.5</c:v>
                </c:pt>
                <c:pt idx="11582">
                  <c:v>39739.5</c:v>
                </c:pt>
                <c:pt idx="11583">
                  <c:v>39740.5</c:v>
                </c:pt>
                <c:pt idx="11584">
                  <c:v>39741.5</c:v>
                </c:pt>
                <c:pt idx="11585">
                  <c:v>39742.5</c:v>
                </c:pt>
                <c:pt idx="11586">
                  <c:v>39743.5</c:v>
                </c:pt>
                <c:pt idx="11587">
                  <c:v>39744.5</c:v>
                </c:pt>
                <c:pt idx="11588">
                  <c:v>39745.5</c:v>
                </c:pt>
                <c:pt idx="11589">
                  <c:v>39746.5</c:v>
                </c:pt>
                <c:pt idx="11590">
                  <c:v>39747.5</c:v>
                </c:pt>
                <c:pt idx="11591">
                  <c:v>39748.5</c:v>
                </c:pt>
                <c:pt idx="11592">
                  <c:v>39749.5</c:v>
                </c:pt>
                <c:pt idx="11593">
                  <c:v>39750.5</c:v>
                </c:pt>
                <c:pt idx="11594">
                  <c:v>39751.5</c:v>
                </c:pt>
                <c:pt idx="11595">
                  <c:v>39752.5</c:v>
                </c:pt>
                <c:pt idx="11596">
                  <c:v>39753.5</c:v>
                </c:pt>
                <c:pt idx="11597">
                  <c:v>39754.5</c:v>
                </c:pt>
                <c:pt idx="11598">
                  <c:v>39755.5</c:v>
                </c:pt>
                <c:pt idx="11599">
                  <c:v>39756.5</c:v>
                </c:pt>
                <c:pt idx="11600">
                  <c:v>39757.5</c:v>
                </c:pt>
                <c:pt idx="11601">
                  <c:v>39758.5</c:v>
                </c:pt>
                <c:pt idx="11602">
                  <c:v>39759.5</c:v>
                </c:pt>
                <c:pt idx="11603">
                  <c:v>39760.5</c:v>
                </c:pt>
                <c:pt idx="11604">
                  <c:v>39761.5</c:v>
                </c:pt>
                <c:pt idx="11605">
                  <c:v>39762.5</c:v>
                </c:pt>
                <c:pt idx="11606">
                  <c:v>39763.5</c:v>
                </c:pt>
                <c:pt idx="11607">
                  <c:v>39764.5</c:v>
                </c:pt>
                <c:pt idx="11608">
                  <c:v>39765.5</c:v>
                </c:pt>
                <c:pt idx="11609">
                  <c:v>39766.5</c:v>
                </c:pt>
                <c:pt idx="11610">
                  <c:v>39767.5</c:v>
                </c:pt>
                <c:pt idx="11611">
                  <c:v>39768.5</c:v>
                </c:pt>
                <c:pt idx="11612">
                  <c:v>39769.5</c:v>
                </c:pt>
                <c:pt idx="11613">
                  <c:v>39770.5</c:v>
                </c:pt>
                <c:pt idx="11614">
                  <c:v>39771.5</c:v>
                </c:pt>
                <c:pt idx="11615">
                  <c:v>39772.5</c:v>
                </c:pt>
                <c:pt idx="11616">
                  <c:v>39773.5</c:v>
                </c:pt>
                <c:pt idx="11617">
                  <c:v>39774.5</c:v>
                </c:pt>
                <c:pt idx="11618">
                  <c:v>39775.5</c:v>
                </c:pt>
                <c:pt idx="11619">
                  <c:v>39776.5</c:v>
                </c:pt>
                <c:pt idx="11620">
                  <c:v>39777.5</c:v>
                </c:pt>
                <c:pt idx="11621">
                  <c:v>39778.5</c:v>
                </c:pt>
                <c:pt idx="11622">
                  <c:v>39779.5</c:v>
                </c:pt>
                <c:pt idx="11623">
                  <c:v>39780.5</c:v>
                </c:pt>
                <c:pt idx="11624">
                  <c:v>39781.5</c:v>
                </c:pt>
                <c:pt idx="11625">
                  <c:v>39782.5</c:v>
                </c:pt>
                <c:pt idx="11626">
                  <c:v>39783.5</c:v>
                </c:pt>
                <c:pt idx="11627">
                  <c:v>39784.5</c:v>
                </c:pt>
                <c:pt idx="11628">
                  <c:v>39785.5</c:v>
                </c:pt>
                <c:pt idx="11629">
                  <c:v>39786.5</c:v>
                </c:pt>
                <c:pt idx="11630">
                  <c:v>39787.5</c:v>
                </c:pt>
                <c:pt idx="11631">
                  <c:v>39788.5</c:v>
                </c:pt>
                <c:pt idx="11632">
                  <c:v>39789.5</c:v>
                </c:pt>
                <c:pt idx="11633">
                  <c:v>39790.5</c:v>
                </c:pt>
                <c:pt idx="11634">
                  <c:v>39791.5</c:v>
                </c:pt>
                <c:pt idx="11635">
                  <c:v>39792.5</c:v>
                </c:pt>
                <c:pt idx="11636">
                  <c:v>39793.5</c:v>
                </c:pt>
                <c:pt idx="11637">
                  <c:v>39794.5</c:v>
                </c:pt>
                <c:pt idx="11638">
                  <c:v>39795.5</c:v>
                </c:pt>
                <c:pt idx="11639">
                  <c:v>39796.5</c:v>
                </c:pt>
                <c:pt idx="11640">
                  <c:v>39797.5</c:v>
                </c:pt>
                <c:pt idx="11641">
                  <c:v>39798.5</c:v>
                </c:pt>
                <c:pt idx="11642">
                  <c:v>39799.5</c:v>
                </c:pt>
                <c:pt idx="11643">
                  <c:v>39800.5</c:v>
                </c:pt>
                <c:pt idx="11644">
                  <c:v>39801.5</c:v>
                </c:pt>
                <c:pt idx="11645">
                  <c:v>39802.5</c:v>
                </c:pt>
                <c:pt idx="11646">
                  <c:v>39803.5</c:v>
                </c:pt>
                <c:pt idx="11647">
                  <c:v>39804.5</c:v>
                </c:pt>
                <c:pt idx="11648">
                  <c:v>39805.5</c:v>
                </c:pt>
                <c:pt idx="11649">
                  <c:v>39806.5</c:v>
                </c:pt>
                <c:pt idx="11650">
                  <c:v>39807.5</c:v>
                </c:pt>
                <c:pt idx="11651">
                  <c:v>39808.5</c:v>
                </c:pt>
                <c:pt idx="11652">
                  <c:v>39809.5</c:v>
                </c:pt>
                <c:pt idx="11653">
                  <c:v>39810.5</c:v>
                </c:pt>
                <c:pt idx="11654">
                  <c:v>39811.5</c:v>
                </c:pt>
                <c:pt idx="11655">
                  <c:v>39812.5</c:v>
                </c:pt>
                <c:pt idx="11656">
                  <c:v>39813.5</c:v>
                </c:pt>
                <c:pt idx="11657">
                  <c:v>39814.5</c:v>
                </c:pt>
                <c:pt idx="11658">
                  <c:v>39815.5</c:v>
                </c:pt>
                <c:pt idx="11659">
                  <c:v>39816.5</c:v>
                </c:pt>
                <c:pt idx="11660">
                  <c:v>39817.5</c:v>
                </c:pt>
                <c:pt idx="11661">
                  <c:v>39818.5</c:v>
                </c:pt>
                <c:pt idx="11662">
                  <c:v>39819.5</c:v>
                </c:pt>
                <c:pt idx="11663">
                  <c:v>39820.5</c:v>
                </c:pt>
                <c:pt idx="11664">
                  <c:v>39821.5</c:v>
                </c:pt>
                <c:pt idx="11665">
                  <c:v>39822.5</c:v>
                </c:pt>
                <c:pt idx="11666">
                  <c:v>39823.5</c:v>
                </c:pt>
                <c:pt idx="11667">
                  <c:v>39824.5</c:v>
                </c:pt>
                <c:pt idx="11668">
                  <c:v>39825.5</c:v>
                </c:pt>
                <c:pt idx="11669">
                  <c:v>39826.5</c:v>
                </c:pt>
                <c:pt idx="11670">
                  <c:v>39827.5</c:v>
                </c:pt>
                <c:pt idx="11671">
                  <c:v>39828.5</c:v>
                </c:pt>
                <c:pt idx="11672">
                  <c:v>39829.5</c:v>
                </c:pt>
                <c:pt idx="11673">
                  <c:v>39830.5</c:v>
                </c:pt>
                <c:pt idx="11674">
                  <c:v>39831.5</c:v>
                </c:pt>
                <c:pt idx="11675">
                  <c:v>39832.5</c:v>
                </c:pt>
                <c:pt idx="11676">
                  <c:v>39833.5</c:v>
                </c:pt>
                <c:pt idx="11677">
                  <c:v>39834.5</c:v>
                </c:pt>
                <c:pt idx="11678">
                  <c:v>39835.5</c:v>
                </c:pt>
                <c:pt idx="11679">
                  <c:v>39836.5</c:v>
                </c:pt>
                <c:pt idx="11680">
                  <c:v>39837.5</c:v>
                </c:pt>
                <c:pt idx="11681">
                  <c:v>39838.5</c:v>
                </c:pt>
                <c:pt idx="11682">
                  <c:v>39839.5</c:v>
                </c:pt>
                <c:pt idx="11683">
                  <c:v>39840.5</c:v>
                </c:pt>
                <c:pt idx="11684">
                  <c:v>39841.5</c:v>
                </c:pt>
                <c:pt idx="11685">
                  <c:v>39842.5</c:v>
                </c:pt>
                <c:pt idx="11686">
                  <c:v>39843.5</c:v>
                </c:pt>
                <c:pt idx="11687">
                  <c:v>39844.5</c:v>
                </c:pt>
                <c:pt idx="11688">
                  <c:v>39845.5</c:v>
                </c:pt>
                <c:pt idx="11689">
                  <c:v>39846.5</c:v>
                </c:pt>
                <c:pt idx="11690">
                  <c:v>39847.5</c:v>
                </c:pt>
                <c:pt idx="11691">
                  <c:v>39848.5</c:v>
                </c:pt>
                <c:pt idx="11692">
                  <c:v>39849.5</c:v>
                </c:pt>
                <c:pt idx="11693">
                  <c:v>39850.5</c:v>
                </c:pt>
                <c:pt idx="11694">
                  <c:v>39851.5</c:v>
                </c:pt>
                <c:pt idx="11695">
                  <c:v>39852.5</c:v>
                </c:pt>
                <c:pt idx="11696">
                  <c:v>39853.5</c:v>
                </c:pt>
                <c:pt idx="11697">
                  <c:v>39854.5</c:v>
                </c:pt>
                <c:pt idx="11698">
                  <c:v>39855.5</c:v>
                </c:pt>
                <c:pt idx="11699">
                  <c:v>39856.5</c:v>
                </c:pt>
                <c:pt idx="11700">
                  <c:v>39857.5</c:v>
                </c:pt>
                <c:pt idx="11701">
                  <c:v>39858.5</c:v>
                </c:pt>
                <c:pt idx="11702">
                  <c:v>39859.5</c:v>
                </c:pt>
                <c:pt idx="11703">
                  <c:v>39860.5</c:v>
                </c:pt>
                <c:pt idx="11704">
                  <c:v>39861.5</c:v>
                </c:pt>
                <c:pt idx="11705">
                  <c:v>39862.5</c:v>
                </c:pt>
                <c:pt idx="11706">
                  <c:v>39863.5</c:v>
                </c:pt>
                <c:pt idx="11707">
                  <c:v>39864.5</c:v>
                </c:pt>
                <c:pt idx="11708">
                  <c:v>39865.5</c:v>
                </c:pt>
                <c:pt idx="11709">
                  <c:v>39866.5</c:v>
                </c:pt>
                <c:pt idx="11710">
                  <c:v>39867.5</c:v>
                </c:pt>
                <c:pt idx="11711">
                  <c:v>39868.5</c:v>
                </c:pt>
                <c:pt idx="11712">
                  <c:v>39869.5</c:v>
                </c:pt>
                <c:pt idx="11713">
                  <c:v>39870.5</c:v>
                </c:pt>
                <c:pt idx="11714">
                  <c:v>39871.5</c:v>
                </c:pt>
                <c:pt idx="11715">
                  <c:v>39872.5</c:v>
                </c:pt>
                <c:pt idx="11716">
                  <c:v>39873.5</c:v>
                </c:pt>
                <c:pt idx="11717">
                  <c:v>39874.5</c:v>
                </c:pt>
                <c:pt idx="11718">
                  <c:v>39875.5</c:v>
                </c:pt>
                <c:pt idx="11719">
                  <c:v>39876.5</c:v>
                </c:pt>
                <c:pt idx="11720">
                  <c:v>39877.5</c:v>
                </c:pt>
                <c:pt idx="11721">
                  <c:v>39878.5</c:v>
                </c:pt>
                <c:pt idx="11722">
                  <c:v>39879.5</c:v>
                </c:pt>
                <c:pt idx="11723">
                  <c:v>39880.5</c:v>
                </c:pt>
                <c:pt idx="11724">
                  <c:v>39881.5</c:v>
                </c:pt>
                <c:pt idx="11725">
                  <c:v>39882.5</c:v>
                </c:pt>
                <c:pt idx="11726">
                  <c:v>39883.5</c:v>
                </c:pt>
                <c:pt idx="11727">
                  <c:v>39884.5</c:v>
                </c:pt>
                <c:pt idx="11728">
                  <c:v>39885.5</c:v>
                </c:pt>
                <c:pt idx="11729">
                  <c:v>39886.5</c:v>
                </c:pt>
                <c:pt idx="11730">
                  <c:v>39887.5</c:v>
                </c:pt>
                <c:pt idx="11731">
                  <c:v>39888.5</c:v>
                </c:pt>
                <c:pt idx="11732">
                  <c:v>39889.5</c:v>
                </c:pt>
                <c:pt idx="11733">
                  <c:v>39890.5</c:v>
                </c:pt>
                <c:pt idx="11734">
                  <c:v>39891.5</c:v>
                </c:pt>
                <c:pt idx="11735">
                  <c:v>39892.5</c:v>
                </c:pt>
                <c:pt idx="11736">
                  <c:v>39893.5</c:v>
                </c:pt>
                <c:pt idx="11737">
                  <c:v>39894.5</c:v>
                </c:pt>
                <c:pt idx="11738">
                  <c:v>39895.5</c:v>
                </c:pt>
                <c:pt idx="11739">
                  <c:v>39896.5</c:v>
                </c:pt>
                <c:pt idx="11740">
                  <c:v>39897.5</c:v>
                </c:pt>
                <c:pt idx="11741">
                  <c:v>39898.5</c:v>
                </c:pt>
                <c:pt idx="11742">
                  <c:v>39899.5</c:v>
                </c:pt>
                <c:pt idx="11743">
                  <c:v>39900.5</c:v>
                </c:pt>
                <c:pt idx="11744">
                  <c:v>39901.5</c:v>
                </c:pt>
                <c:pt idx="11745">
                  <c:v>39902.5</c:v>
                </c:pt>
                <c:pt idx="11746">
                  <c:v>39903.5</c:v>
                </c:pt>
                <c:pt idx="11747">
                  <c:v>39904.5</c:v>
                </c:pt>
                <c:pt idx="11748">
                  <c:v>39905.5</c:v>
                </c:pt>
                <c:pt idx="11749">
                  <c:v>39906.5</c:v>
                </c:pt>
                <c:pt idx="11750">
                  <c:v>39907.5</c:v>
                </c:pt>
                <c:pt idx="11751">
                  <c:v>39908.5</c:v>
                </c:pt>
                <c:pt idx="11752">
                  <c:v>39909.5</c:v>
                </c:pt>
                <c:pt idx="11753">
                  <c:v>39910.5</c:v>
                </c:pt>
                <c:pt idx="11754">
                  <c:v>39911.5</c:v>
                </c:pt>
                <c:pt idx="11755">
                  <c:v>39912.5</c:v>
                </c:pt>
                <c:pt idx="11756">
                  <c:v>39913.5</c:v>
                </c:pt>
                <c:pt idx="11757">
                  <c:v>39914.5</c:v>
                </c:pt>
                <c:pt idx="11758">
                  <c:v>39915.5</c:v>
                </c:pt>
                <c:pt idx="11759">
                  <c:v>39916.5</c:v>
                </c:pt>
                <c:pt idx="11760">
                  <c:v>39917.5</c:v>
                </c:pt>
                <c:pt idx="11761">
                  <c:v>39918.5</c:v>
                </c:pt>
                <c:pt idx="11762">
                  <c:v>39919.5</c:v>
                </c:pt>
                <c:pt idx="11763">
                  <c:v>39920.5</c:v>
                </c:pt>
                <c:pt idx="11764">
                  <c:v>39921.5</c:v>
                </c:pt>
                <c:pt idx="11765">
                  <c:v>39922.5</c:v>
                </c:pt>
                <c:pt idx="11766">
                  <c:v>39923.5</c:v>
                </c:pt>
                <c:pt idx="11767">
                  <c:v>39924.5</c:v>
                </c:pt>
                <c:pt idx="11768">
                  <c:v>39925.5</c:v>
                </c:pt>
                <c:pt idx="11769">
                  <c:v>39926.5</c:v>
                </c:pt>
                <c:pt idx="11770">
                  <c:v>39927.5</c:v>
                </c:pt>
                <c:pt idx="11771">
                  <c:v>39928.5</c:v>
                </c:pt>
                <c:pt idx="11772">
                  <c:v>39929.5</c:v>
                </c:pt>
                <c:pt idx="11773">
                  <c:v>39930.5</c:v>
                </c:pt>
                <c:pt idx="11774">
                  <c:v>39931.5</c:v>
                </c:pt>
                <c:pt idx="11775">
                  <c:v>39932.5</c:v>
                </c:pt>
                <c:pt idx="11776">
                  <c:v>39933.5</c:v>
                </c:pt>
                <c:pt idx="11777">
                  <c:v>39934.5</c:v>
                </c:pt>
                <c:pt idx="11778">
                  <c:v>39935.5</c:v>
                </c:pt>
                <c:pt idx="11779">
                  <c:v>39936.5</c:v>
                </c:pt>
                <c:pt idx="11780">
                  <c:v>39937.5</c:v>
                </c:pt>
                <c:pt idx="11781">
                  <c:v>39938.5</c:v>
                </c:pt>
                <c:pt idx="11782">
                  <c:v>39939.5</c:v>
                </c:pt>
                <c:pt idx="11783">
                  <c:v>39940.5</c:v>
                </c:pt>
                <c:pt idx="11784">
                  <c:v>39941.5</c:v>
                </c:pt>
                <c:pt idx="11785">
                  <c:v>39942.5</c:v>
                </c:pt>
                <c:pt idx="11786">
                  <c:v>39943.5</c:v>
                </c:pt>
                <c:pt idx="11787">
                  <c:v>39944.5</c:v>
                </c:pt>
                <c:pt idx="11788">
                  <c:v>39945.5</c:v>
                </c:pt>
                <c:pt idx="11789">
                  <c:v>39946.5</c:v>
                </c:pt>
                <c:pt idx="11790">
                  <c:v>39947.5</c:v>
                </c:pt>
                <c:pt idx="11791">
                  <c:v>39948.5</c:v>
                </c:pt>
                <c:pt idx="11792">
                  <c:v>39949.5</c:v>
                </c:pt>
                <c:pt idx="11793">
                  <c:v>39950.5</c:v>
                </c:pt>
                <c:pt idx="11794">
                  <c:v>39951.5</c:v>
                </c:pt>
                <c:pt idx="11795">
                  <c:v>39952.5</c:v>
                </c:pt>
                <c:pt idx="11796">
                  <c:v>39953.5</c:v>
                </c:pt>
                <c:pt idx="11797">
                  <c:v>39954.5</c:v>
                </c:pt>
                <c:pt idx="11798">
                  <c:v>39955.5</c:v>
                </c:pt>
                <c:pt idx="11799">
                  <c:v>39956.5</c:v>
                </c:pt>
                <c:pt idx="11800">
                  <c:v>39957.5</c:v>
                </c:pt>
                <c:pt idx="11801">
                  <c:v>39958.5</c:v>
                </c:pt>
                <c:pt idx="11802">
                  <c:v>39959.5</c:v>
                </c:pt>
                <c:pt idx="11803">
                  <c:v>39960.5</c:v>
                </c:pt>
                <c:pt idx="11804">
                  <c:v>39961.5</c:v>
                </c:pt>
                <c:pt idx="11805">
                  <c:v>39962.5</c:v>
                </c:pt>
                <c:pt idx="11806">
                  <c:v>39963.5</c:v>
                </c:pt>
                <c:pt idx="11807">
                  <c:v>39964.5</c:v>
                </c:pt>
                <c:pt idx="11808">
                  <c:v>39965.5</c:v>
                </c:pt>
                <c:pt idx="11809">
                  <c:v>39966.5</c:v>
                </c:pt>
                <c:pt idx="11810">
                  <c:v>39967.5</c:v>
                </c:pt>
                <c:pt idx="11811">
                  <c:v>39968.5</c:v>
                </c:pt>
                <c:pt idx="11812">
                  <c:v>39969.5</c:v>
                </c:pt>
                <c:pt idx="11813">
                  <c:v>39970.5</c:v>
                </c:pt>
                <c:pt idx="11814">
                  <c:v>39971.5</c:v>
                </c:pt>
                <c:pt idx="11815">
                  <c:v>39972.5</c:v>
                </c:pt>
                <c:pt idx="11816">
                  <c:v>39973.5</c:v>
                </c:pt>
                <c:pt idx="11817">
                  <c:v>39974.5</c:v>
                </c:pt>
                <c:pt idx="11818">
                  <c:v>39975.5</c:v>
                </c:pt>
                <c:pt idx="11819">
                  <c:v>39976.5</c:v>
                </c:pt>
                <c:pt idx="11820">
                  <c:v>39977.5</c:v>
                </c:pt>
                <c:pt idx="11821">
                  <c:v>39978.5</c:v>
                </c:pt>
                <c:pt idx="11822">
                  <c:v>39979.5</c:v>
                </c:pt>
                <c:pt idx="11823">
                  <c:v>39980.5</c:v>
                </c:pt>
                <c:pt idx="11824">
                  <c:v>39981.5</c:v>
                </c:pt>
                <c:pt idx="11825">
                  <c:v>39982.5</c:v>
                </c:pt>
                <c:pt idx="11826">
                  <c:v>39983.5</c:v>
                </c:pt>
                <c:pt idx="11827">
                  <c:v>39984.5</c:v>
                </c:pt>
                <c:pt idx="11828">
                  <c:v>39985.5</c:v>
                </c:pt>
                <c:pt idx="11829">
                  <c:v>39986.5</c:v>
                </c:pt>
                <c:pt idx="11830">
                  <c:v>39987.5</c:v>
                </c:pt>
                <c:pt idx="11831">
                  <c:v>39988.5</c:v>
                </c:pt>
                <c:pt idx="11832">
                  <c:v>39989.5</c:v>
                </c:pt>
                <c:pt idx="11833">
                  <c:v>39990.5</c:v>
                </c:pt>
                <c:pt idx="11834">
                  <c:v>39991.5</c:v>
                </c:pt>
                <c:pt idx="11835">
                  <c:v>39992.5</c:v>
                </c:pt>
                <c:pt idx="11836">
                  <c:v>39993.5</c:v>
                </c:pt>
                <c:pt idx="11837">
                  <c:v>39994.5</c:v>
                </c:pt>
                <c:pt idx="11838">
                  <c:v>39995.5</c:v>
                </c:pt>
                <c:pt idx="11839">
                  <c:v>39996.5</c:v>
                </c:pt>
                <c:pt idx="11840">
                  <c:v>39997.5</c:v>
                </c:pt>
                <c:pt idx="11841">
                  <c:v>39998.5</c:v>
                </c:pt>
                <c:pt idx="11842">
                  <c:v>39999.5</c:v>
                </c:pt>
                <c:pt idx="11843">
                  <c:v>40000.5</c:v>
                </c:pt>
                <c:pt idx="11844">
                  <c:v>40001.5</c:v>
                </c:pt>
                <c:pt idx="11845">
                  <c:v>40002.5</c:v>
                </c:pt>
                <c:pt idx="11846">
                  <c:v>40003.5</c:v>
                </c:pt>
                <c:pt idx="11847">
                  <c:v>40004.5</c:v>
                </c:pt>
                <c:pt idx="11848">
                  <c:v>40005.5</c:v>
                </c:pt>
                <c:pt idx="11849">
                  <c:v>40006.5</c:v>
                </c:pt>
                <c:pt idx="11850">
                  <c:v>40007.5</c:v>
                </c:pt>
                <c:pt idx="11851">
                  <c:v>40008.5</c:v>
                </c:pt>
                <c:pt idx="11852">
                  <c:v>40009.5</c:v>
                </c:pt>
                <c:pt idx="11853">
                  <c:v>40010.5</c:v>
                </c:pt>
                <c:pt idx="11854">
                  <c:v>40011.5</c:v>
                </c:pt>
                <c:pt idx="11855">
                  <c:v>40012.5</c:v>
                </c:pt>
                <c:pt idx="11856">
                  <c:v>40013.5</c:v>
                </c:pt>
                <c:pt idx="11857">
                  <c:v>40014.5</c:v>
                </c:pt>
                <c:pt idx="11858">
                  <c:v>40015.5</c:v>
                </c:pt>
                <c:pt idx="11859">
                  <c:v>40016.5</c:v>
                </c:pt>
                <c:pt idx="11860">
                  <c:v>40017.5</c:v>
                </c:pt>
                <c:pt idx="11861">
                  <c:v>40018.5</c:v>
                </c:pt>
                <c:pt idx="11862">
                  <c:v>40019.5</c:v>
                </c:pt>
                <c:pt idx="11863">
                  <c:v>40020.5</c:v>
                </c:pt>
                <c:pt idx="11864">
                  <c:v>40021.5</c:v>
                </c:pt>
                <c:pt idx="11865">
                  <c:v>40022.5</c:v>
                </c:pt>
                <c:pt idx="11866">
                  <c:v>40023.5</c:v>
                </c:pt>
                <c:pt idx="11867">
                  <c:v>40024.5</c:v>
                </c:pt>
                <c:pt idx="11868">
                  <c:v>40025.5</c:v>
                </c:pt>
                <c:pt idx="11869">
                  <c:v>40026.5</c:v>
                </c:pt>
                <c:pt idx="11870">
                  <c:v>40027.5</c:v>
                </c:pt>
                <c:pt idx="11871">
                  <c:v>40028.5</c:v>
                </c:pt>
                <c:pt idx="11872">
                  <c:v>40029.5</c:v>
                </c:pt>
                <c:pt idx="11873">
                  <c:v>40030.5</c:v>
                </c:pt>
                <c:pt idx="11874">
                  <c:v>40031.5</c:v>
                </c:pt>
                <c:pt idx="11875">
                  <c:v>40032.5</c:v>
                </c:pt>
                <c:pt idx="11876">
                  <c:v>40033.5</c:v>
                </c:pt>
                <c:pt idx="11877">
                  <c:v>40034.5</c:v>
                </c:pt>
                <c:pt idx="11878">
                  <c:v>40035.5</c:v>
                </c:pt>
                <c:pt idx="11879">
                  <c:v>40036.5</c:v>
                </c:pt>
                <c:pt idx="11880">
                  <c:v>40037.5</c:v>
                </c:pt>
                <c:pt idx="11881">
                  <c:v>40038.5</c:v>
                </c:pt>
                <c:pt idx="11882">
                  <c:v>40039.5</c:v>
                </c:pt>
                <c:pt idx="11883">
                  <c:v>40040.5</c:v>
                </c:pt>
                <c:pt idx="11884">
                  <c:v>40041.5</c:v>
                </c:pt>
                <c:pt idx="11885">
                  <c:v>40042.5</c:v>
                </c:pt>
                <c:pt idx="11886">
                  <c:v>40043.5</c:v>
                </c:pt>
                <c:pt idx="11887">
                  <c:v>40044.5</c:v>
                </c:pt>
                <c:pt idx="11888">
                  <c:v>40045.5</c:v>
                </c:pt>
                <c:pt idx="11889">
                  <c:v>40046.5</c:v>
                </c:pt>
                <c:pt idx="11890">
                  <c:v>40047.5</c:v>
                </c:pt>
                <c:pt idx="11891">
                  <c:v>40048.5</c:v>
                </c:pt>
                <c:pt idx="11892">
                  <c:v>40049.5</c:v>
                </c:pt>
                <c:pt idx="11893">
                  <c:v>40050.5</c:v>
                </c:pt>
                <c:pt idx="11894">
                  <c:v>40051.5</c:v>
                </c:pt>
                <c:pt idx="11895">
                  <c:v>40052.5</c:v>
                </c:pt>
                <c:pt idx="11896">
                  <c:v>40053.5</c:v>
                </c:pt>
                <c:pt idx="11897">
                  <c:v>40054.5</c:v>
                </c:pt>
                <c:pt idx="11898">
                  <c:v>40055.5</c:v>
                </c:pt>
                <c:pt idx="11899">
                  <c:v>40056.5</c:v>
                </c:pt>
                <c:pt idx="11900">
                  <c:v>40057.5</c:v>
                </c:pt>
                <c:pt idx="11901">
                  <c:v>40058.5</c:v>
                </c:pt>
                <c:pt idx="11902">
                  <c:v>40059.5</c:v>
                </c:pt>
                <c:pt idx="11903">
                  <c:v>40060.5</c:v>
                </c:pt>
                <c:pt idx="11904">
                  <c:v>40061.5</c:v>
                </c:pt>
                <c:pt idx="11905">
                  <c:v>40062.5</c:v>
                </c:pt>
                <c:pt idx="11906">
                  <c:v>40063.5</c:v>
                </c:pt>
                <c:pt idx="11907">
                  <c:v>40064.5</c:v>
                </c:pt>
                <c:pt idx="11908">
                  <c:v>40065.5</c:v>
                </c:pt>
                <c:pt idx="11909">
                  <c:v>40066.5</c:v>
                </c:pt>
                <c:pt idx="11910">
                  <c:v>40067.5</c:v>
                </c:pt>
                <c:pt idx="11911">
                  <c:v>40068.5</c:v>
                </c:pt>
                <c:pt idx="11912">
                  <c:v>40069.5</c:v>
                </c:pt>
                <c:pt idx="11913">
                  <c:v>40070.5</c:v>
                </c:pt>
                <c:pt idx="11914">
                  <c:v>40071.5</c:v>
                </c:pt>
                <c:pt idx="11915">
                  <c:v>40072.5</c:v>
                </c:pt>
                <c:pt idx="11916">
                  <c:v>40073.5</c:v>
                </c:pt>
                <c:pt idx="11917">
                  <c:v>40074.5</c:v>
                </c:pt>
                <c:pt idx="11918">
                  <c:v>40075.5</c:v>
                </c:pt>
                <c:pt idx="11919">
                  <c:v>40076.5</c:v>
                </c:pt>
                <c:pt idx="11920">
                  <c:v>40077.5</c:v>
                </c:pt>
                <c:pt idx="11921">
                  <c:v>40078.5</c:v>
                </c:pt>
                <c:pt idx="11922">
                  <c:v>40079.5</c:v>
                </c:pt>
                <c:pt idx="11923">
                  <c:v>40080.5</c:v>
                </c:pt>
                <c:pt idx="11924">
                  <c:v>40081.5</c:v>
                </c:pt>
                <c:pt idx="11925">
                  <c:v>40082.5</c:v>
                </c:pt>
                <c:pt idx="11926">
                  <c:v>40083.5</c:v>
                </c:pt>
                <c:pt idx="11927">
                  <c:v>40084.5</c:v>
                </c:pt>
                <c:pt idx="11928">
                  <c:v>40085.5</c:v>
                </c:pt>
                <c:pt idx="11929">
                  <c:v>40086.5</c:v>
                </c:pt>
                <c:pt idx="11930">
                  <c:v>40087.5</c:v>
                </c:pt>
                <c:pt idx="11931">
                  <c:v>40088.5</c:v>
                </c:pt>
                <c:pt idx="11932">
                  <c:v>40089.5</c:v>
                </c:pt>
                <c:pt idx="11933">
                  <c:v>40090.5</c:v>
                </c:pt>
                <c:pt idx="11934">
                  <c:v>40091.5</c:v>
                </c:pt>
                <c:pt idx="11935">
                  <c:v>40092.5</c:v>
                </c:pt>
                <c:pt idx="11936">
                  <c:v>40093.5</c:v>
                </c:pt>
                <c:pt idx="11937">
                  <c:v>40094.5</c:v>
                </c:pt>
                <c:pt idx="11938">
                  <c:v>40095.5</c:v>
                </c:pt>
                <c:pt idx="11939">
                  <c:v>40096.5</c:v>
                </c:pt>
                <c:pt idx="11940">
                  <c:v>40097.5</c:v>
                </c:pt>
                <c:pt idx="11941">
                  <c:v>40098.5</c:v>
                </c:pt>
                <c:pt idx="11942">
                  <c:v>40099.5</c:v>
                </c:pt>
                <c:pt idx="11943">
                  <c:v>40100.5</c:v>
                </c:pt>
                <c:pt idx="11944">
                  <c:v>40101.5</c:v>
                </c:pt>
                <c:pt idx="11945">
                  <c:v>40102.5</c:v>
                </c:pt>
                <c:pt idx="11946">
                  <c:v>40103.5</c:v>
                </c:pt>
                <c:pt idx="11947">
                  <c:v>40104.5</c:v>
                </c:pt>
                <c:pt idx="11948">
                  <c:v>40105.5</c:v>
                </c:pt>
                <c:pt idx="11949">
                  <c:v>40106.5</c:v>
                </c:pt>
                <c:pt idx="11950">
                  <c:v>40107.5</c:v>
                </c:pt>
                <c:pt idx="11951">
                  <c:v>40108.5</c:v>
                </c:pt>
                <c:pt idx="11952">
                  <c:v>40109.5</c:v>
                </c:pt>
                <c:pt idx="11953">
                  <c:v>40110.5</c:v>
                </c:pt>
                <c:pt idx="11954">
                  <c:v>40111.5</c:v>
                </c:pt>
                <c:pt idx="11955">
                  <c:v>40112.5</c:v>
                </c:pt>
                <c:pt idx="11956">
                  <c:v>40113.5</c:v>
                </c:pt>
                <c:pt idx="11957">
                  <c:v>40114.5</c:v>
                </c:pt>
                <c:pt idx="11958">
                  <c:v>40115.5</c:v>
                </c:pt>
                <c:pt idx="11959">
                  <c:v>40116.5</c:v>
                </c:pt>
                <c:pt idx="11960">
                  <c:v>40117.5</c:v>
                </c:pt>
                <c:pt idx="11961">
                  <c:v>40118.5</c:v>
                </c:pt>
                <c:pt idx="11962">
                  <c:v>40119.5</c:v>
                </c:pt>
                <c:pt idx="11963">
                  <c:v>40120.5</c:v>
                </c:pt>
                <c:pt idx="11964">
                  <c:v>40121.5</c:v>
                </c:pt>
                <c:pt idx="11965">
                  <c:v>40122.5</c:v>
                </c:pt>
                <c:pt idx="11966">
                  <c:v>40123.5</c:v>
                </c:pt>
                <c:pt idx="11967">
                  <c:v>40124.5</c:v>
                </c:pt>
                <c:pt idx="11968">
                  <c:v>40125.5</c:v>
                </c:pt>
                <c:pt idx="11969">
                  <c:v>40126.5</c:v>
                </c:pt>
                <c:pt idx="11970">
                  <c:v>40127.5</c:v>
                </c:pt>
                <c:pt idx="11971">
                  <c:v>40128.5</c:v>
                </c:pt>
                <c:pt idx="11972">
                  <c:v>40129.5</c:v>
                </c:pt>
                <c:pt idx="11973">
                  <c:v>40130.5</c:v>
                </c:pt>
                <c:pt idx="11974">
                  <c:v>40131.5</c:v>
                </c:pt>
                <c:pt idx="11975">
                  <c:v>40132.5</c:v>
                </c:pt>
                <c:pt idx="11976">
                  <c:v>40133.5</c:v>
                </c:pt>
                <c:pt idx="11977">
                  <c:v>40134.5</c:v>
                </c:pt>
                <c:pt idx="11978">
                  <c:v>40135.5</c:v>
                </c:pt>
                <c:pt idx="11979">
                  <c:v>40136.5</c:v>
                </c:pt>
                <c:pt idx="11980">
                  <c:v>40137.5</c:v>
                </c:pt>
                <c:pt idx="11981">
                  <c:v>40138.5</c:v>
                </c:pt>
                <c:pt idx="11982">
                  <c:v>40139.5</c:v>
                </c:pt>
                <c:pt idx="11983">
                  <c:v>40140.5</c:v>
                </c:pt>
                <c:pt idx="11984">
                  <c:v>40141.5</c:v>
                </c:pt>
                <c:pt idx="11985">
                  <c:v>40142.5</c:v>
                </c:pt>
                <c:pt idx="11986">
                  <c:v>40143.5</c:v>
                </c:pt>
                <c:pt idx="11987">
                  <c:v>40144.5</c:v>
                </c:pt>
                <c:pt idx="11988">
                  <c:v>40145.5</c:v>
                </c:pt>
                <c:pt idx="11989">
                  <c:v>40146.5</c:v>
                </c:pt>
                <c:pt idx="11990">
                  <c:v>40147.5</c:v>
                </c:pt>
                <c:pt idx="11991">
                  <c:v>40148.5</c:v>
                </c:pt>
                <c:pt idx="11992">
                  <c:v>40149.5</c:v>
                </c:pt>
                <c:pt idx="11993">
                  <c:v>40150.5</c:v>
                </c:pt>
                <c:pt idx="11994">
                  <c:v>40151.5</c:v>
                </c:pt>
                <c:pt idx="11995">
                  <c:v>40152.5</c:v>
                </c:pt>
                <c:pt idx="11996">
                  <c:v>40153.5</c:v>
                </c:pt>
                <c:pt idx="11997">
                  <c:v>40154.5</c:v>
                </c:pt>
                <c:pt idx="11998">
                  <c:v>40155.5</c:v>
                </c:pt>
                <c:pt idx="11999">
                  <c:v>40156.5</c:v>
                </c:pt>
                <c:pt idx="12000">
                  <c:v>40157.5</c:v>
                </c:pt>
                <c:pt idx="12001">
                  <c:v>40158.5</c:v>
                </c:pt>
                <c:pt idx="12002">
                  <c:v>40159.5</c:v>
                </c:pt>
                <c:pt idx="12003">
                  <c:v>40160.5</c:v>
                </c:pt>
                <c:pt idx="12004">
                  <c:v>40161.5</c:v>
                </c:pt>
                <c:pt idx="12005">
                  <c:v>40162.5</c:v>
                </c:pt>
                <c:pt idx="12006">
                  <c:v>40163.5</c:v>
                </c:pt>
                <c:pt idx="12007">
                  <c:v>40164.5</c:v>
                </c:pt>
                <c:pt idx="12008">
                  <c:v>40165.5</c:v>
                </c:pt>
                <c:pt idx="12009">
                  <c:v>40166.5</c:v>
                </c:pt>
                <c:pt idx="12010">
                  <c:v>40167.5</c:v>
                </c:pt>
                <c:pt idx="12011">
                  <c:v>40168.5</c:v>
                </c:pt>
                <c:pt idx="12012">
                  <c:v>40169.5</c:v>
                </c:pt>
                <c:pt idx="12013">
                  <c:v>40170.5</c:v>
                </c:pt>
                <c:pt idx="12014">
                  <c:v>40171.5</c:v>
                </c:pt>
                <c:pt idx="12015">
                  <c:v>40172.5</c:v>
                </c:pt>
                <c:pt idx="12016">
                  <c:v>40173.5</c:v>
                </c:pt>
                <c:pt idx="12017">
                  <c:v>40174.5</c:v>
                </c:pt>
                <c:pt idx="12018">
                  <c:v>40175.5</c:v>
                </c:pt>
                <c:pt idx="12019">
                  <c:v>40176.5</c:v>
                </c:pt>
                <c:pt idx="12020">
                  <c:v>40177.5</c:v>
                </c:pt>
                <c:pt idx="12021">
                  <c:v>40178.5</c:v>
                </c:pt>
                <c:pt idx="12022">
                  <c:v>40179.5</c:v>
                </c:pt>
                <c:pt idx="12023">
                  <c:v>40180.5</c:v>
                </c:pt>
                <c:pt idx="12024">
                  <c:v>40181.5</c:v>
                </c:pt>
                <c:pt idx="12025">
                  <c:v>40182.5</c:v>
                </c:pt>
                <c:pt idx="12026">
                  <c:v>40183.5</c:v>
                </c:pt>
                <c:pt idx="12027">
                  <c:v>40184.5</c:v>
                </c:pt>
                <c:pt idx="12028">
                  <c:v>40185.5</c:v>
                </c:pt>
                <c:pt idx="12029">
                  <c:v>40186.5</c:v>
                </c:pt>
                <c:pt idx="12030">
                  <c:v>40187.5</c:v>
                </c:pt>
                <c:pt idx="12031">
                  <c:v>40188.5</c:v>
                </c:pt>
                <c:pt idx="12032">
                  <c:v>40189.5</c:v>
                </c:pt>
                <c:pt idx="12033">
                  <c:v>40190.5</c:v>
                </c:pt>
                <c:pt idx="12034">
                  <c:v>40191.5</c:v>
                </c:pt>
                <c:pt idx="12035">
                  <c:v>40192.5</c:v>
                </c:pt>
                <c:pt idx="12036">
                  <c:v>40193.5</c:v>
                </c:pt>
                <c:pt idx="12037">
                  <c:v>40194.5</c:v>
                </c:pt>
                <c:pt idx="12038">
                  <c:v>40195.5</c:v>
                </c:pt>
                <c:pt idx="12039">
                  <c:v>40196.5</c:v>
                </c:pt>
                <c:pt idx="12040">
                  <c:v>40197.5</c:v>
                </c:pt>
                <c:pt idx="12041">
                  <c:v>40198.5</c:v>
                </c:pt>
                <c:pt idx="12042">
                  <c:v>40199.5</c:v>
                </c:pt>
                <c:pt idx="12043">
                  <c:v>40200.5</c:v>
                </c:pt>
                <c:pt idx="12044">
                  <c:v>40201.5</c:v>
                </c:pt>
                <c:pt idx="12045">
                  <c:v>40202.5</c:v>
                </c:pt>
                <c:pt idx="12046">
                  <c:v>40203.5</c:v>
                </c:pt>
                <c:pt idx="12047">
                  <c:v>40204.5</c:v>
                </c:pt>
                <c:pt idx="12048">
                  <c:v>40205.5</c:v>
                </c:pt>
                <c:pt idx="12049">
                  <c:v>40206.5</c:v>
                </c:pt>
                <c:pt idx="12050">
                  <c:v>40207.5</c:v>
                </c:pt>
                <c:pt idx="12051">
                  <c:v>40208.5</c:v>
                </c:pt>
                <c:pt idx="12052">
                  <c:v>40209.5</c:v>
                </c:pt>
                <c:pt idx="12053">
                  <c:v>40210.5</c:v>
                </c:pt>
                <c:pt idx="12054">
                  <c:v>40211.5</c:v>
                </c:pt>
                <c:pt idx="12055">
                  <c:v>40212.5</c:v>
                </c:pt>
                <c:pt idx="12056">
                  <c:v>40213.5</c:v>
                </c:pt>
                <c:pt idx="12057">
                  <c:v>40214.5</c:v>
                </c:pt>
                <c:pt idx="12058">
                  <c:v>40215.5</c:v>
                </c:pt>
                <c:pt idx="12059">
                  <c:v>40216.5</c:v>
                </c:pt>
                <c:pt idx="12060">
                  <c:v>40217.5</c:v>
                </c:pt>
                <c:pt idx="12061">
                  <c:v>40218.5</c:v>
                </c:pt>
                <c:pt idx="12062">
                  <c:v>40219.5</c:v>
                </c:pt>
                <c:pt idx="12063">
                  <c:v>40220.5</c:v>
                </c:pt>
                <c:pt idx="12064">
                  <c:v>40221.5</c:v>
                </c:pt>
                <c:pt idx="12065">
                  <c:v>40222.5</c:v>
                </c:pt>
                <c:pt idx="12066">
                  <c:v>40223.5</c:v>
                </c:pt>
                <c:pt idx="12067">
                  <c:v>40224.5</c:v>
                </c:pt>
                <c:pt idx="12068">
                  <c:v>40225.5</c:v>
                </c:pt>
                <c:pt idx="12069">
                  <c:v>40226.5</c:v>
                </c:pt>
                <c:pt idx="12070">
                  <c:v>40227.5</c:v>
                </c:pt>
                <c:pt idx="12071">
                  <c:v>40228.5</c:v>
                </c:pt>
                <c:pt idx="12072">
                  <c:v>40229.5</c:v>
                </c:pt>
                <c:pt idx="12073">
                  <c:v>40230.5</c:v>
                </c:pt>
                <c:pt idx="12074">
                  <c:v>40231.5</c:v>
                </c:pt>
                <c:pt idx="12075">
                  <c:v>40232.5</c:v>
                </c:pt>
                <c:pt idx="12076">
                  <c:v>40233.5</c:v>
                </c:pt>
                <c:pt idx="12077">
                  <c:v>40234.5</c:v>
                </c:pt>
                <c:pt idx="12078">
                  <c:v>40235.5</c:v>
                </c:pt>
                <c:pt idx="12079">
                  <c:v>40236.5</c:v>
                </c:pt>
                <c:pt idx="12080">
                  <c:v>40237.5</c:v>
                </c:pt>
                <c:pt idx="12081">
                  <c:v>40238.5</c:v>
                </c:pt>
                <c:pt idx="12082">
                  <c:v>40239.5</c:v>
                </c:pt>
                <c:pt idx="12083">
                  <c:v>40240.5</c:v>
                </c:pt>
                <c:pt idx="12084">
                  <c:v>40241.5</c:v>
                </c:pt>
                <c:pt idx="12085">
                  <c:v>40242.5</c:v>
                </c:pt>
                <c:pt idx="12086">
                  <c:v>40243.5</c:v>
                </c:pt>
                <c:pt idx="12087">
                  <c:v>40244.5</c:v>
                </c:pt>
                <c:pt idx="12088">
                  <c:v>40245.5</c:v>
                </c:pt>
                <c:pt idx="12089">
                  <c:v>40246.5</c:v>
                </c:pt>
                <c:pt idx="12090">
                  <c:v>40247.5</c:v>
                </c:pt>
                <c:pt idx="12091">
                  <c:v>40248.5</c:v>
                </c:pt>
                <c:pt idx="12092">
                  <c:v>40249.5</c:v>
                </c:pt>
                <c:pt idx="12093">
                  <c:v>40250.5</c:v>
                </c:pt>
                <c:pt idx="12094">
                  <c:v>40251.5</c:v>
                </c:pt>
                <c:pt idx="12095">
                  <c:v>40252.5</c:v>
                </c:pt>
                <c:pt idx="12096">
                  <c:v>40253.5</c:v>
                </c:pt>
                <c:pt idx="12097">
                  <c:v>40254.5</c:v>
                </c:pt>
                <c:pt idx="12098">
                  <c:v>40255.5</c:v>
                </c:pt>
                <c:pt idx="12099">
                  <c:v>40256.5</c:v>
                </c:pt>
                <c:pt idx="12100">
                  <c:v>40257.5</c:v>
                </c:pt>
                <c:pt idx="12101">
                  <c:v>40258.5</c:v>
                </c:pt>
                <c:pt idx="12102">
                  <c:v>40259.5</c:v>
                </c:pt>
                <c:pt idx="12103">
                  <c:v>40260.5</c:v>
                </c:pt>
                <c:pt idx="12104">
                  <c:v>40261.5</c:v>
                </c:pt>
                <c:pt idx="12105">
                  <c:v>40262.5</c:v>
                </c:pt>
                <c:pt idx="12106">
                  <c:v>40263.5</c:v>
                </c:pt>
                <c:pt idx="12107">
                  <c:v>40264.5</c:v>
                </c:pt>
                <c:pt idx="12108">
                  <c:v>40265.5</c:v>
                </c:pt>
                <c:pt idx="12109">
                  <c:v>40266.5</c:v>
                </c:pt>
                <c:pt idx="12110">
                  <c:v>40267.5</c:v>
                </c:pt>
                <c:pt idx="12111">
                  <c:v>40268.5</c:v>
                </c:pt>
                <c:pt idx="12112">
                  <c:v>40269.5</c:v>
                </c:pt>
                <c:pt idx="12113">
                  <c:v>40270.5</c:v>
                </c:pt>
                <c:pt idx="12114">
                  <c:v>40271.5</c:v>
                </c:pt>
                <c:pt idx="12115">
                  <c:v>40272.5</c:v>
                </c:pt>
                <c:pt idx="12116">
                  <c:v>40273.5</c:v>
                </c:pt>
                <c:pt idx="12117">
                  <c:v>40274.5</c:v>
                </c:pt>
                <c:pt idx="12118">
                  <c:v>40275.5</c:v>
                </c:pt>
                <c:pt idx="12119">
                  <c:v>40276.5</c:v>
                </c:pt>
                <c:pt idx="12120">
                  <c:v>40277.5</c:v>
                </c:pt>
                <c:pt idx="12121">
                  <c:v>40278.5</c:v>
                </c:pt>
                <c:pt idx="12122">
                  <c:v>40279.5</c:v>
                </c:pt>
                <c:pt idx="12123">
                  <c:v>40280.5</c:v>
                </c:pt>
                <c:pt idx="12124">
                  <c:v>40281.5</c:v>
                </c:pt>
                <c:pt idx="12125">
                  <c:v>40282.5</c:v>
                </c:pt>
                <c:pt idx="12126">
                  <c:v>40283.5</c:v>
                </c:pt>
                <c:pt idx="12127">
                  <c:v>40284.5</c:v>
                </c:pt>
                <c:pt idx="12128">
                  <c:v>40285.5</c:v>
                </c:pt>
                <c:pt idx="12129">
                  <c:v>40286.5</c:v>
                </c:pt>
                <c:pt idx="12130">
                  <c:v>40287.5</c:v>
                </c:pt>
                <c:pt idx="12131">
                  <c:v>40288.5</c:v>
                </c:pt>
                <c:pt idx="12132">
                  <c:v>40289.5</c:v>
                </c:pt>
                <c:pt idx="12133">
                  <c:v>40290.5</c:v>
                </c:pt>
                <c:pt idx="12134">
                  <c:v>40291.5</c:v>
                </c:pt>
                <c:pt idx="12135">
                  <c:v>40292.5</c:v>
                </c:pt>
                <c:pt idx="12136">
                  <c:v>40293.5</c:v>
                </c:pt>
                <c:pt idx="12137">
                  <c:v>40294.5</c:v>
                </c:pt>
                <c:pt idx="12138">
                  <c:v>40295.5</c:v>
                </c:pt>
                <c:pt idx="12139">
                  <c:v>40296.5</c:v>
                </c:pt>
                <c:pt idx="12140">
                  <c:v>40297.5</c:v>
                </c:pt>
                <c:pt idx="12141">
                  <c:v>40298.5</c:v>
                </c:pt>
                <c:pt idx="12142">
                  <c:v>40299.5</c:v>
                </c:pt>
                <c:pt idx="12143">
                  <c:v>40300.5</c:v>
                </c:pt>
                <c:pt idx="12144">
                  <c:v>40301.5</c:v>
                </c:pt>
                <c:pt idx="12145">
                  <c:v>40302.5</c:v>
                </c:pt>
                <c:pt idx="12146">
                  <c:v>40303.5</c:v>
                </c:pt>
                <c:pt idx="12147">
                  <c:v>40304.5</c:v>
                </c:pt>
                <c:pt idx="12148">
                  <c:v>40305.5</c:v>
                </c:pt>
                <c:pt idx="12149">
                  <c:v>40306.5</c:v>
                </c:pt>
                <c:pt idx="12150">
                  <c:v>40307.5</c:v>
                </c:pt>
                <c:pt idx="12151">
                  <c:v>40308.5</c:v>
                </c:pt>
                <c:pt idx="12152">
                  <c:v>40309.5</c:v>
                </c:pt>
                <c:pt idx="12153">
                  <c:v>40310.5</c:v>
                </c:pt>
                <c:pt idx="12154">
                  <c:v>40311.5</c:v>
                </c:pt>
                <c:pt idx="12155">
                  <c:v>40312.5</c:v>
                </c:pt>
                <c:pt idx="12156">
                  <c:v>40313.5</c:v>
                </c:pt>
                <c:pt idx="12157">
                  <c:v>40314.5</c:v>
                </c:pt>
                <c:pt idx="12158">
                  <c:v>40315.5</c:v>
                </c:pt>
                <c:pt idx="12159">
                  <c:v>40316.5</c:v>
                </c:pt>
                <c:pt idx="12160">
                  <c:v>40317.5</c:v>
                </c:pt>
                <c:pt idx="12161">
                  <c:v>40318.5</c:v>
                </c:pt>
                <c:pt idx="12162">
                  <c:v>40319.5</c:v>
                </c:pt>
                <c:pt idx="12163">
                  <c:v>40320.5</c:v>
                </c:pt>
                <c:pt idx="12164">
                  <c:v>40321.5</c:v>
                </c:pt>
                <c:pt idx="12165">
                  <c:v>40322.5</c:v>
                </c:pt>
                <c:pt idx="12166">
                  <c:v>40323.5</c:v>
                </c:pt>
                <c:pt idx="12167">
                  <c:v>40324.5</c:v>
                </c:pt>
                <c:pt idx="12168">
                  <c:v>40325.5</c:v>
                </c:pt>
                <c:pt idx="12169">
                  <c:v>40326.5</c:v>
                </c:pt>
                <c:pt idx="12170">
                  <c:v>40327.5</c:v>
                </c:pt>
                <c:pt idx="12171">
                  <c:v>40328.5</c:v>
                </c:pt>
                <c:pt idx="12172">
                  <c:v>40329.5</c:v>
                </c:pt>
                <c:pt idx="12173">
                  <c:v>40330.5</c:v>
                </c:pt>
                <c:pt idx="12174">
                  <c:v>40331.5</c:v>
                </c:pt>
                <c:pt idx="12175">
                  <c:v>40332.5</c:v>
                </c:pt>
                <c:pt idx="12176">
                  <c:v>40333.5</c:v>
                </c:pt>
                <c:pt idx="12177">
                  <c:v>40334.5</c:v>
                </c:pt>
                <c:pt idx="12178">
                  <c:v>40335.5</c:v>
                </c:pt>
                <c:pt idx="12179">
                  <c:v>40336.5</c:v>
                </c:pt>
                <c:pt idx="12180">
                  <c:v>40337.5</c:v>
                </c:pt>
                <c:pt idx="12181">
                  <c:v>40338.5</c:v>
                </c:pt>
                <c:pt idx="12182">
                  <c:v>40339.5</c:v>
                </c:pt>
                <c:pt idx="12183">
                  <c:v>40340.5</c:v>
                </c:pt>
                <c:pt idx="12184">
                  <c:v>40341.5</c:v>
                </c:pt>
                <c:pt idx="12185">
                  <c:v>40342.5</c:v>
                </c:pt>
                <c:pt idx="12186">
                  <c:v>40343.5</c:v>
                </c:pt>
                <c:pt idx="12187">
                  <c:v>40344.5</c:v>
                </c:pt>
                <c:pt idx="12188">
                  <c:v>40345.5</c:v>
                </c:pt>
                <c:pt idx="12189">
                  <c:v>40346.5</c:v>
                </c:pt>
                <c:pt idx="12190">
                  <c:v>40347.5</c:v>
                </c:pt>
                <c:pt idx="12191">
                  <c:v>40348.5</c:v>
                </c:pt>
                <c:pt idx="12192">
                  <c:v>40349.5</c:v>
                </c:pt>
                <c:pt idx="12193">
                  <c:v>40350.5</c:v>
                </c:pt>
                <c:pt idx="12194">
                  <c:v>40351.5</c:v>
                </c:pt>
                <c:pt idx="12195">
                  <c:v>40352.5</c:v>
                </c:pt>
                <c:pt idx="12196">
                  <c:v>40353.5</c:v>
                </c:pt>
                <c:pt idx="12197">
                  <c:v>40354.5</c:v>
                </c:pt>
                <c:pt idx="12198">
                  <c:v>40355.5</c:v>
                </c:pt>
                <c:pt idx="12199">
                  <c:v>40356.5</c:v>
                </c:pt>
                <c:pt idx="12200">
                  <c:v>40357.5</c:v>
                </c:pt>
                <c:pt idx="12201">
                  <c:v>40358.5</c:v>
                </c:pt>
                <c:pt idx="12202">
                  <c:v>40359.5</c:v>
                </c:pt>
                <c:pt idx="12203">
                  <c:v>40360.5</c:v>
                </c:pt>
                <c:pt idx="12204">
                  <c:v>40361.5</c:v>
                </c:pt>
                <c:pt idx="12205">
                  <c:v>40362.5</c:v>
                </c:pt>
                <c:pt idx="12206">
                  <c:v>40363.5</c:v>
                </c:pt>
                <c:pt idx="12207">
                  <c:v>40364.5</c:v>
                </c:pt>
                <c:pt idx="12208">
                  <c:v>40365.5</c:v>
                </c:pt>
                <c:pt idx="12209">
                  <c:v>40366.5</c:v>
                </c:pt>
                <c:pt idx="12210">
                  <c:v>40367.5</c:v>
                </c:pt>
                <c:pt idx="12211">
                  <c:v>40368.5</c:v>
                </c:pt>
                <c:pt idx="12212">
                  <c:v>40369.5</c:v>
                </c:pt>
                <c:pt idx="12213">
                  <c:v>40370.5</c:v>
                </c:pt>
                <c:pt idx="12214">
                  <c:v>40371.5</c:v>
                </c:pt>
                <c:pt idx="12215">
                  <c:v>40372.5</c:v>
                </c:pt>
                <c:pt idx="12216">
                  <c:v>40373.5</c:v>
                </c:pt>
                <c:pt idx="12217">
                  <c:v>40374.5</c:v>
                </c:pt>
                <c:pt idx="12218">
                  <c:v>40375.5</c:v>
                </c:pt>
                <c:pt idx="12219">
                  <c:v>40376.5</c:v>
                </c:pt>
                <c:pt idx="12220">
                  <c:v>40377.5</c:v>
                </c:pt>
                <c:pt idx="12221">
                  <c:v>40378.5</c:v>
                </c:pt>
                <c:pt idx="12222">
                  <c:v>40379.5</c:v>
                </c:pt>
                <c:pt idx="12223">
                  <c:v>40380.5</c:v>
                </c:pt>
                <c:pt idx="12224">
                  <c:v>40381.5</c:v>
                </c:pt>
                <c:pt idx="12225">
                  <c:v>40382.5</c:v>
                </c:pt>
                <c:pt idx="12226">
                  <c:v>40383.5</c:v>
                </c:pt>
                <c:pt idx="12227">
                  <c:v>40384.5</c:v>
                </c:pt>
                <c:pt idx="12228">
                  <c:v>40385.5</c:v>
                </c:pt>
                <c:pt idx="12229">
                  <c:v>40386.5</c:v>
                </c:pt>
                <c:pt idx="12230">
                  <c:v>40387.5</c:v>
                </c:pt>
                <c:pt idx="12231">
                  <c:v>40388.5</c:v>
                </c:pt>
                <c:pt idx="12232">
                  <c:v>40389.5</c:v>
                </c:pt>
                <c:pt idx="12233">
                  <c:v>40390.5</c:v>
                </c:pt>
                <c:pt idx="12234">
                  <c:v>40391.5</c:v>
                </c:pt>
                <c:pt idx="12235">
                  <c:v>40392.5</c:v>
                </c:pt>
                <c:pt idx="12236">
                  <c:v>40393.5</c:v>
                </c:pt>
                <c:pt idx="12237">
                  <c:v>40394.5</c:v>
                </c:pt>
                <c:pt idx="12238">
                  <c:v>40395.5</c:v>
                </c:pt>
                <c:pt idx="12239">
                  <c:v>40396.5</c:v>
                </c:pt>
                <c:pt idx="12240">
                  <c:v>40397.5</c:v>
                </c:pt>
                <c:pt idx="12241">
                  <c:v>40398.5</c:v>
                </c:pt>
                <c:pt idx="12242">
                  <c:v>40399.5</c:v>
                </c:pt>
                <c:pt idx="12243">
                  <c:v>40400.5</c:v>
                </c:pt>
                <c:pt idx="12244">
                  <c:v>40401.5</c:v>
                </c:pt>
                <c:pt idx="12245">
                  <c:v>40402.5</c:v>
                </c:pt>
                <c:pt idx="12246">
                  <c:v>40403.5</c:v>
                </c:pt>
                <c:pt idx="12247">
                  <c:v>40404.5</c:v>
                </c:pt>
                <c:pt idx="12248">
                  <c:v>40405.5</c:v>
                </c:pt>
                <c:pt idx="12249">
                  <c:v>40406.5</c:v>
                </c:pt>
                <c:pt idx="12250">
                  <c:v>40407.5</c:v>
                </c:pt>
                <c:pt idx="12251">
                  <c:v>40408.5</c:v>
                </c:pt>
                <c:pt idx="12252">
                  <c:v>40409.5</c:v>
                </c:pt>
                <c:pt idx="12253">
                  <c:v>40410.5</c:v>
                </c:pt>
                <c:pt idx="12254">
                  <c:v>40411.5</c:v>
                </c:pt>
                <c:pt idx="12255">
                  <c:v>40412.5</c:v>
                </c:pt>
                <c:pt idx="12256">
                  <c:v>40413.5</c:v>
                </c:pt>
                <c:pt idx="12257">
                  <c:v>40414.5</c:v>
                </c:pt>
                <c:pt idx="12258">
                  <c:v>40415.5</c:v>
                </c:pt>
                <c:pt idx="12259">
                  <c:v>40416.5</c:v>
                </c:pt>
                <c:pt idx="12260">
                  <c:v>40417.5</c:v>
                </c:pt>
                <c:pt idx="12261">
                  <c:v>40418.5</c:v>
                </c:pt>
                <c:pt idx="12262">
                  <c:v>40419.5</c:v>
                </c:pt>
                <c:pt idx="12263">
                  <c:v>40420.5</c:v>
                </c:pt>
                <c:pt idx="12264">
                  <c:v>40421.5</c:v>
                </c:pt>
                <c:pt idx="12265">
                  <c:v>40422.5</c:v>
                </c:pt>
                <c:pt idx="12266">
                  <c:v>40423.5</c:v>
                </c:pt>
                <c:pt idx="12267">
                  <c:v>40424.5</c:v>
                </c:pt>
                <c:pt idx="12268">
                  <c:v>40425.5</c:v>
                </c:pt>
                <c:pt idx="12269">
                  <c:v>40426.5</c:v>
                </c:pt>
                <c:pt idx="12270">
                  <c:v>40427.5</c:v>
                </c:pt>
                <c:pt idx="12271">
                  <c:v>40428.5</c:v>
                </c:pt>
                <c:pt idx="12272">
                  <c:v>40429.5</c:v>
                </c:pt>
                <c:pt idx="12273">
                  <c:v>40430.5</c:v>
                </c:pt>
                <c:pt idx="12274">
                  <c:v>40431.5</c:v>
                </c:pt>
                <c:pt idx="12275">
                  <c:v>40432.5</c:v>
                </c:pt>
                <c:pt idx="12276">
                  <c:v>40433.5</c:v>
                </c:pt>
                <c:pt idx="12277">
                  <c:v>40434.5</c:v>
                </c:pt>
                <c:pt idx="12278">
                  <c:v>40435.5</c:v>
                </c:pt>
                <c:pt idx="12279">
                  <c:v>40436.5</c:v>
                </c:pt>
                <c:pt idx="12280">
                  <c:v>40437.5</c:v>
                </c:pt>
                <c:pt idx="12281">
                  <c:v>40438.5</c:v>
                </c:pt>
                <c:pt idx="12282">
                  <c:v>40439.5</c:v>
                </c:pt>
                <c:pt idx="12283">
                  <c:v>40440.5</c:v>
                </c:pt>
                <c:pt idx="12284">
                  <c:v>40441.5</c:v>
                </c:pt>
                <c:pt idx="12285">
                  <c:v>40442.5</c:v>
                </c:pt>
                <c:pt idx="12286">
                  <c:v>40443.5</c:v>
                </c:pt>
                <c:pt idx="12287">
                  <c:v>40444.5</c:v>
                </c:pt>
                <c:pt idx="12288">
                  <c:v>40445.5</c:v>
                </c:pt>
                <c:pt idx="12289">
                  <c:v>40446.5</c:v>
                </c:pt>
                <c:pt idx="12290">
                  <c:v>40447.5</c:v>
                </c:pt>
                <c:pt idx="12291">
                  <c:v>40448.5</c:v>
                </c:pt>
                <c:pt idx="12292">
                  <c:v>40449.5</c:v>
                </c:pt>
                <c:pt idx="12293">
                  <c:v>40450.5</c:v>
                </c:pt>
                <c:pt idx="12294">
                  <c:v>40451.5</c:v>
                </c:pt>
                <c:pt idx="12295">
                  <c:v>40452.5</c:v>
                </c:pt>
                <c:pt idx="12296">
                  <c:v>40453.5</c:v>
                </c:pt>
                <c:pt idx="12297">
                  <c:v>40454.5</c:v>
                </c:pt>
                <c:pt idx="12298">
                  <c:v>40455.5</c:v>
                </c:pt>
                <c:pt idx="12299">
                  <c:v>40456.5</c:v>
                </c:pt>
                <c:pt idx="12300">
                  <c:v>40457.5</c:v>
                </c:pt>
                <c:pt idx="12301">
                  <c:v>40458.5</c:v>
                </c:pt>
                <c:pt idx="12302">
                  <c:v>40459.5</c:v>
                </c:pt>
                <c:pt idx="12303">
                  <c:v>40460.5</c:v>
                </c:pt>
                <c:pt idx="12304">
                  <c:v>40461.5</c:v>
                </c:pt>
                <c:pt idx="12305">
                  <c:v>40462.5</c:v>
                </c:pt>
                <c:pt idx="12306">
                  <c:v>40463.5</c:v>
                </c:pt>
                <c:pt idx="12307">
                  <c:v>40464.5</c:v>
                </c:pt>
                <c:pt idx="12308">
                  <c:v>40465.5</c:v>
                </c:pt>
                <c:pt idx="12309">
                  <c:v>40466.5</c:v>
                </c:pt>
                <c:pt idx="12310">
                  <c:v>40467.5</c:v>
                </c:pt>
                <c:pt idx="12311">
                  <c:v>40468.5</c:v>
                </c:pt>
                <c:pt idx="12312">
                  <c:v>40469.5</c:v>
                </c:pt>
                <c:pt idx="12313">
                  <c:v>40470.5</c:v>
                </c:pt>
                <c:pt idx="12314">
                  <c:v>40471.5</c:v>
                </c:pt>
                <c:pt idx="12315">
                  <c:v>40472.5</c:v>
                </c:pt>
                <c:pt idx="12316">
                  <c:v>40473.5</c:v>
                </c:pt>
                <c:pt idx="12317">
                  <c:v>40474.5</c:v>
                </c:pt>
                <c:pt idx="12318">
                  <c:v>40475.5</c:v>
                </c:pt>
                <c:pt idx="12319">
                  <c:v>40476.5</c:v>
                </c:pt>
                <c:pt idx="12320">
                  <c:v>40477.5</c:v>
                </c:pt>
                <c:pt idx="12321">
                  <c:v>40478.5</c:v>
                </c:pt>
                <c:pt idx="12322">
                  <c:v>40479.5</c:v>
                </c:pt>
                <c:pt idx="12323">
                  <c:v>40480.5</c:v>
                </c:pt>
                <c:pt idx="12324">
                  <c:v>40481.5</c:v>
                </c:pt>
                <c:pt idx="12325">
                  <c:v>40482.5</c:v>
                </c:pt>
                <c:pt idx="12326">
                  <c:v>40483.5</c:v>
                </c:pt>
                <c:pt idx="12327">
                  <c:v>40484.5</c:v>
                </c:pt>
                <c:pt idx="12328">
                  <c:v>40485.5</c:v>
                </c:pt>
                <c:pt idx="12329">
                  <c:v>40486.5</c:v>
                </c:pt>
                <c:pt idx="12330">
                  <c:v>40487.5</c:v>
                </c:pt>
                <c:pt idx="12331">
                  <c:v>40488.5</c:v>
                </c:pt>
                <c:pt idx="12332">
                  <c:v>40489.5</c:v>
                </c:pt>
                <c:pt idx="12333">
                  <c:v>40490.5</c:v>
                </c:pt>
                <c:pt idx="12334">
                  <c:v>40491.5</c:v>
                </c:pt>
                <c:pt idx="12335">
                  <c:v>40492.5</c:v>
                </c:pt>
                <c:pt idx="12336">
                  <c:v>40493.5</c:v>
                </c:pt>
                <c:pt idx="12337">
                  <c:v>40494.5</c:v>
                </c:pt>
                <c:pt idx="12338">
                  <c:v>40495.5</c:v>
                </c:pt>
                <c:pt idx="12339">
                  <c:v>40496.5</c:v>
                </c:pt>
                <c:pt idx="12340">
                  <c:v>40497.5</c:v>
                </c:pt>
                <c:pt idx="12341">
                  <c:v>40498.5</c:v>
                </c:pt>
                <c:pt idx="12342">
                  <c:v>40499.5</c:v>
                </c:pt>
                <c:pt idx="12343">
                  <c:v>40500.5</c:v>
                </c:pt>
                <c:pt idx="12344">
                  <c:v>40501.5</c:v>
                </c:pt>
                <c:pt idx="12345">
                  <c:v>40502.5</c:v>
                </c:pt>
                <c:pt idx="12346">
                  <c:v>40503.5</c:v>
                </c:pt>
                <c:pt idx="12347">
                  <c:v>40504.5</c:v>
                </c:pt>
                <c:pt idx="12348">
                  <c:v>40505.5</c:v>
                </c:pt>
                <c:pt idx="12349">
                  <c:v>40506.5</c:v>
                </c:pt>
                <c:pt idx="12350">
                  <c:v>40507.5</c:v>
                </c:pt>
                <c:pt idx="12351">
                  <c:v>40508.5</c:v>
                </c:pt>
                <c:pt idx="12352">
                  <c:v>40509.5</c:v>
                </c:pt>
                <c:pt idx="12353">
                  <c:v>40510.5</c:v>
                </c:pt>
                <c:pt idx="12354">
                  <c:v>40511.5</c:v>
                </c:pt>
                <c:pt idx="12355">
                  <c:v>40512.5</c:v>
                </c:pt>
                <c:pt idx="12356">
                  <c:v>40513.5</c:v>
                </c:pt>
                <c:pt idx="12357">
                  <c:v>40514.5</c:v>
                </c:pt>
                <c:pt idx="12358">
                  <c:v>40515.5</c:v>
                </c:pt>
                <c:pt idx="12359">
                  <c:v>40516.5</c:v>
                </c:pt>
                <c:pt idx="12360">
                  <c:v>40517.5</c:v>
                </c:pt>
                <c:pt idx="12361">
                  <c:v>40518.5</c:v>
                </c:pt>
                <c:pt idx="12362">
                  <c:v>40519.5</c:v>
                </c:pt>
                <c:pt idx="12363">
                  <c:v>40520.5</c:v>
                </c:pt>
                <c:pt idx="12364">
                  <c:v>40521.5</c:v>
                </c:pt>
                <c:pt idx="12365">
                  <c:v>40522.5</c:v>
                </c:pt>
                <c:pt idx="12366">
                  <c:v>40523.5</c:v>
                </c:pt>
                <c:pt idx="12367">
                  <c:v>40524.5</c:v>
                </c:pt>
                <c:pt idx="12368">
                  <c:v>40525.5</c:v>
                </c:pt>
                <c:pt idx="12369">
                  <c:v>40526.5</c:v>
                </c:pt>
                <c:pt idx="12370">
                  <c:v>40527.5</c:v>
                </c:pt>
                <c:pt idx="12371">
                  <c:v>40528.5</c:v>
                </c:pt>
                <c:pt idx="12372">
                  <c:v>40529.5</c:v>
                </c:pt>
                <c:pt idx="12373">
                  <c:v>40530.5</c:v>
                </c:pt>
                <c:pt idx="12374">
                  <c:v>40531.5</c:v>
                </c:pt>
                <c:pt idx="12375">
                  <c:v>40532.5</c:v>
                </c:pt>
                <c:pt idx="12376">
                  <c:v>40533.5</c:v>
                </c:pt>
                <c:pt idx="12377">
                  <c:v>40534.5</c:v>
                </c:pt>
                <c:pt idx="12378">
                  <c:v>40535.5</c:v>
                </c:pt>
                <c:pt idx="12379">
                  <c:v>40536.5</c:v>
                </c:pt>
                <c:pt idx="12380">
                  <c:v>40537.5</c:v>
                </c:pt>
                <c:pt idx="12381">
                  <c:v>40538.5</c:v>
                </c:pt>
                <c:pt idx="12382">
                  <c:v>40539.5</c:v>
                </c:pt>
                <c:pt idx="12383">
                  <c:v>40540.5</c:v>
                </c:pt>
                <c:pt idx="12384">
                  <c:v>40541.5</c:v>
                </c:pt>
                <c:pt idx="12385">
                  <c:v>40542.5</c:v>
                </c:pt>
                <c:pt idx="12386">
                  <c:v>40543.5</c:v>
                </c:pt>
                <c:pt idx="12387">
                  <c:v>40544.5</c:v>
                </c:pt>
                <c:pt idx="12388">
                  <c:v>40545.5</c:v>
                </c:pt>
                <c:pt idx="12389">
                  <c:v>40546.5</c:v>
                </c:pt>
                <c:pt idx="12390">
                  <c:v>40547.5</c:v>
                </c:pt>
                <c:pt idx="12391">
                  <c:v>40548.5</c:v>
                </c:pt>
                <c:pt idx="12392">
                  <c:v>40549.5</c:v>
                </c:pt>
                <c:pt idx="12393">
                  <c:v>40550.5</c:v>
                </c:pt>
                <c:pt idx="12394">
                  <c:v>40551.5</c:v>
                </c:pt>
                <c:pt idx="12395">
                  <c:v>40552.5</c:v>
                </c:pt>
                <c:pt idx="12396">
                  <c:v>40553.5</c:v>
                </c:pt>
                <c:pt idx="12397">
                  <c:v>40554.5</c:v>
                </c:pt>
                <c:pt idx="12398">
                  <c:v>40555.5</c:v>
                </c:pt>
                <c:pt idx="12399">
                  <c:v>40556.5</c:v>
                </c:pt>
                <c:pt idx="12400">
                  <c:v>40557.5</c:v>
                </c:pt>
                <c:pt idx="12401">
                  <c:v>40558.5</c:v>
                </c:pt>
                <c:pt idx="12402">
                  <c:v>40559.5</c:v>
                </c:pt>
                <c:pt idx="12403">
                  <c:v>40560.5</c:v>
                </c:pt>
                <c:pt idx="12404">
                  <c:v>40561.5</c:v>
                </c:pt>
                <c:pt idx="12405">
                  <c:v>40562.5</c:v>
                </c:pt>
                <c:pt idx="12406">
                  <c:v>40563.5</c:v>
                </c:pt>
                <c:pt idx="12407">
                  <c:v>40564.5</c:v>
                </c:pt>
                <c:pt idx="12408">
                  <c:v>40565.5</c:v>
                </c:pt>
                <c:pt idx="12409">
                  <c:v>40566.5</c:v>
                </c:pt>
                <c:pt idx="12410">
                  <c:v>40567.5</c:v>
                </c:pt>
                <c:pt idx="12411">
                  <c:v>40568.5</c:v>
                </c:pt>
                <c:pt idx="12412">
                  <c:v>40569.5</c:v>
                </c:pt>
                <c:pt idx="12413">
                  <c:v>40570.5</c:v>
                </c:pt>
                <c:pt idx="12414">
                  <c:v>40571.5</c:v>
                </c:pt>
                <c:pt idx="12415">
                  <c:v>40572.5</c:v>
                </c:pt>
                <c:pt idx="12416">
                  <c:v>40573.5</c:v>
                </c:pt>
                <c:pt idx="12417">
                  <c:v>40574.5</c:v>
                </c:pt>
                <c:pt idx="12418">
                  <c:v>40575.5</c:v>
                </c:pt>
                <c:pt idx="12419">
                  <c:v>40576.5</c:v>
                </c:pt>
                <c:pt idx="12420">
                  <c:v>40577.5</c:v>
                </c:pt>
                <c:pt idx="12421">
                  <c:v>40578.5</c:v>
                </c:pt>
                <c:pt idx="12422">
                  <c:v>40579.5</c:v>
                </c:pt>
                <c:pt idx="12423">
                  <c:v>40580.5</c:v>
                </c:pt>
                <c:pt idx="12424">
                  <c:v>40581.5</c:v>
                </c:pt>
                <c:pt idx="12425">
                  <c:v>40582.5</c:v>
                </c:pt>
                <c:pt idx="12426">
                  <c:v>40583.5</c:v>
                </c:pt>
                <c:pt idx="12427">
                  <c:v>40584.5</c:v>
                </c:pt>
                <c:pt idx="12428">
                  <c:v>40585.5</c:v>
                </c:pt>
                <c:pt idx="12429">
                  <c:v>40586.5</c:v>
                </c:pt>
                <c:pt idx="12430">
                  <c:v>40587.5</c:v>
                </c:pt>
                <c:pt idx="12431">
                  <c:v>40588.5</c:v>
                </c:pt>
                <c:pt idx="12432">
                  <c:v>40589.5</c:v>
                </c:pt>
                <c:pt idx="12433">
                  <c:v>40590.5</c:v>
                </c:pt>
                <c:pt idx="12434">
                  <c:v>40591.5</c:v>
                </c:pt>
                <c:pt idx="12435">
                  <c:v>40592.5</c:v>
                </c:pt>
                <c:pt idx="12436">
                  <c:v>40593.5</c:v>
                </c:pt>
                <c:pt idx="12437">
                  <c:v>40594.5</c:v>
                </c:pt>
                <c:pt idx="12438">
                  <c:v>40595.5</c:v>
                </c:pt>
                <c:pt idx="12439">
                  <c:v>40596.5</c:v>
                </c:pt>
                <c:pt idx="12440">
                  <c:v>40597.5</c:v>
                </c:pt>
                <c:pt idx="12441">
                  <c:v>40598.5</c:v>
                </c:pt>
                <c:pt idx="12442">
                  <c:v>40599.5</c:v>
                </c:pt>
                <c:pt idx="12443">
                  <c:v>40600.5</c:v>
                </c:pt>
                <c:pt idx="12444">
                  <c:v>40601.5</c:v>
                </c:pt>
                <c:pt idx="12445">
                  <c:v>40602.5</c:v>
                </c:pt>
                <c:pt idx="12446">
                  <c:v>40603.5</c:v>
                </c:pt>
                <c:pt idx="12447">
                  <c:v>40604.5</c:v>
                </c:pt>
                <c:pt idx="12448">
                  <c:v>40605.5</c:v>
                </c:pt>
                <c:pt idx="12449">
                  <c:v>40606.5</c:v>
                </c:pt>
                <c:pt idx="12450">
                  <c:v>40607.5</c:v>
                </c:pt>
                <c:pt idx="12451">
                  <c:v>40608.5</c:v>
                </c:pt>
                <c:pt idx="12452">
                  <c:v>40609.5</c:v>
                </c:pt>
                <c:pt idx="12453">
                  <c:v>40610.5</c:v>
                </c:pt>
                <c:pt idx="12454">
                  <c:v>40611.5</c:v>
                </c:pt>
                <c:pt idx="12455">
                  <c:v>40612.5</c:v>
                </c:pt>
                <c:pt idx="12456">
                  <c:v>40613.5</c:v>
                </c:pt>
                <c:pt idx="12457">
                  <c:v>40614.5</c:v>
                </c:pt>
                <c:pt idx="12458">
                  <c:v>40615.5</c:v>
                </c:pt>
                <c:pt idx="12459">
                  <c:v>40616.5</c:v>
                </c:pt>
                <c:pt idx="12460">
                  <c:v>40617.5</c:v>
                </c:pt>
                <c:pt idx="12461">
                  <c:v>40618.5</c:v>
                </c:pt>
                <c:pt idx="12462">
                  <c:v>40619.5</c:v>
                </c:pt>
                <c:pt idx="12463">
                  <c:v>40620.5</c:v>
                </c:pt>
                <c:pt idx="12464">
                  <c:v>40621.5</c:v>
                </c:pt>
                <c:pt idx="12465">
                  <c:v>40622.5</c:v>
                </c:pt>
                <c:pt idx="12466">
                  <c:v>40623.5</c:v>
                </c:pt>
                <c:pt idx="12467">
                  <c:v>40624.5</c:v>
                </c:pt>
                <c:pt idx="12468">
                  <c:v>40625.5</c:v>
                </c:pt>
                <c:pt idx="12469">
                  <c:v>40626.5</c:v>
                </c:pt>
                <c:pt idx="12470">
                  <c:v>40627.5</c:v>
                </c:pt>
                <c:pt idx="12471">
                  <c:v>40628.5</c:v>
                </c:pt>
                <c:pt idx="12472">
                  <c:v>40629.5</c:v>
                </c:pt>
                <c:pt idx="12473">
                  <c:v>40630.5</c:v>
                </c:pt>
                <c:pt idx="12474">
                  <c:v>40631.5</c:v>
                </c:pt>
                <c:pt idx="12475">
                  <c:v>40632.5</c:v>
                </c:pt>
                <c:pt idx="12476">
                  <c:v>40633.5</c:v>
                </c:pt>
                <c:pt idx="12477">
                  <c:v>40634.5</c:v>
                </c:pt>
                <c:pt idx="12478">
                  <c:v>40635.5</c:v>
                </c:pt>
                <c:pt idx="12479">
                  <c:v>40636.5</c:v>
                </c:pt>
                <c:pt idx="12480">
                  <c:v>40637.5</c:v>
                </c:pt>
                <c:pt idx="12481">
                  <c:v>40638.5</c:v>
                </c:pt>
                <c:pt idx="12482">
                  <c:v>40639.5</c:v>
                </c:pt>
                <c:pt idx="12483">
                  <c:v>40640.5</c:v>
                </c:pt>
                <c:pt idx="12484">
                  <c:v>40641.5</c:v>
                </c:pt>
                <c:pt idx="12485">
                  <c:v>40642.5</c:v>
                </c:pt>
                <c:pt idx="12486">
                  <c:v>40643.5</c:v>
                </c:pt>
                <c:pt idx="12487">
                  <c:v>40644.5</c:v>
                </c:pt>
                <c:pt idx="12488">
                  <c:v>40645.5</c:v>
                </c:pt>
                <c:pt idx="12489">
                  <c:v>40646.5</c:v>
                </c:pt>
                <c:pt idx="12490">
                  <c:v>40647.5</c:v>
                </c:pt>
                <c:pt idx="12491">
                  <c:v>40648.5</c:v>
                </c:pt>
                <c:pt idx="12492">
                  <c:v>40649.5</c:v>
                </c:pt>
                <c:pt idx="12493">
                  <c:v>40650.5</c:v>
                </c:pt>
                <c:pt idx="12494">
                  <c:v>40651.5</c:v>
                </c:pt>
                <c:pt idx="12495">
                  <c:v>40652.5</c:v>
                </c:pt>
                <c:pt idx="12496">
                  <c:v>40653.5</c:v>
                </c:pt>
                <c:pt idx="12497">
                  <c:v>40654.5</c:v>
                </c:pt>
                <c:pt idx="12498">
                  <c:v>40655.5</c:v>
                </c:pt>
                <c:pt idx="12499">
                  <c:v>40656.5</c:v>
                </c:pt>
                <c:pt idx="12500">
                  <c:v>40657.5</c:v>
                </c:pt>
                <c:pt idx="12501">
                  <c:v>40658.5</c:v>
                </c:pt>
                <c:pt idx="12502">
                  <c:v>40659.5</c:v>
                </c:pt>
                <c:pt idx="12503">
                  <c:v>40660.5</c:v>
                </c:pt>
                <c:pt idx="12504">
                  <c:v>40661.5</c:v>
                </c:pt>
                <c:pt idx="12505">
                  <c:v>40662.5</c:v>
                </c:pt>
                <c:pt idx="12506">
                  <c:v>40663.5</c:v>
                </c:pt>
                <c:pt idx="12507">
                  <c:v>40664.5</c:v>
                </c:pt>
                <c:pt idx="12508">
                  <c:v>40665.5</c:v>
                </c:pt>
                <c:pt idx="12509">
                  <c:v>40666.5</c:v>
                </c:pt>
                <c:pt idx="12510">
                  <c:v>40667.5</c:v>
                </c:pt>
                <c:pt idx="12511">
                  <c:v>40668.5</c:v>
                </c:pt>
                <c:pt idx="12512">
                  <c:v>40669.5</c:v>
                </c:pt>
                <c:pt idx="12513">
                  <c:v>40670.5</c:v>
                </c:pt>
                <c:pt idx="12514">
                  <c:v>40671.5</c:v>
                </c:pt>
                <c:pt idx="12515">
                  <c:v>40672.5</c:v>
                </c:pt>
                <c:pt idx="12516">
                  <c:v>40673.5</c:v>
                </c:pt>
                <c:pt idx="12517">
                  <c:v>40674.5</c:v>
                </c:pt>
                <c:pt idx="12518">
                  <c:v>40675.5</c:v>
                </c:pt>
                <c:pt idx="12519">
                  <c:v>40676.5</c:v>
                </c:pt>
                <c:pt idx="12520">
                  <c:v>40677.5</c:v>
                </c:pt>
                <c:pt idx="12521">
                  <c:v>40678.5</c:v>
                </c:pt>
                <c:pt idx="12522">
                  <c:v>40679.5</c:v>
                </c:pt>
                <c:pt idx="12523">
                  <c:v>40680.5</c:v>
                </c:pt>
                <c:pt idx="12524">
                  <c:v>40681.5</c:v>
                </c:pt>
                <c:pt idx="12525">
                  <c:v>40682.5</c:v>
                </c:pt>
                <c:pt idx="12526">
                  <c:v>40683.5</c:v>
                </c:pt>
                <c:pt idx="12527">
                  <c:v>40684.5</c:v>
                </c:pt>
                <c:pt idx="12528">
                  <c:v>40685.5</c:v>
                </c:pt>
                <c:pt idx="12529">
                  <c:v>40686.5</c:v>
                </c:pt>
                <c:pt idx="12530">
                  <c:v>40687.5</c:v>
                </c:pt>
                <c:pt idx="12531">
                  <c:v>40688.5</c:v>
                </c:pt>
                <c:pt idx="12532">
                  <c:v>40689.5</c:v>
                </c:pt>
                <c:pt idx="12533">
                  <c:v>40690.5</c:v>
                </c:pt>
                <c:pt idx="12534">
                  <c:v>40691.5</c:v>
                </c:pt>
                <c:pt idx="12535">
                  <c:v>40692.5</c:v>
                </c:pt>
                <c:pt idx="12536">
                  <c:v>40693.5</c:v>
                </c:pt>
                <c:pt idx="12537">
                  <c:v>40694.5</c:v>
                </c:pt>
                <c:pt idx="12538">
                  <c:v>40695.5</c:v>
                </c:pt>
                <c:pt idx="12539">
                  <c:v>40696.5</c:v>
                </c:pt>
                <c:pt idx="12540">
                  <c:v>40697.5</c:v>
                </c:pt>
                <c:pt idx="12541">
                  <c:v>40698.5</c:v>
                </c:pt>
                <c:pt idx="12542">
                  <c:v>40699.5</c:v>
                </c:pt>
                <c:pt idx="12543">
                  <c:v>40700.5</c:v>
                </c:pt>
                <c:pt idx="12544">
                  <c:v>40701.5</c:v>
                </c:pt>
                <c:pt idx="12545">
                  <c:v>40702.5</c:v>
                </c:pt>
                <c:pt idx="12546">
                  <c:v>40703.5</c:v>
                </c:pt>
                <c:pt idx="12547">
                  <c:v>40704.5</c:v>
                </c:pt>
                <c:pt idx="12548">
                  <c:v>40705.5</c:v>
                </c:pt>
                <c:pt idx="12549">
                  <c:v>40706.5</c:v>
                </c:pt>
                <c:pt idx="12550">
                  <c:v>40707.5</c:v>
                </c:pt>
                <c:pt idx="12551">
                  <c:v>40708.5</c:v>
                </c:pt>
                <c:pt idx="12552">
                  <c:v>40709.5</c:v>
                </c:pt>
                <c:pt idx="12553">
                  <c:v>40710.5</c:v>
                </c:pt>
                <c:pt idx="12554">
                  <c:v>40711.5</c:v>
                </c:pt>
                <c:pt idx="12555">
                  <c:v>40712.5</c:v>
                </c:pt>
                <c:pt idx="12556">
                  <c:v>40713.5</c:v>
                </c:pt>
                <c:pt idx="12557">
                  <c:v>40714.5</c:v>
                </c:pt>
                <c:pt idx="12558">
                  <c:v>40715.5</c:v>
                </c:pt>
                <c:pt idx="12559">
                  <c:v>40716.5</c:v>
                </c:pt>
                <c:pt idx="12560">
                  <c:v>40717.5</c:v>
                </c:pt>
                <c:pt idx="12561">
                  <c:v>40718.5</c:v>
                </c:pt>
                <c:pt idx="12562">
                  <c:v>40719.5</c:v>
                </c:pt>
                <c:pt idx="12563">
                  <c:v>40720.5</c:v>
                </c:pt>
                <c:pt idx="12564">
                  <c:v>40721.5</c:v>
                </c:pt>
                <c:pt idx="12565">
                  <c:v>40722.5</c:v>
                </c:pt>
                <c:pt idx="12566">
                  <c:v>40723.5</c:v>
                </c:pt>
                <c:pt idx="12567">
                  <c:v>40724.5</c:v>
                </c:pt>
                <c:pt idx="12568">
                  <c:v>40725.5</c:v>
                </c:pt>
                <c:pt idx="12569">
                  <c:v>40726.5</c:v>
                </c:pt>
                <c:pt idx="12570">
                  <c:v>40727.5</c:v>
                </c:pt>
                <c:pt idx="12571">
                  <c:v>40728.5</c:v>
                </c:pt>
                <c:pt idx="12572">
                  <c:v>40729.5</c:v>
                </c:pt>
                <c:pt idx="12573">
                  <c:v>40730.5</c:v>
                </c:pt>
                <c:pt idx="12574">
                  <c:v>40731.5</c:v>
                </c:pt>
                <c:pt idx="12575">
                  <c:v>40732.5</c:v>
                </c:pt>
                <c:pt idx="12576">
                  <c:v>40733.5</c:v>
                </c:pt>
                <c:pt idx="12577">
                  <c:v>40734.5</c:v>
                </c:pt>
                <c:pt idx="12578">
                  <c:v>40735.5</c:v>
                </c:pt>
                <c:pt idx="12579">
                  <c:v>40736.5</c:v>
                </c:pt>
                <c:pt idx="12580">
                  <c:v>40737.5</c:v>
                </c:pt>
                <c:pt idx="12581">
                  <c:v>40738.5</c:v>
                </c:pt>
                <c:pt idx="12582">
                  <c:v>40739.5</c:v>
                </c:pt>
                <c:pt idx="12583">
                  <c:v>40740.5</c:v>
                </c:pt>
                <c:pt idx="12584">
                  <c:v>40741.5</c:v>
                </c:pt>
                <c:pt idx="12585">
                  <c:v>40742.5</c:v>
                </c:pt>
                <c:pt idx="12586">
                  <c:v>40743.5</c:v>
                </c:pt>
                <c:pt idx="12587">
                  <c:v>40744.5</c:v>
                </c:pt>
                <c:pt idx="12588">
                  <c:v>40745.5</c:v>
                </c:pt>
                <c:pt idx="12589">
                  <c:v>40746.5</c:v>
                </c:pt>
                <c:pt idx="12590">
                  <c:v>40747.5</c:v>
                </c:pt>
                <c:pt idx="12591">
                  <c:v>40748.5</c:v>
                </c:pt>
                <c:pt idx="12592">
                  <c:v>40749.5</c:v>
                </c:pt>
                <c:pt idx="12593">
                  <c:v>40750.5</c:v>
                </c:pt>
                <c:pt idx="12594">
                  <c:v>40751.5</c:v>
                </c:pt>
                <c:pt idx="12595">
                  <c:v>40752.5</c:v>
                </c:pt>
                <c:pt idx="12596">
                  <c:v>40753.5</c:v>
                </c:pt>
                <c:pt idx="12597">
                  <c:v>40754.5</c:v>
                </c:pt>
                <c:pt idx="12598">
                  <c:v>40755.5</c:v>
                </c:pt>
                <c:pt idx="12599">
                  <c:v>40756.5</c:v>
                </c:pt>
                <c:pt idx="12600">
                  <c:v>40757.5</c:v>
                </c:pt>
                <c:pt idx="12601">
                  <c:v>40758.5</c:v>
                </c:pt>
                <c:pt idx="12602">
                  <c:v>40759.5</c:v>
                </c:pt>
                <c:pt idx="12603">
                  <c:v>40760.5</c:v>
                </c:pt>
                <c:pt idx="12604">
                  <c:v>40761.5</c:v>
                </c:pt>
                <c:pt idx="12605">
                  <c:v>40762.5</c:v>
                </c:pt>
                <c:pt idx="12606">
                  <c:v>40763.5</c:v>
                </c:pt>
                <c:pt idx="12607">
                  <c:v>40764.5</c:v>
                </c:pt>
                <c:pt idx="12608">
                  <c:v>40765.5</c:v>
                </c:pt>
                <c:pt idx="12609">
                  <c:v>40766.5</c:v>
                </c:pt>
                <c:pt idx="12610">
                  <c:v>40767.5</c:v>
                </c:pt>
                <c:pt idx="12611">
                  <c:v>40768.5</c:v>
                </c:pt>
                <c:pt idx="12612">
                  <c:v>40769.5</c:v>
                </c:pt>
                <c:pt idx="12613">
                  <c:v>40770.5</c:v>
                </c:pt>
                <c:pt idx="12614">
                  <c:v>40771.5</c:v>
                </c:pt>
                <c:pt idx="12615">
                  <c:v>40772.5</c:v>
                </c:pt>
                <c:pt idx="12616">
                  <c:v>40773.5</c:v>
                </c:pt>
                <c:pt idx="12617">
                  <c:v>40774.5</c:v>
                </c:pt>
                <c:pt idx="12618">
                  <c:v>40775.5</c:v>
                </c:pt>
                <c:pt idx="12619">
                  <c:v>40776.5</c:v>
                </c:pt>
                <c:pt idx="12620">
                  <c:v>40777.5</c:v>
                </c:pt>
                <c:pt idx="12621">
                  <c:v>40778.5</c:v>
                </c:pt>
                <c:pt idx="12622">
                  <c:v>40779.5</c:v>
                </c:pt>
                <c:pt idx="12623">
                  <c:v>40780.5</c:v>
                </c:pt>
                <c:pt idx="12624">
                  <c:v>40781.5</c:v>
                </c:pt>
                <c:pt idx="12625">
                  <c:v>40782.5</c:v>
                </c:pt>
                <c:pt idx="12626">
                  <c:v>40783.5</c:v>
                </c:pt>
                <c:pt idx="12627">
                  <c:v>40784.5</c:v>
                </c:pt>
                <c:pt idx="12628">
                  <c:v>40785.5</c:v>
                </c:pt>
                <c:pt idx="12629">
                  <c:v>40786.5</c:v>
                </c:pt>
                <c:pt idx="12630">
                  <c:v>40787.5</c:v>
                </c:pt>
                <c:pt idx="12631">
                  <c:v>40788.5</c:v>
                </c:pt>
                <c:pt idx="12632">
                  <c:v>40789.5</c:v>
                </c:pt>
                <c:pt idx="12633">
                  <c:v>40790.5</c:v>
                </c:pt>
                <c:pt idx="12634">
                  <c:v>40791.5</c:v>
                </c:pt>
                <c:pt idx="12635">
                  <c:v>40792.5</c:v>
                </c:pt>
                <c:pt idx="12636">
                  <c:v>40793.5</c:v>
                </c:pt>
                <c:pt idx="12637">
                  <c:v>40794.5</c:v>
                </c:pt>
                <c:pt idx="12638">
                  <c:v>40795.5</c:v>
                </c:pt>
                <c:pt idx="12639">
                  <c:v>40796.5</c:v>
                </c:pt>
                <c:pt idx="12640">
                  <c:v>40797.5</c:v>
                </c:pt>
                <c:pt idx="12641">
                  <c:v>40798.5</c:v>
                </c:pt>
                <c:pt idx="12642">
                  <c:v>40799.5</c:v>
                </c:pt>
                <c:pt idx="12643">
                  <c:v>40800.5</c:v>
                </c:pt>
                <c:pt idx="12644">
                  <c:v>40801.5</c:v>
                </c:pt>
                <c:pt idx="12645">
                  <c:v>40802.5</c:v>
                </c:pt>
                <c:pt idx="12646">
                  <c:v>40803.5</c:v>
                </c:pt>
                <c:pt idx="12647">
                  <c:v>40804.5</c:v>
                </c:pt>
                <c:pt idx="12648">
                  <c:v>40805.5</c:v>
                </c:pt>
                <c:pt idx="12649">
                  <c:v>40806.5</c:v>
                </c:pt>
                <c:pt idx="12650">
                  <c:v>40807.5</c:v>
                </c:pt>
                <c:pt idx="12651">
                  <c:v>40808.5</c:v>
                </c:pt>
                <c:pt idx="12652">
                  <c:v>40809.5</c:v>
                </c:pt>
                <c:pt idx="12653">
                  <c:v>40810.5</c:v>
                </c:pt>
                <c:pt idx="12654">
                  <c:v>40811.5</c:v>
                </c:pt>
                <c:pt idx="12655">
                  <c:v>40812.5</c:v>
                </c:pt>
                <c:pt idx="12656">
                  <c:v>40813.5</c:v>
                </c:pt>
                <c:pt idx="12657">
                  <c:v>40814.5</c:v>
                </c:pt>
                <c:pt idx="12658">
                  <c:v>40815.5</c:v>
                </c:pt>
                <c:pt idx="12659">
                  <c:v>40816.5</c:v>
                </c:pt>
                <c:pt idx="12660">
                  <c:v>40817.5</c:v>
                </c:pt>
                <c:pt idx="12661">
                  <c:v>40818.5</c:v>
                </c:pt>
                <c:pt idx="12662">
                  <c:v>40819.5</c:v>
                </c:pt>
                <c:pt idx="12663">
                  <c:v>40820.5</c:v>
                </c:pt>
                <c:pt idx="12664">
                  <c:v>40821.5</c:v>
                </c:pt>
                <c:pt idx="12665">
                  <c:v>40822.5</c:v>
                </c:pt>
                <c:pt idx="12666">
                  <c:v>40823.5</c:v>
                </c:pt>
                <c:pt idx="12667">
                  <c:v>40824.5</c:v>
                </c:pt>
                <c:pt idx="12668">
                  <c:v>40825.5</c:v>
                </c:pt>
                <c:pt idx="12669">
                  <c:v>40826.5</c:v>
                </c:pt>
                <c:pt idx="12670">
                  <c:v>40827.5</c:v>
                </c:pt>
                <c:pt idx="12671">
                  <c:v>40828.5</c:v>
                </c:pt>
                <c:pt idx="12672">
                  <c:v>40829.5</c:v>
                </c:pt>
                <c:pt idx="12673">
                  <c:v>40830.5</c:v>
                </c:pt>
                <c:pt idx="12674">
                  <c:v>40831.5</c:v>
                </c:pt>
                <c:pt idx="12675">
                  <c:v>40832.5</c:v>
                </c:pt>
                <c:pt idx="12676">
                  <c:v>40833.5</c:v>
                </c:pt>
                <c:pt idx="12677">
                  <c:v>40834.5</c:v>
                </c:pt>
                <c:pt idx="12678">
                  <c:v>40835.5</c:v>
                </c:pt>
                <c:pt idx="12679">
                  <c:v>40836.5</c:v>
                </c:pt>
                <c:pt idx="12680">
                  <c:v>40837.5</c:v>
                </c:pt>
                <c:pt idx="12681">
                  <c:v>40838.5</c:v>
                </c:pt>
                <c:pt idx="12682">
                  <c:v>40839.5</c:v>
                </c:pt>
                <c:pt idx="12683">
                  <c:v>40840.5</c:v>
                </c:pt>
                <c:pt idx="12684">
                  <c:v>40841.5</c:v>
                </c:pt>
                <c:pt idx="12685">
                  <c:v>40842.5</c:v>
                </c:pt>
                <c:pt idx="12686">
                  <c:v>40843.5</c:v>
                </c:pt>
                <c:pt idx="12687">
                  <c:v>40844.5</c:v>
                </c:pt>
                <c:pt idx="12688">
                  <c:v>40845.5</c:v>
                </c:pt>
                <c:pt idx="12689">
                  <c:v>40846.5</c:v>
                </c:pt>
                <c:pt idx="12690">
                  <c:v>40847.5</c:v>
                </c:pt>
                <c:pt idx="12691">
                  <c:v>40848.5</c:v>
                </c:pt>
                <c:pt idx="12692">
                  <c:v>40849.5</c:v>
                </c:pt>
                <c:pt idx="12693">
                  <c:v>40850.5</c:v>
                </c:pt>
                <c:pt idx="12694">
                  <c:v>40851.5</c:v>
                </c:pt>
                <c:pt idx="12695">
                  <c:v>40852.5</c:v>
                </c:pt>
                <c:pt idx="12696">
                  <c:v>40853.5</c:v>
                </c:pt>
                <c:pt idx="12697">
                  <c:v>40854.5</c:v>
                </c:pt>
                <c:pt idx="12698">
                  <c:v>40855.5</c:v>
                </c:pt>
                <c:pt idx="12699">
                  <c:v>40856.5</c:v>
                </c:pt>
                <c:pt idx="12700">
                  <c:v>40857.5</c:v>
                </c:pt>
                <c:pt idx="12701">
                  <c:v>40858.5</c:v>
                </c:pt>
                <c:pt idx="12702">
                  <c:v>40859.5</c:v>
                </c:pt>
                <c:pt idx="12703">
                  <c:v>40860.5</c:v>
                </c:pt>
                <c:pt idx="12704">
                  <c:v>40861.5</c:v>
                </c:pt>
                <c:pt idx="12705">
                  <c:v>40862.5</c:v>
                </c:pt>
                <c:pt idx="12706">
                  <c:v>40863.5</c:v>
                </c:pt>
                <c:pt idx="12707">
                  <c:v>40864.5</c:v>
                </c:pt>
                <c:pt idx="12708">
                  <c:v>40865.5</c:v>
                </c:pt>
                <c:pt idx="12709">
                  <c:v>40866.5</c:v>
                </c:pt>
                <c:pt idx="12710">
                  <c:v>40867.5</c:v>
                </c:pt>
                <c:pt idx="12711">
                  <c:v>40868.5</c:v>
                </c:pt>
                <c:pt idx="12712">
                  <c:v>40869.5</c:v>
                </c:pt>
                <c:pt idx="12713">
                  <c:v>40870.5</c:v>
                </c:pt>
                <c:pt idx="12714">
                  <c:v>40871.5</c:v>
                </c:pt>
                <c:pt idx="12715">
                  <c:v>40872.5</c:v>
                </c:pt>
                <c:pt idx="12716">
                  <c:v>40873.5</c:v>
                </c:pt>
                <c:pt idx="12717">
                  <c:v>40874.5</c:v>
                </c:pt>
                <c:pt idx="12718">
                  <c:v>40875.5</c:v>
                </c:pt>
                <c:pt idx="12719">
                  <c:v>40876.5</c:v>
                </c:pt>
                <c:pt idx="12720">
                  <c:v>40877.5</c:v>
                </c:pt>
                <c:pt idx="12721">
                  <c:v>40878.5</c:v>
                </c:pt>
                <c:pt idx="12722">
                  <c:v>40879.5</c:v>
                </c:pt>
                <c:pt idx="12723">
                  <c:v>40880.5</c:v>
                </c:pt>
                <c:pt idx="12724">
                  <c:v>40881.5</c:v>
                </c:pt>
                <c:pt idx="12725">
                  <c:v>40882.5</c:v>
                </c:pt>
                <c:pt idx="12726">
                  <c:v>40883.5</c:v>
                </c:pt>
                <c:pt idx="12727">
                  <c:v>40884.5</c:v>
                </c:pt>
                <c:pt idx="12728">
                  <c:v>40885.5</c:v>
                </c:pt>
                <c:pt idx="12729">
                  <c:v>40886.5</c:v>
                </c:pt>
                <c:pt idx="12730">
                  <c:v>40887.5</c:v>
                </c:pt>
                <c:pt idx="12731">
                  <c:v>40888.5</c:v>
                </c:pt>
                <c:pt idx="12732">
                  <c:v>40889.5</c:v>
                </c:pt>
                <c:pt idx="12733">
                  <c:v>40890.5</c:v>
                </c:pt>
                <c:pt idx="12734">
                  <c:v>40891.5</c:v>
                </c:pt>
                <c:pt idx="12735">
                  <c:v>40892.5</c:v>
                </c:pt>
                <c:pt idx="12736">
                  <c:v>40893.5</c:v>
                </c:pt>
                <c:pt idx="12737">
                  <c:v>40894.5</c:v>
                </c:pt>
                <c:pt idx="12738">
                  <c:v>40895.5</c:v>
                </c:pt>
                <c:pt idx="12739">
                  <c:v>40896.5</c:v>
                </c:pt>
                <c:pt idx="12740">
                  <c:v>40897.5</c:v>
                </c:pt>
                <c:pt idx="12741">
                  <c:v>40898.5</c:v>
                </c:pt>
                <c:pt idx="12742">
                  <c:v>40899.5</c:v>
                </c:pt>
                <c:pt idx="12743">
                  <c:v>40900.5</c:v>
                </c:pt>
                <c:pt idx="12744">
                  <c:v>40901.5</c:v>
                </c:pt>
                <c:pt idx="12745">
                  <c:v>40902.5</c:v>
                </c:pt>
                <c:pt idx="12746">
                  <c:v>40903.5</c:v>
                </c:pt>
                <c:pt idx="12747">
                  <c:v>40904.5</c:v>
                </c:pt>
                <c:pt idx="12748">
                  <c:v>40905.5</c:v>
                </c:pt>
                <c:pt idx="12749">
                  <c:v>40906.5</c:v>
                </c:pt>
                <c:pt idx="12750">
                  <c:v>40907.5</c:v>
                </c:pt>
                <c:pt idx="12751">
                  <c:v>40908.5</c:v>
                </c:pt>
                <c:pt idx="12752">
                  <c:v>40909.5</c:v>
                </c:pt>
                <c:pt idx="12753">
                  <c:v>40910.5</c:v>
                </c:pt>
                <c:pt idx="12754">
                  <c:v>40911.5</c:v>
                </c:pt>
                <c:pt idx="12755">
                  <c:v>40912.5</c:v>
                </c:pt>
                <c:pt idx="12756">
                  <c:v>40913.5</c:v>
                </c:pt>
                <c:pt idx="12757">
                  <c:v>40914.5</c:v>
                </c:pt>
                <c:pt idx="12758">
                  <c:v>40915.5</c:v>
                </c:pt>
                <c:pt idx="12759">
                  <c:v>40916.5</c:v>
                </c:pt>
                <c:pt idx="12760">
                  <c:v>40917.5</c:v>
                </c:pt>
                <c:pt idx="12761">
                  <c:v>40918.5</c:v>
                </c:pt>
                <c:pt idx="12762">
                  <c:v>40919.5</c:v>
                </c:pt>
                <c:pt idx="12763">
                  <c:v>40920.5</c:v>
                </c:pt>
                <c:pt idx="12764">
                  <c:v>40921.5</c:v>
                </c:pt>
                <c:pt idx="12765">
                  <c:v>40922.5</c:v>
                </c:pt>
                <c:pt idx="12766">
                  <c:v>40923.5</c:v>
                </c:pt>
                <c:pt idx="12767">
                  <c:v>40924.5</c:v>
                </c:pt>
                <c:pt idx="12768">
                  <c:v>40925.5</c:v>
                </c:pt>
                <c:pt idx="12769">
                  <c:v>40926.5</c:v>
                </c:pt>
                <c:pt idx="12770">
                  <c:v>40927.5</c:v>
                </c:pt>
                <c:pt idx="12771">
                  <c:v>40928.5</c:v>
                </c:pt>
                <c:pt idx="12772">
                  <c:v>40929.5</c:v>
                </c:pt>
                <c:pt idx="12773">
                  <c:v>40930.5</c:v>
                </c:pt>
                <c:pt idx="12774">
                  <c:v>40931.5</c:v>
                </c:pt>
                <c:pt idx="12775">
                  <c:v>40932.5</c:v>
                </c:pt>
                <c:pt idx="12776">
                  <c:v>40933.5</c:v>
                </c:pt>
                <c:pt idx="12777">
                  <c:v>40934.5</c:v>
                </c:pt>
                <c:pt idx="12778">
                  <c:v>40935.5</c:v>
                </c:pt>
                <c:pt idx="12779">
                  <c:v>40936.5</c:v>
                </c:pt>
                <c:pt idx="12780">
                  <c:v>40937.5</c:v>
                </c:pt>
                <c:pt idx="12781">
                  <c:v>40938.5</c:v>
                </c:pt>
                <c:pt idx="12782">
                  <c:v>40939.5</c:v>
                </c:pt>
                <c:pt idx="12783">
                  <c:v>40940.5</c:v>
                </c:pt>
                <c:pt idx="12784">
                  <c:v>40941.5</c:v>
                </c:pt>
                <c:pt idx="12785">
                  <c:v>40942.5</c:v>
                </c:pt>
                <c:pt idx="12786">
                  <c:v>40943.5</c:v>
                </c:pt>
                <c:pt idx="12787">
                  <c:v>40944.5</c:v>
                </c:pt>
                <c:pt idx="12788">
                  <c:v>40945.5</c:v>
                </c:pt>
                <c:pt idx="12789">
                  <c:v>40946.5</c:v>
                </c:pt>
                <c:pt idx="12790">
                  <c:v>40947.5</c:v>
                </c:pt>
                <c:pt idx="12791">
                  <c:v>40948.5</c:v>
                </c:pt>
                <c:pt idx="12792">
                  <c:v>40949.5</c:v>
                </c:pt>
                <c:pt idx="12793">
                  <c:v>40950.5</c:v>
                </c:pt>
                <c:pt idx="12794">
                  <c:v>40951.5</c:v>
                </c:pt>
                <c:pt idx="12795">
                  <c:v>40952.5</c:v>
                </c:pt>
                <c:pt idx="12796">
                  <c:v>40953.5</c:v>
                </c:pt>
                <c:pt idx="12797">
                  <c:v>40954.5</c:v>
                </c:pt>
                <c:pt idx="12798">
                  <c:v>40955.5</c:v>
                </c:pt>
                <c:pt idx="12799">
                  <c:v>40956.5</c:v>
                </c:pt>
                <c:pt idx="12800">
                  <c:v>40957.5</c:v>
                </c:pt>
                <c:pt idx="12801">
                  <c:v>40958.5</c:v>
                </c:pt>
                <c:pt idx="12802">
                  <c:v>40959.5</c:v>
                </c:pt>
                <c:pt idx="12803">
                  <c:v>40960.5</c:v>
                </c:pt>
                <c:pt idx="12804">
                  <c:v>40961.5</c:v>
                </c:pt>
                <c:pt idx="12805">
                  <c:v>40962.5</c:v>
                </c:pt>
                <c:pt idx="12806">
                  <c:v>40963.5</c:v>
                </c:pt>
                <c:pt idx="12807">
                  <c:v>40964.5</c:v>
                </c:pt>
                <c:pt idx="12808">
                  <c:v>40965.5</c:v>
                </c:pt>
                <c:pt idx="12809">
                  <c:v>40966.5</c:v>
                </c:pt>
                <c:pt idx="12810">
                  <c:v>40967.5</c:v>
                </c:pt>
                <c:pt idx="12811">
                  <c:v>40968.5</c:v>
                </c:pt>
                <c:pt idx="12812">
                  <c:v>40969.5</c:v>
                </c:pt>
                <c:pt idx="12813">
                  <c:v>40970.5</c:v>
                </c:pt>
                <c:pt idx="12814">
                  <c:v>40971.5</c:v>
                </c:pt>
                <c:pt idx="12815">
                  <c:v>40972.5</c:v>
                </c:pt>
                <c:pt idx="12816">
                  <c:v>40973.5</c:v>
                </c:pt>
                <c:pt idx="12817">
                  <c:v>40974.5</c:v>
                </c:pt>
                <c:pt idx="12818">
                  <c:v>40975.5</c:v>
                </c:pt>
                <c:pt idx="12819">
                  <c:v>40976.5</c:v>
                </c:pt>
                <c:pt idx="12820">
                  <c:v>40977.5</c:v>
                </c:pt>
                <c:pt idx="12821">
                  <c:v>40978.5</c:v>
                </c:pt>
                <c:pt idx="12822">
                  <c:v>40979.5</c:v>
                </c:pt>
                <c:pt idx="12823">
                  <c:v>40980.5</c:v>
                </c:pt>
                <c:pt idx="12824">
                  <c:v>40981.5</c:v>
                </c:pt>
                <c:pt idx="12825">
                  <c:v>40982.5</c:v>
                </c:pt>
                <c:pt idx="12826">
                  <c:v>40983.5</c:v>
                </c:pt>
                <c:pt idx="12827">
                  <c:v>40984.5</c:v>
                </c:pt>
                <c:pt idx="12828">
                  <c:v>40985.5</c:v>
                </c:pt>
                <c:pt idx="12829">
                  <c:v>40986.5</c:v>
                </c:pt>
                <c:pt idx="12830">
                  <c:v>40987.5</c:v>
                </c:pt>
                <c:pt idx="12831">
                  <c:v>40988.5</c:v>
                </c:pt>
                <c:pt idx="12832">
                  <c:v>40989.5</c:v>
                </c:pt>
                <c:pt idx="12833">
                  <c:v>40990.5</c:v>
                </c:pt>
                <c:pt idx="12834">
                  <c:v>40991.5</c:v>
                </c:pt>
                <c:pt idx="12835">
                  <c:v>40992.5</c:v>
                </c:pt>
                <c:pt idx="12836">
                  <c:v>40993.5</c:v>
                </c:pt>
                <c:pt idx="12837">
                  <c:v>40994.5</c:v>
                </c:pt>
                <c:pt idx="12838">
                  <c:v>40995.5</c:v>
                </c:pt>
                <c:pt idx="12839">
                  <c:v>40996.5</c:v>
                </c:pt>
                <c:pt idx="12840">
                  <c:v>40997.5</c:v>
                </c:pt>
                <c:pt idx="12841">
                  <c:v>40998.5</c:v>
                </c:pt>
                <c:pt idx="12842">
                  <c:v>40999.5</c:v>
                </c:pt>
                <c:pt idx="12843">
                  <c:v>41000.5</c:v>
                </c:pt>
                <c:pt idx="12844">
                  <c:v>41001.5</c:v>
                </c:pt>
                <c:pt idx="12845">
                  <c:v>41002.5</c:v>
                </c:pt>
                <c:pt idx="12846">
                  <c:v>41003.5</c:v>
                </c:pt>
                <c:pt idx="12847">
                  <c:v>41004.5</c:v>
                </c:pt>
                <c:pt idx="12848">
                  <c:v>41005.5</c:v>
                </c:pt>
                <c:pt idx="12849">
                  <c:v>41006.5</c:v>
                </c:pt>
                <c:pt idx="12850">
                  <c:v>41007.5</c:v>
                </c:pt>
                <c:pt idx="12851">
                  <c:v>41008.5</c:v>
                </c:pt>
                <c:pt idx="12852">
                  <c:v>41009.5</c:v>
                </c:pt>
                <c:pt idx="12853">
                  <c:v>41010.5</c:v>
                </c:pt>
                <c:pt idx="12854">
                  <c:v>41011.5</c:v>
                </c:pt>
                <c:pt idx="12855">
                  <c:v>41012.5</c:v>
                </c:pt>
                <c:pt idx="12856">
                  <c:v>41013.5</c:v>
                </c:pt>
                <c:pt idx="12857">
                  <c:v>41014.5</c:v>
                </c:pt>
                <c:pt idx="12858">
                  <c:v>41015.5</c:v>
                </c:pt>
                <c:pt idx="12859">
                  <c:v>41016.5</c:v>
                </c:pt>
                <c:pt idx="12860">
                  <c:v>41017.5</c:v>
                </c:pt>
                <c:pt idx="12861">
                  <c:v>41018.5</c:v>
                </c:pt>
                <c:pt idx="12862">
                  <c:v>41019.5</c:v>
                </c:pt>
                <c:pt idx="12863">
                  <c:v>41020.5</c:v>
                </c:pt>
                <c:pt idx="12864">
                  <c:v>41021.5</c:v>
                </c:pt>
                <c:pt idx="12865">
                  <c:v>41022.5</c:v>
                </c:pt>
                <c:pt idx="12866">
                  <c:v>41023.5</c:v>
                </c:pt>
                <c:pt idx="12867">
                  <c:v>41024.5</c:v>
                </c:pt>
                <c:pt idx="12868">
                  <c:v>41025.5</c:v>
                </c:pt>
                <c:pt idx="12869">
                  <c:v>41026.5</c:v>
                </c:pt>
                <c:pt idx="12870">
                  <c:v>41027.5</c:v>
                </c:pt>
                <c:pt idx="12871">
                  <c:v>41028.5</c:v>
                </c:pt>
                <c:pt idx="12872">
                  <c:v>41029.5</c:v>
                </c:pt>
                <c:pt idx="12873">
                  <c:v>41030.5</c:v>
                </c:pt>
                <c:pt idx="12874">
                  <c:v>41031.5</c:v>
                </c:pt>
                <c:pt idx="12875">
                  <c:v>41032.5</c:v>
                </c:pt>
                <c:pt idx="12876">
                  <c:v>41033.5</c:v>
                </c:pt>
                <c:pt idx="12877">
                  <c:v>41034.5</c:v>
                </c:pt>
                <c:pt idx="12878">
                  <c:v>41035.5</c:v>
                </c:pt>
                <c:pt idx="12879">
                  <c:v>41036.5</c:v>
                </c:pt>
                <c:pt idx="12880">
                  <c:v>41037.5</c:v>
                </c:pt>
                <c:pt idx="12881">
                  <c:v>41038.5</c:v>
                </c:pt>
                <c:pt idx="12882">
                  <c:v>41039.5</c:v>
                </c:pt>
                <c:pt idx="12883">
                  <c:v>41040.5</c:v>
                </c:pt>
                <c:pt idx="12884">
                  <c:v>41041.5</c:v>
                </c:pt>
                <c:pt idx="12885">
                  <c:v>41042.5</c:v>
                </c:pt>
                <c:pt idx="12886">
                  <c:v>41043.5</c:v>
                </c:pt>
                <c:pt idx="12887">
                  <c:v>41044.5</c:v>
                </c:pt>
                <c:pt idx="12888">
                  <c:v>41045.5</c:v>
                </c:pt>
                <c:pt idx="12889">
                  <c:v>41046.5</c:v>
                </c:pt>
                <c:pt idx="12890">
                  <c:v>41047.5</c:v>
                </c:pt>
                <c:pt idx="12891">
                  <c:v>41048.5</c:v>
                </c:pt>
                <c:pt idx="12892">
                  <c:v>41049.5</c:v>
                </c:pt>
                <c:pt idx="12893">
                  <c:v>41050.5</c:v>
                </c:pt>
                <c:pt idx="12894">
                  <c:v>41051.5</c:v>
                </c:pt>
                <c:pt idx="12895">
                  <c:v>41052.5</c:v>
                </c:pt>
                <c:pt idx="12896">
                  <c:v>41053.5</c:v>
                </c:pt>
                <c:pt idx="12897">
                  <c:v>41054.5</c:v>
                </c:pt>
                <c:pt idx="12898">
                  <c:v>41055.5</c:v>
                </c:pt>
                <c:pt idx="12899">
                  <c:v>41056.5</c:v>
                </c:pt>
                <c:pt idx="12900">
                  <c:v>41057.5</c:v>
                </c:pt>
                <c:pt idx="12901">
                  <c:v>41058.5</c:v>
                </c:pt>
                <c:pt idx="12902">
                  <c:v>41059.5</c:v>
                </c:pt>
                <c:pt idx="12903">
                  <c:v>41060.5</c:v>
                </c:pt>
                <c:pt idx="12904">
                  <c:v>41061.5</c:v>
                </c:pt>
                <c:pt idx="12905">
                  <c:v>41062.5</c:v>
                </c:pt>
                <c:pt idx="12906">
                  <c:v>41063.5</c:v>
                </c:pt>
                <c:pt idx="12907">
                  <c:v>41064.5</c:v>
                </c:pt>
                <c:pt idx="12908">
                  <c:v>41065.5</c:v>
                </c:pt>
                <c:pt idx="12909">
                  <c:v>41066.5</c:v>
                </c:pt>
                <c:pt idx="12910">
                  <c:v>41067.5</c:v>
                </c:pt>
                <c:pt idx="12911">
                  <c:v>41068.5</c:v>
                </c:pt>
                <c:pt idx="12912">
                  <c:v>41069.5</c:v>
                </c:pt>
                <c:pt idx="12913">
                  <c:v>41070.5</c:v>
                </c:pt>
                <c:pt idx="12914">
                  <c:v>41071.5</c:v>
                </c:pt>
                <c:pt idx="12915">
                  <c:v>41072.5</c:v>
                </c:pt>
                <c:pt idx="12916">
                  <c:v>41073.5</c:v>
                </c:pt>
                <c:pt idx="12917">
                  <c:v>41074.5</c:v>
                </c:pt>
                <c:pt idx="12918">
                  <c:v>41075.5</c:v>
                </c:pt>
                <c:pt idx="12919">
                  <c:v>41076.5</c:v>
                </c:pt>
                <c:pt idx="12920">
                  <c:v>41077.5</c:v>
                </c:pt>
                <c:pt idx="12921">
                  <c:v>41078.5</c:v>
                </c:pt>
                <c:pt idx="12922">
                  <c:v>41079.5</c:v>
                </c:pt>
                <c:pt idx="12923">
                  <c:v>41080.5</c:v>
                </c:pt>
                <c:pt idx="12924">
                  <c:v>41081.5</c:v>
                </c:pt>
                <c:pt idx="12925">
                  <c:v>41082.5</c:v>
                </c:pt>
                <c:pt idx="12926">
                  <c:v>41083.5</c:v>
                </c:pt>
                <c:pt idx="12927">
                  <c:v>41084.5</c:v>
                </c:pt>
                <c:pt idx="12928">
                  <c:v>41085.5</c:v>
                </c:pt>
                <c:pt idx="12929">
                  <c:v>41086.5</c:v>
                </c:pt>
                <c:pt idx="12930">
                  <c:v>41087.5</c:v>
                </c:pt>
                <c:pt idx="12931">
                  <c:v>41088.5</c:v>
                </c:pt>
                <c:pt idx="12932">
                  <c:v>41089.5</c:v>
                </c:pt>
                <c:pt idx="12933">
                  <c:v>41090.5</c:v>
                </c:pt>
                <c:pt idx="12934">
                  <c:v>41091.5</c:v>
                </c:pt>
                <c:pt idx="12935">
                  <c:v>41092.5</c:v>
                </c:pt>
                <c:pt idx="12936">
                  <c:v>41093.5</c:v>
                </c:pt>
                <c:pt idx="12937">
                  <c:v>41094.5</c:v>
                </c:pt>
                <c:pt idx="12938">
                  <c:v>41095.5</c:v>
                </c:pt>
                <c:pt idx="12939">
                  <c:v>41096.5</c:v>
                </c:pt>
                <c:pt idx="12940">
                  <c:v>41097.5</c:v>
                </c:pt>
                <c:pt idx="12941">
                  <c:v>41098.5</c:v>
                </c:pt>
                <c:pt idx="12942">
                  <c:v>41099.5</c:v>
                </c:pt>
                <c:pt idx="12943">
                  <c:v>41100.5</c:v>
                </c:pt>
                <c:pt idx="12944">
                  <c:v>41101.5</c:v>
                </c:pt>
                <c:pt idx="12945">
                  <c:v>41102.5</c:v>
                </c:pt>
                <c:pt idx="12946">
                  <c:v>41103.5</c:v>
                </c:pt>
                <c:pt idx="12947">
                  <c:v>41104.5</c:v>
                </c:pt>
                <c:pt idx="12948">
                  <c:v>41105.5</c:v>
                </c:pt>
                <c:pt idx="12949">
                  <c:v>41106.5</c:v>
                </c:pt>
                <c:pt idx="12950">
                  <c:v>41107.5</c:v>
                </c:pt>
                <c:pt idx="12951">
                  <c:v>41108.5</c:v>
                </c:pt>
                <c:pt idx="12952">
                  <c:v>41109.5</c:v>
                </c:pt>
                <c:pt idx="12953">
                  <c:v>41110.5</c:v>
                </c:pt>
                <c:pt idx="12954">
                  <c:v>41111.5</c:v>
                </c:pt>
                <c:pt idx="12955">
                  <c:v>41112.5</c:v>
                </c:pt>
                <c:pt idx="12956">
                  <c:v>41113.5</c:v>
                </c:pt>
                <c:pt idx="12957">
                  <c:v>41114.5</c:v>
                </c:pt>
                <c:pt idx="12958">
                  <c:v>41115.5</c:v>
                </c:pt>
                <c:pt idx="12959">
                  <c:v>41116.5</c:v>
                </c:pt>
                <c:pt idx="12960">
                  <c:v>41117.5</c:v>
                </c:pt>
                <c:pt idx="12961">
                  <c:v>41118.5</c:v>
                </c:pt>
                <c:pt idx="12962">
                  <c:v>41119.5</c:v>
                </c:pt>
                <c:pt idx="12963">
                  <c:v>41120.5</c:v>
                </c:pt>
                <c:pt idx="12964">
                  <c:v>41121.5</c:v>
                </c:pt>
                <c:pt idx="12965">
                  <c:v>41122.5</c:v>
                </c:pt>
                <c:pt idx="12966">
                  <c:v>41123.5</c:v>
                </c:pt>
                <c:pt idx="12967">
                  <c:v>41124.5</c:v>
                </c:pt>
                <c:pt idx="12968">
                  <c:v>41125.5</c:v>
                </c:pt>
                <c:pt idx="12969">
                  <c:v>41126.5</c:v>
                </c:pt>
                <c:pt idx="12970">
                  <c:v>41127.5</c:v>
                </c:pt>
                <c:pt idx="12971">
                  <c:v>41128.5</c:v>
                </c:pt>
                <c:pt idx="12972">
                  <c:v>41129.5</c:v>
                </c:pt>
                <c:pt idx="12973">
                  <c:v>41130.5</c:v>
                </c:pt>
                <c:pt idx="12974">
                  <c:v>41131.5</c:v>
                </c:pt>
                <c:pt idx="12975">
                  <c:v>41132.5</c:v>
                </c:pt>
                <c:pt idx="12976">
                  <c:v>41133.5</c:v>
                </c:pt>
                <c:pt idx="12977">
                  <c:v>41134.5</c:v>
                </c:pt>
                <c:pt idx="12978">
                  <c:v>41135.5</c:v>
                </c:pt>
                <c:pt idx="12979">
                  <c:v>41136.5</c:v>
                </c:pt>
                <c:pt idx="12980">
                  <c:v>41137.5</c:v>
                </c:pt>
                <c:pt idx="12981">
                  <c:v>41138.5</c:v>
                </c:pt>
                <c:pt idx="12982">
                  <c:v>41139.5</c:v>
                </c:pt>
                <c:pt idx="12983">
                  <c:v>41140.5</c:v>
                </c:pt>
                <c:pt idx="12984">
                  <c:v>41141.5</c:v>
                </c:pt>
                <c:pt idx="12985">
                  <c:v>41142.5</c:v>
                </c:pt>
                <c:pt idx="12986">
                  <c:v>41143.5</c:v>
                </c:pt>
                <c:pt idx="12987">
                  <c:v>41144.5</c:v>
                </c:pt>
                <c:pt idx="12988">
                  <c:v>41145.5</c:v>
                </c:pt>
                <c:pt idx="12989">
                  <c:v>41146.5</c:v>
                </c:pt>
                <c:pt idx="12990">
                  <c:v>41147.5</c:v>
                </c:pt>
                <c:pt idx="12991">
                  <c:v>41148.5</c:v>
                </c:pt>
                <c:pt idx="12992">
                  <c:v>41149.5</c:v>
                </c:pt>
                <c:pt idx="12993">
                  <c:v>41150.5</c:v>
                </c:pt>
                <c:pt idx="12994">
                  <c:v>41151.5</c:v>
                </c:pt>
                <c:pt idx="12995">
                  <c:v>41152.5</c:v>
                </c:pt>
                <c:pt idx="12996">
                  <c:v>41153.5</c:v>
                </c:pt>
                <c:pt idx="12997">
                  <c:v>41154.5</c:v>
                </c:pt>
                <c:pt idx="12998">
                  <c:v>41155.5</c:v>
                </c:pt>
                <c:pt idx="12999">
                  <c:v>41156.5</c:v>
                </c:pt>
                <c:pt idx="13000">
                  <c:v>41157.5</c:v>
                </c:pt>
                <c:pt idx="13001">
                  <c:v>41158.5</c:v>
                </c:pt>
                <c:pt idx="13002">
                  <c:v>41159.5</c:v>
                </c:pt>
                <c:pt idx="13003">
                  <c:v>41160.5</c:v>
                </c:pt>
                <c:pt idx="13004">
                  <c:v>41161.5</c:v>
                </c:pt>
                <c:pt idx="13005">
                  <c:v>41162.5</c:v>
                </c:pt>
                <c:pt idx="13006">
                  <c:v>41163.5</c:v>
                </c:pt>
                <c:pt idx="13007">
                  <c:v>41164.5</c:v>
                </c:pt>
                <c:pt idx="13008">
                  <c:v>41165.5</c:v>
                </c:pt>
                <c:pt idx="13009">
                  <c:v>41166.5</c:v>
                </c:pt>
                <c:pt idx="13010">
                  <c:v>41167.5</c:v>
                </c:pt>
                <c:pt idx="13011">
                  <c:v>41168.5</c:v>
                </c:pt>
                <c:pt idx="13012">
                  <c:v>41169.5</c:v>
                </c:pt>
                <c:pt idx="13013">
                  <c:v>41170.5</c:v>
                </c:pt>
                <c:pt idx="13014">
                  <c:v>41171.5</c:v>
                </c:pt>
                <c:pt idx="13015">
                  <c:v>41172.5</c:v>
                </c:pt>
                <c:pt idx="13016">
                  <c:v>41173.5</c:v>
                </c:pt>
                <c:pt idx="13017">
                  <c:v>41174.5</c:v>
                </c:pt>
                <c:pt idx="13018">
                  <c:v>41175.5</c:v>
                </c:pt>
                <c:pt idx="13019">
                  <c:v>41176.5</c:v>
                </c:pt>
                <c:pt idx="13020">
                  <c:v>41177.5</c:v>
                </c:pt>
                <c:pt idx="13021">
                  <c:v>41178.5</c:v>
                </c:pt>
                <c:pt idx="13022">
                  <c:v>41179.5</c:v>
                </c:pt>
                <c:pt idx="13023">
                  <c:v>41180.5</c:v>
                </c:pt>
                <c:pt idx="13024">
                  <c:v>41181.5</c:v>
                </c:pt>
                <c:pt idx="13025">
                  <c:v>41182.5</c:v>
                </c:pt>
                <c:pt idx="13026">
                  <c:v>41183.5</c:v>
                </c:pt>
                <c:pt idx="13027">
                  <c:v>41184.5</c:v>
                </c:pt>
                <c:pt idx="13028">
                  <c:v>41185.5</c:v>
                </c:pt>
                <c:pt idx="13029">
                  <c:v>41186.5</c:v>
                </c:pt>
                <c:pt idx="13030">
                  <c:v>41187.5</c:v>
                </c:pt>
                <c:pt idx="13031">
                  <c:v>41188.5</c:v>
                </c:pt>
                <c:pt idx="13032">
                  <c:v>41189.5</c:v>
                </c:pt>
                <c:pt idx="13033">
                  <c:v>41190.5</c:v>
                </c:pt>
                <c:pt idx="13034">
                  <c:v>41191.5</c:v>
                </c:pt>
                <c:pt idx="13035">
                  <c:v>41192.5</c:v>
                </c:pt>
                <c:pt idx="13036">
                  <c:v>41193.5</c:v>
                </c:pt>
                <c:pt idx="13037">
                  <c:v>41194.5</c:v>
                </c:pt>
                <c:pt idx="13038">
                  <c:v>41195.5</c:v>
                </c:pt>
                <c:pt idx="13039">
                  <c:v>41196.5</c:v>
                </c:pt>
                <c:pt idx="13040">
                  <c:v>41197.5</c:v>
                </c:pt>
                <c:pt idx="13041">
                  <c:v>41198.5</c:v>
                </c:pt>
                <c:pt idx="13042">
                  <c:v>41199.5</c:v>
                </c:pt>
                <c:pt idx="13043">
                  <c:v>41200.5</c:v>
                </c:pt>
                <c:pt idx="13044">
                  <c:v>41201.5</c:v>
                </c:pt>
                <c:pt idx="13045">
                  <c:v>41202.5</c:v>
                </c:pt>
                <c:pt idx="13046">
                  <c:v>41203.5</c:v>
                </c:pt>
                <c:pt idx="13047">
                  <c:v>41204.5</c:v>
                </c:pt>
                <c:pt idx="13048">
                  <c:v>41205.5</c:v>
                </c:pt>
                <c:pt idx="13049">
                  <c:v>41206.5</c:v>
                </c:pt>
                <c:pt idx="13050">
                  <c:v>41207.5</c:v>
                </c:pt>
                <c:pt idx="13051">
                  <c:v>41208.5</c:v>
                </c:pt>
                <c:pt idx="13052">
                  <c:v>41209.5</c:v>
                </c:pt>
                <c:pt idx="13053">
                  <c:v>41210.5</c:v>
                </c:pt>
                <c:pt idx="13054">
                  <c:v>41211.5</c:v>
                </c:pt>
                <c:pt idx="13055">
                  <c:v>41212.5</c:v>
                </c:pt>
                <c:pt idx="13056">
                  <c:v>41213.5</c:v>
                </c:pt>
                <c:pt idx="13057">
                  <c:v>41214.5</c:v>
                </c:pt>
                <c:pt idx="13058">
                  <c:v>41215.5</c:v>
                </c:pt>
                <c:pt idx="13059">
                  <c:v>41216.5</c:v>
                </c:pt>
                <c:pt idx="13060">
                  <c:v>41217.5</c:v>
                </c:pt>
                <c:pt idx="13061">
                  <c:v>41218.5</c:v>
                </c:pt>
                <c:pt idx="13062">
                  <c:v>41219.5</c:v>
                </c:pt>
                <c:pt idx="13063">
                  <c:v>41220.5</c:v>
                </c:pt>
                <c:pt idx="13064">
                  <c:v>41221.5</c:v>
                </c:pt>
                <c:pt idx="13065">
                  <c:v>41222.5</c:v>
                </c:pt>
                <c:pt idx="13066">
                  <c:v>41223.5</c:v>
                </c:pt>
                <c:pt idx="13067">
                  <c:v>41224.5</c:v>
                </c:pt>
                <c:pt idx="13068">
                  <c:v>41225.5</c:v>
                </c:pt>
                <c:pt idx="13069">
                  <c:v>41226.5</c:v>
                </c:pt>
                <c:pt idx="13070">
                  <c:v>41227.5</c:v>
                </c:pt>
                <c:pt idx="13071">
                  <c:v>41228.5</c:v>
                </c:pt>
                <c:pt idx="13072">
                  <c:v>41229.5</c:v>
                </c:pt>
                <c:pt idx="13073">
                  <c:v>41230.5</c:v>
                </c:pt>
                <c:pt idx="13074">
                  <c:v>41231.5</c:v>
                </c:pt>
                <c:pt idx="13075">
                  <c:v>41232.5</c:v>
                </c:pt>
                <c:pt idx="13076">
                  <c:v>41233.5</c:v>
                </c:pt>
                <c:pt idx="13077">
                  <c:v>41234.5</c:v>
                </c:pt>
                <c:pt idx="13078">
                  <c:v>41235.5</c:v>
                </c:pt>
                <c:pt idx="13079">
                  <c:v>41236.5</c:v>
                </c:pt>
                <c:pt idx="13080">
                  <c:v>41237.5</c:v>
                </c:pt>
                <c:pt idx="13081">
                  <c:v>41238.5</c:v>
                </c:pt>
                <c:pt idx="13082">
                  <c:v>41239.5</c:v>
                </c:pt>
                <c:pt idx="13083">
                  <c:v>41240.5</c:v>
                </c:pt>
                <c:pt idx="13084">
                  <c:v>41241.5</c:v>
                </c:pt>
                <c:pt idx="13085">
                  <c:v>41242.5</c:v>
                </c:pt>
                <c:pt idx="13086">
                  <c:v>41243.5</c:v>
                </c:pt>
                <c:pt idx="13087">
                  <c:v>41244.5</c:v>
                </c:pt>
                <c:pt idx="13088">
                  <c:v>41245.5</c:v>
                </c:pt>
                <c:pt idx="13089">
                  <c:v>41246.5</c:v>
                </c:pt>
                <c:pt idx="13090">
                  <c:v>41247.5</c:v>
                </c:pt>
                <c:pt idx="13091">
                  <c:v>41248.5</c:v>
                </c:pt>
                <c:pt idx="13092">
                  <c:v>41249.5</c:v>
                </c:pt>
                <c:pt idx="13093">
                  <c:v>41250.5</c:v>
                </c:pt>
                <c:pt idx="13094">
                  <c:v>41251.5</c:v>
                </c:pt>
                <c:pt idx="13095">
                  <c:v>41252.5</c:v>
                </c:pt>
                <c:pt idx="13096">
                  <c:v>41253.5</c:v>
                </c:pt>
                <c:pt idx="13097">
                  <c:v>41254.5</c:v>
                </c:pt>
                <c:pt idx="13098">
                  <c:v>41255.5</c:v>
                </c:pt>
                <c:pt idx="13099">
                  <c:v>41256.5</c:v>
                </c:pt>
                <c:pt idx="13100">
                  <c:v>41257.5</c:v>
                </c:pt>
                <c:pt idx="13101">
                  <c:v>41258.5</c:v>
                </c:pt>
                <c:pt idx="13102">
                  <c:v>41259.5</c:v>
                </c:pt>
                <c:pt idx="13103">
                  <c:v>41260.5</c:v>
                </c:pt>
                <c:pt idx="13104">
                  <c:v>41261.5</c:v>
                </c:pt>
                <c:pt idx="13105">
                  <c:v>41262.5</c:v>
                </c:pt>
                <c:pt idx="13106">
                  <c:v>41263.5</c:v>
                </c:pt>
                <c:pt idx="13107">
                  <c:v>41264.5</c:v>
                </c:pt>
                <c:pt idx="13108">
                  <c:v>41265.5</c:v>
                </c:pt>
                <c:pt idx="13109">
                  <c:v>41266.5</c:v>
                </c:pt>
                <c:pt idx="13110">
                  <c:v>41267.5</c:v>
                </c:pt>
                <c:pt idx="13111">
                  <c:v>41268.5</c:v>
                </c:pt>
                <c:pt idx="13112">
                  <c:v>41269.5</c:v>
                </c:pt>
                <c:pt idx="13113">
                  <c:v>41270.5</c:v>
                </c:pt>
                <c:pt idx="13114">
                  <c:v>41271.5</c:v>
                </c:pt>
                <c:pt idx="13115">
                  <c:v>41272.5</c:v>
                </c:pt>
                <c:pt idx="13116">
                  <c:v>41273.5</c:v>
                </c:pt>
                <c:pt idx="13117">
                  <c:v>41274.5</c:v>
                </c:pt>
                <c:pt idx="13118">
                  <c:v>41275.5</c:v>
                </c:pt>
                <c:pt idx="13119">
                  <c:v>41276.5</c:v>
                </c:pt>
                <c:pt idx="13120">
                  <c:v>41277.5</c:v>
                </c:pt>
                <c:pt idx="13121">
                  <c:v>41278.5</c:v>
                </c:pt>
                <c:pt idx="13122">
                  <c:v>41279.5</c:v>
                </c:pt>
                <c:pt idx="13123">
                  <c:v>41280.5</c:v>
                </c:pt>
                <c:pt idx="13124">
                  <c:v>41281.5</c:v>
                </c:pt>
                <c:pt idx="13125">
                  <c:v>41282.5</c:v>
                </c:pt>
                <c:pt idx="13126">
                  <c:v>41283.5</c:v>
                </c:pt>
                <c:pt idx="13127">
                  <c:v>41284.5</c:v>
                </c:pt>
                <c:pt idx="13128">
                  <c:v>41285.5</c:v>
                </c:pt>
                <c:pt idx="13129">
                  <c:v>41286.5</c:v>
                </c:pt>
                <c:pt idx="13130">
                  <c:v>41287.5</c:v>
                </c:pt>
                <c:pt idx="13131">
                  <c:v>41288.5</c:v>
                </c:pt>
                <c:pt idx="13132">
                  <c:v>41289.5</c:v>
                </c:pt>
                <c:pt idx="13133">
                  <c:v>41290.5</c:v>
                </c:pt>
                <c:pt idx="13134">
                  <c:v>41291.5</c:v>
                </c:pt>
                <c:pt idx="13135">
                  <c:v>41292.5</c:v>
                </c:pt>
                <c:pt idx="13136">
                  <c:v>41293.5</c:v>
                </c:pt>
                <c:pt idx="13137">
                  <c:v>41294.5</c:v>
                </c:pt>
                <c:pt idx="13138">
                  <c:v>41295.5</c:v>
                </c:pt>
                <c:pt idx="13139">
                  <c:v>41296.5</c:v>
                </c:pt>
                <c:pt idx="13140">
                  <c:v>41297.5</c:v>
                </c:pt>
                <c:pt idx="13141">
                  <c:v>41298.5</c:v>
                </c:pt>
                <c:pt idx="13142">
                  <c:v>41299.5</c:v>
                </c:pt>
                <c:pt idx="13143">
                  <c:v>41300.5</c:v>
                </c:pt>
                <c:pt idx="13144">
                  <c:v>41301.5</c:v>
                </c:pt>
                <c:pt idx="13145">
                  <c:v>41302.5</c:v>
                </c:pt>
                <c:pt idx="13146">
                  <c:v>41303.5</c:v>
                </c:pt>
                <c:pt idx="13147">
                  <c:v>41304.5</c:v>
                </c:pt>
                <c:pt idx="13148">
                  <c:v>41305.5</c:v>
                </c:pt>
                <c:pt idx="13149">
                  <c:v>41306.5</c:v>
                </c:pt>
                <c:pt idx="13150">
                  <c:v>41307.5</c:v>
                </c:pt>
                <c:pt idx="13151">
                  <c:v>41308.5</c:v>
                </c:pt>
                <c:pt idx="13152">
                  <c:v>41309.5</c:v>
                </c:pt>
                <c:pt idx="13153">
                  <c:v>41310.5</c:v>
                </c:pt>
                <c:pt idx="13154">
                  <c:v>41311.5</c:v>
                </c:pt>
                <c:pt idx="13155">
                  <c:v>41312.5</c:v>
                </c:pt>
                <c:pt idx="13156">
                  <c:v>41313.5</c:v>
                </c:pt>
                <c:pt idx="13157">
                  <c:v>41314.5</c:v>
                </c:pt>
                <c:pt idx="13158">
                  <c:v>41315.5</c:v>
                </c:pt>
                <c:pt idx="13159">
                  <c:v>41316.5</c:v>
                </c:pt>
                <c:pt idx="13160">
                  <c:v>41317.5</c:v>
                </c:pt>
                <c:pt idx="13161">
                  <c:v>41318.5</c:v>
                </c:pt>
                <c:pt idx="13162">
                  <c:v>41319.5</c:v>
                </c:pt>
                <c:pt idx="13163">
                  <c:v>41320.5</c:v>
                </c:pt>
                <c:pt idx="13164">
                  <c:v>41321.5</c:v>
                </c:pt>
                <c:pt idx="13165">
                  <c:v>41322.5</c:v>
                </c:pt>
                <c:pt idx="13166">
                  <c:v>41323.5</c:v>
                </c:pt>
                <c:pt idx="13167">
                  <c:v>41324.5</c:v>
                </c:pt>
                <c:pt idx="13168">
                  <c:v>41325.5</c:v>
                </c:pt>
                <c:pt idx="13169">
                  <c:v>41326.5</c:v>
                </c:pt>
                <c:pt idx="13170">
                  <c:v>41327.5</c:v>
                </c:pt>
                <c:pt idx="13171">
                  <c:v>41328.5</c:v>
                </c:pt>
                <c:pt idx="13172">
                  <c:v>41329.5</c:v>
                </c:pt>
                <c:pt idx="13173">
                  <c:v>41330.5</c:v>
                </c:pt>
                <c:pt idx="13174">
                  <c:v>41331.5</c:v>
                </c:pt>
                <c:pt idx="13175">
                  <c:v>41332.5</c:v>
                </c:pt>
                <c:pt idx="13176">
                  <c:v>41333.5</c:v>
                </c:pt>
                <c:pt idx="13177">
                  <c:v>41334.5</c:v>
                </c:pt>
                <c:pt idx="13178">
                  <c:v>41335.5</c:v>
                </c:pt>
                <c:pt idx="13179">
                  <c:v>41336.5</c:v>
                </c:pt>
                <c:pt idx="13180">
                  <c:v>41337.5</c:v>
                </c:pt>
                <c:pt idx="13181">
                  <c:v>41338.5</c:v>
                </c:pt>
                <c:pt idx="13182">
                  <c:v>41339.5</c:v>
                </c:pt>
                <c:pt idx="13183">
                  <c:v>41340.5</c:v>
                </c:pt>
                <c:pt idx="13184">
                  <c:v>41341.5</c:v>
                </c:pt>
                <c:pt idx="13185">
                  <c:v>41342.5</c:v>
                </c:pt>
                <c:pt idx="13186">
                  <c:v>41343.5</c:v>
                </c:pt>
                <c:pt idx="13187">
                  <c:v>41344.5</c:v>
                </c:pt>
                <c:pt idx="13188">
                  <c:v>41345.5</c:v>
                </c:pt>
                <c:pt idx="13189">
                  <c:v>41346.5</c:v>
                </c:pt>
                <c:pt idx="13190">
                  <c:v>41347.5</c:v>
                </c:pt>
                <c:pt idx="13191">
                  <c:v>41348.5</c:v>
                </c:pt>
                <c:pt idx="13192">
                  <c:v>41349.5</c:v>
                </c:pt>
                <c:pt idx="13193">
                  <c:v>41350.5</c:v>
                </c:pt>
                <c:pt idx="13194">
                  <c:v>41351.5</c:v>
                </c:pt>
                <c:pt idx="13195">
                  <c:v>41352.5</c:v>
                </c:pt>
                <c:pt idx="13196">
                  <c:v>41353.5</c:v>
                </c:pt>
                <c:pt idx="13197">
                  <c:v>41354.5</c:v>
                </c:pt>
                <c:pt idx="13198">
                  <c:v>41355.5</c:v>
                </c:pt>
                <c:pt idx="13199">
                  <c:v>41356.5</c:v>
                </c:pt>
                <c:pt idx="13200">
                  <c:v>41357.5</c:v>
                </c:pt>
                <c:pt idx="13201">
                  <c:v>41358.5</c:v>
                </c:pt>
                <c:pt idx="13202">
                  <c:v>41359.5</c:v>
                </c:pt>
                <c:pt idx="13203">
                  <c:v>41360.5</c:v>
                </c:pt>
                <c:pt idx="13204">
                  <c:v>41361.5</c:v>
                </c:pt>
                <c:pt idx="13205">
                  <c:v>41362.5</c:v>
                </c:pt>
                <c:pt idx="13206">
                  <c:v>41363.5</c:v>
                </c:pt>
                <c:pt idx="13207">
                  <c:v>41364.5</c:v>
                </c:pt>
                <c:pt idx="13208">
                  <c:v>41365.5</c:v>
                </c:pt>
                <c:pt idx="13209">
                  <c:v>41366.5</c:v>
                </c:pt>
                <c:pt idx="13210">
                  <c:v>41367.5</c:v>
                </c:pt>
                <c:pt idx="13211">
                  <c:v>41368.5</c:v>
                </c:pt>
                <c:pt idx="13212">
                  <c:v>41369.5</c:v>
                </c:pt>
                <c:pt idx="13213">
                  <c:v>41370.5</c:v>
                </c:pt>
                <c:pt idx="13214">
                  <c:v>41371.5</c:v>
                </c:pt>
                <c:pt idx="13215">
                  <c:v>41372.5</c:v>
                </c:pt>
                <c:pt idx="13216">
                  <c:v>41373.5</c:v>
                </c:pt>
                <c:pt idx="13217">
                  <c:v>41374.5</c:v>
                </c:pt>
                <c:pt idx="13218">
                  <c:v>41375.5</c:v>
                </c:pt>
                <c:pt idx="13219">
                  <c:v>41376.5</c:v>
                </c:pt>
                <c:pt idx="13220">
                  <c:v>41377.5</c:v>
                </c:pt>
                <c:pt idx="13221">
                  <c:v>41378.5</c:v>
                </c:pt>
                <c:pt idx="13222">
                  <c:v>41379.5</c:v>
                </c:pt>
                <c:pt idx="13223">
                  <c:v>41380.5</c:v>
                </c:pt>
                <c:pt idx="13224">
                  <c:v>41381.5</c:v>
                </c:pt>
                <c:pt idx="13225">
                  <c:v>41382.5</c:v>
                </c:pt>
                <c:pt idx="13226">
                  <c:v>41383.5</c:v>
                </c:pt>
                <c:pt idx="13227">
                  <c:v>41384.5</c:v>
                </c:pt>
                <c:pt idx="13228">
                  <c:v>41385.5</c:v>
                </c:pt>
                <c:pt idx="13229">
                  <c:v>41386.5</c:v>
                </c:pt>
                <c:pt idx="13230">
                  <c:v>41387.5</c:v>
                </c:pt>
                <c:pt idx="13231">
                  <c:v>41388.5</c:v>
                </c:pt>
                <c:pt idx="13232">
                  <c:v>41389.5</c:v>
                </c:pt>
                <c:pt idx="13233">
                  <c:v>41390.5</c:v>
                </c:pt>
                <c:pt idx="13234">
                  <c:v>41391.5</c:v>
                </c:pt>
                <c:pt idx="13235">
                  <c:v>41392.5</c:v>
                </c:pt>
                <c:pt idx="13236">
                  <c:v>41393.5</c:v>
                </c:pt>
                <c:pt idx="13237">
                  <c:v>41394.5</c:v>
                </c:pt>
                <c:pt idx="13238">
                  <c:v>41395.5</c:v>
                </c:pt>
                <c:pt idx="13239">
                  <c:v>41396.5</c:v>
                </c:pt>
                <c:pt idx="13240">
                  <c:v>41397.5</c:v>
                </c:pt>
                <c:pt idx="13241">
                  <c:v>41398.5</c:v>
                </c:pt>
                <c:pt idx="13242">
                  <c:v>41399.5</c:v>
                </c:pt>
                <c:pt idx="13243">
                  <c:v>41400.5</c:v>
                </c:pt>
                <c:pt idx="13244">
                  <c:v>41401.5</c:v>
                </c:pt>
                <c:pt idx="13245">
                  <c:v>41402.5</c:v>
                </c:pt>
                <c:pt idx="13246">
                  <c:v>41403.5</c:v>
                </c:pt>
                <c:pt idx="13247">
                  <c:v>41404.5</c:v>
                </c:pt>
                <c:pt idx="13248">
                  <c:v>41405.5</c:v>
                </c:pt>
                <c:pt idx="13249">
                  <c:v>41406.5</c:v>
                </c:pt>
                <c:pt idx="13250">
                  <c:v>41407.5</c:v>
                </c:pt>
                <c:pt idx="13251">
                  <c:v>41408.5</c:v>
                </c:pt>
                <c:pt idx="13252">
                  <c:v>41409.5</c:v>
                </c:pt>
                <c:pt idx="13253">
                  <c:v>41410.5</c:v>
                </c:pt>
                <c:pt idx="13254">
                  <c:v>41411.5</c:v>
                </c:pt>
                <c:pt idx="13255">
                  <c:v>41412.5</c:v>
                </c:pt>
                <c:pt idx="13256">
                  <c:v>41413.5</c:v>
                </c:pt>
                <c:pt idx="13257">
                  <c:v>41414.5</c:v>
                </c:pt>
                <c:pt idx="13258">
                  <c:v>41415.5</c:v>
                </c:pt>
                <c:pt idx="13259">
                  <c:v>41416.5</c:v>
                </c:pt>
                <c:pt idx="13260">
                  <c:v>41417.5</c:v>
                </c:pt>
                <c:pt idx="13261">
                  <c:v>41418.5</c:v>
                </c:pt>
                <c:pt idx="13262">
                  <c:v>41419.5</c:v>
                </c:pt>
                <c:pt idx="13263">
                  <c:v>41420.5</c:v>
                </c:pt>
                <c:pt idx="13264">
                  <c:v>41421.5</c:v>
                </c:pt>
                <c:pt idx="13265">
                  <c:v>41422.5</c:v>
                </c:pt>
                <c:pt idx="13266">
                  <c:v>41423.5</c:v>
                </c:pt>
                <c:pt idx="13267">
                  <c:v>41424.5</c:v>
                </c:pt>
                <c:pt idx="13268">
                  <c:v>41425.5</c:v>
                </c:pt>
                <c:pt idx="13269">
                  <c:v>41426.5</c:v>
                </c:pt>
                <c:pt idx="13270">
                  <c:v>41427.5</c:v>
                </c:pt>
                <c:pt idx="13271">
                  <c:v>41428.5</c:v>
                </c:pt>
                <c:pt idx="13272">
                  <c:v>41429.5</c:v>
                </c:pt>
                <c:pt idx="13273">
                  <c:v>41430.5</c:v>
                </c:pt>
                <c:pt idx="13274">
                  <c:v>41431.5</c:v>
                </c:pt>
                <c:pt idx="13275">
                  <c:v>41432.5</c:v>
                </c:pt>
                <c:pt idx="13276">
                  <c:v>41433.5</c:v>
                </c:pt>
                <c:pt idx="13277">
                  <c:v>41434.5</c:v>
                </c:pt>
                <c:pt idx="13278">
                  <c:v>41435.5</c:v>
                </c:pt>
                <c:pt idx="13279">
                  <c:v>41436.5</c:v>
                </c:pt>
                <c:pt idx="13280">
                  <c:v>41437.5</c:v>
                </c:pt>
                <c:pt idx="13281">
                  <c:v>41438.5</c:v>
                </c:pt>
                <c:pt idx="13282">
                  <c:v>41439.5</c:v>
                </c:pt>
                <c:pt idx="13283">
                  <c:v>41440.5</c:v>
                </c:pt>
                <c:pt idx="13284">
                  <c:v>41441.5</c:v>
                </c:pt>
                <c:pt idx="13285">
                  <c:v>41442.5</c:v>
                </c:pt>
                <c:pt idx="13286">
                  <c:v>41443.5</c:v>
                </c:pt>
                <c:pt idx="13287">
                  <c:v>41444.5</c:v>
                </c:pt>
                <c:pt idx="13288">
                  <c:v>41445.5</c:v>
                </c:pt>
                <c:pt idx="13289">
                  <c:v>41446.5</c:v>
                </c:pt>
                <c:pt idx="13290">
                  <c:v>41447.5</c:v>
                </c:pt>
                <c:pt idx="13291">
                  <c:v>41448.5</c:v>
                </c:pt>
                <c:pt idx="13292">
                  <c:v>41449.5</c:v>
                </c:pt>
                <c:pt idx="13293">
                  <c:v>41450.5</c:v>
                </c:pt>
                <c:pt idx="13294">
                  <c:v>41451.5</c:v>
                </c:pt>
                <c:pt idx="13295">
                  <c:v>41452.5</c:v>
                </c:pt>
                <c:pt idx="13296">
                  <c:v>41453.5</c:v>
                </c:pt>
                <c:pt idx="13297">
                  <c:v>41454.5</c:v>
                </c:pt>
                <c:pt idx="13298">
                  <c:v>41455.5</c:v>
                </c:pt>
                <c:pt idx="13299">
                  <c:v>41456.5</c:v>
                </c:pt>
                <c:pt idx="13300">
                  <c:v>41457.5</c:v>
                </c:pt>
                <c:pt idx="13301">
                  <c:v>41458.5</c:v>
                </c:pt>
                <c:pt idx="13302">
                  <c:v>41459.5</c:v>
                </c:pt>
                <c:pt idx="13303">
                  <c:v>41460.5</c:v>
                </c:pt>
                <c:pt idx="13304">
                  <c:v>41461.5</c:v>
                </c:pt>
                <c:pt idx="13305">
                  <c:v>41462.5</c:v>
                </c:pt>
                <c:pt idx="13306">
                  <c:v>41463.5</c:v>
                </c:pt>
                <c:pt idx="13307">
                  <c:v>41464.5</c:v>
                </c:pt>
                <c:pt idx="13308">
                  <c:v>41465.5</c:v>
                </c:pt>
                <c:pt idx="13309">
                  <c:v>41466.5</c:v>
                </c:pt>
                <c:pt idx="13310">
                  <c:v>41467.5</c:v>
                </c:pt>
                <c:pt idx="13311">
                  <c:v>41468.5</c:v>
                </c:pt>
                <c:pt idx="13312">
                  <c:v>41469.5</c:v>
                </c:pt>
                <c:pt idx="13313">
                  <c:v>41470.5</c:v>
                </c:pt>
                <c:pt idx="13314">
                  <c:v>41471.5</c:v>
                </c:pt>
                <c:pt idx="13315">
                  <c:v>41472.5</c:v>
                </c:pt>
                <c:pt idx="13316">
                  <c:v>41473.5</c:v>
                </c:pt>
                <c:pt idx="13317">
                  <c:v>41474.5</c:v>
                </c:pt>
                <c:pt idx="13318">
                  <c:v>41475.5</c:v>
                </c:pt>
                <c:pt idx="13319">
                  <c:v>41476.5</c:v>
                </c:pt>
                <c:pt idx="13320">
                  <c:v>41477.5</c:v>
                </c:pt>
                <c:pt idx="13321">
                  <c:v>41478.5</c:v>
                </c:pt>
                <c:pt idx="13322">
                  <c:v>41479.5</c:v>
                </c:pt>
                <c:pt idx="13323">
                  <c:v>41480.5</c:v>
                </c:pt>
                <c:pt idx="13324">
                  <c:v>41481.5</c:v>
                </c:pt>
                <c:pt idx="13325">
                  <c:v>41482.5</c:v>
                </c:pt>
                <c:pt idx="13326">
                  <c:v>41483.5</c:v>
                </c:pt>
                <c:pt idx="13327">
                  <c:v>41484.5</c:v>
                </c:pt>
                <c:pt idx="13328">
                  <c:v>41485.5</c:v>
                </c:pt>
                <c:pt idx="13329">
                  <c:v>41486.5</c:v>
                </c:pt>
                <c:pt idx="13330">
                  <c:v>41487.5</c:v>
                </c:pt>
                <c:pt idx="13331">
                  <c:v>41488.5</c:v>
                </c:pt>
                <c:pt idx="13332">
                  <c:v>41489.5</c:v>
                </c:pt>
                <c:pt idx="13333">
                  <c:v>41490.5</c:v>
                </c:pt>
                <c:pt idx="13334">
                  <c:v>41491.5</c:v>
                </c:pt>
                <c:pt idx="13335">
                  <c:v>41492.5</c:v>
                </c:pt>
                <c:pt idx="13336">
                  <c:v>41493.5</c:v>
                </c:pt>
                <c:pt idx="13337">
                  <c:v>41494.5</c:v>
                </c:pt>
                <c:pt idx="13338">
                  <c:v>41495.5</c:v>
                </c:pt>
                <c:pt idx="13339">
                  <c:v>41496.5</c:v>
                </c:pt>
                <c:pt idx="13340">
                  <c:v>41497.5</c:v>
                </c:pt>
                <c:pt idx="13341">
                  <c:v>41498.5</c:v>
                </c:pt>
                <c:pt idx="13342">
                  <c:v>41499.5</c:v>
                </c:pt>
                <c:pt idx="13343">
                  <c:v>41500.5</c:v>
                </c:pt>
                <c:pt idx="13344">
                  <c:v>41501.5</c:v>
                </c:pt>
                <c:pt idx="13345">
                  <c:v>41502.5</c:v>
                </c:pt>
                <c:pt idx="13346">
                  <c:v>41503.5</c:v>
                </c:pt>
                <c:pt idx="13347">
                  <c:v>41504.5</c:v>
                </c:pt>
                <c:pt idx="13348">
                  <c:v>41505.5</c:v>
                </c:pt>
                <c:pt idx="13349">
                  <c:v>41506.5</c:v>
                </c:pt>
                <c:pt idx="13350">
                  <c:v>41507.5</c:v>
                </c:pt>
                <c:pt idx="13351">
                  <c:v>41508.5</c:v>
                </c:pt>
                <c:pt idx="13352">
                  <c:v>41509.5</c:v>
                </c:pt>
                <c:pt idx="13353">
                  <c:v>41510.5</c:v>
                </c:pt>
                <c:pt idx="13354">
                  <c:v>41511.5</c:v>
                </c:pt>
                <c:pt idx="13355">
                  <c:v>41512.5</c:v>
                </c:pt>
                <c:pt idx="13356">
                  <c:v>41513.5</c:v>
                </c:pt>
                <c:pt idx="13357">
                  <c:v>41514.5</c:v>
                </c:pt>
                <c:pt idx="13358">
                  <c:v>41515.5</c:v>
                </c:pt>
                <c:pt idx="13359">
                  <c:v>41516.5</c:v>
                </c:pt>
                <c:pt idx="13360">
                  <c:v>41517.5</c:v>
                </c:pt>
                <c:pt idx="13361">
                  <c:v>41518.5</c:v>
                </c:pt>
                <c:pt idx="13362">
                  <c:v>41519.5</c:v>
                </c:pt>
                <c:pt idx="13363">
                  <c:v>41520.5</c:v>
                </c:pt>
                <c:pt idx="13364">
                  <c:v>41521.5</c:v>
                </c:pt>
                <c:pt idx="13365">
                  <c:v>41522.5</c:v>
                </c:pt>
                <c:pt idx="13366">
                  <c:v>41523.5</c:v>
                </c:pt>
                <c:pt idx="13367">
                  <c:v>41524.5</c:v>
                </c:pt>
                <c:pt idx="13368">
                  <c:v>41525.5</c:v>
                </c:pt>
                <c:pt idx="13369">
                  <c:v>41526.5</c:v>
                </c:pt>
                <c:pt idx="13370">
                  <c:v>41527.5</c:v>
                </c:pt>
                <c:pt idx="13371">
                  <c:v>41528.5</c:v>
                </c:pt>
                <c:pt idx="13372">
                  <c:v>41529.5</c:v>
                </c:pt>
                <c:pt idx="13373">
                  <c:v>41530.5</c:v>
                </c:pt>
                <c:pt idx="13374">
                  <c:v>41531.5</c:v>
                </c:pt>
                <c:pt idx="13375">
                  <c:v>41532.5</c:v>
                </c:pt>
                <c:pt idx="13376">
                  <c:v>41533.5</c:v>
                </c:pt>
                <c:pt idx="13377">
                  <c:v>41534.5</c:v>
                </c:pt>
                <c:pt idx="13378">
                  <c:v>41535.5</c:v>
                </c:pt>
                <c:pt idx="13379">
                  <c:v>41536.5</c:v>
                </c:pt>
                <c:pt idx="13380">
                  <c:v>41537.5</c:v>
                </c:pt>
                <c:pt idx="13381">
                  <c:v>41538.5</c:v>
                </c:pt>
                <c:pt idx="13382">
                  <c:v>41539.5</c:v>
                </c:pt>
                <c:pt idx="13383">
                  <c:v>41540.5</c:v>
                </c:pt>
                <c:pt idx="13384">
                  <c:v>41541.5</c:v>
                </c:pt>
                <c:pt idx="13385">
                  <c:v>41542.5</c:v>
                </c:pt>
                <c:pt idx="13386">
                  <c:v>41543.5</c:v>
                </c:pt>
                <c:pt idx="13387">
                  <c:v>41544.5</c:v>
                </c:pt>
                <c:pt idx="13388">
                  <c:v>41545.5</c:v>
                </c:pt>
                <c:pt idx="13389">
                  <c:v>41546.5</c:v>
                </c:pt>
                <c:pt idx="13390">
                  <c:v>41547.5</c:v>
                </c:pt>
                <c:pt idx="13391">
                  <c:v>41548.5</c:v>
                </c:pt>
                <c:pt idx="13392">
                  <c:v>41549.5</c:v>
                </c:pt>
                <c:pt idx="13393">
                  <c:v>41550.5</c:v>
                </c:pt>
                <c:pt idx="13394">
                  <c:v>41551.5</c:v>
                </c:pt>
                <c:pt idx="13395">
                  <c:v>41552.5</c:v>
                </c:pt>
                <c:pt idx="13396">
                  <c:v>41553.5</c:v>
                </c:pt>
                <c:pt idx="13397">
                  <c:v>41554.5</c:v>
                </c:pt>
                <c:pt idx="13398">
                  <c:v>41555.5</c:v>
                </c:pt>
                <c:pt idx="13399">
                  <c:v>41556.5</c:v>
                </c:pt>
                <c:pt idx="13400">
                  <c:v>41557.5</c:v>
                </c:pt>
                <c:pt idx="13401">
                  <c:v>41558.5</c:v>
                </c:pt>
                <c:pt idx="13402">
                  <c:v>41559.5</c:v>
                </c:pt>
                <c:pt idx="13403">
                  <c:v>41560.5</c:v>
                </c:pt>
                <c:pt idx="13404">
                  <c:v>41561.5</c:v>
                </c:pt>
                <c:pt idx="13405">
                  <c:v>41562.5</c:v>
                </c:pt>
                <c:pt idx="13406">
                  <c:v>41563.5</c:v>
                </c:pt>
                <c:pt idx="13407">
                  <c:v>41564.5</c:v>
                </c:pt>
                <c:pt idx="13408">
                  <c:v>41565.5</c:v>
                </c:pt>
                <c:pt idx="13409">
                  <c:v>41566.5</c:v>
                </c:pt>
                <c:pt idx="13410">
                  <c:v>41567.5</c:v>
                </c:pt>
                <c:pt idx="13411">
                  <c:v>41568.5</c:v>
                </c:pt>
                <c:pt idx="13412">
                  <c:v>41569.5</c:v>
                </c:pt>
                <c:pt idx="13413">
                  <c:v>41570.5</c:v>
                </c:pt>
                <c:pt idx="13414">
                  <c:v>41571.5</c:v>
                </c:pt>
                <c:pt idx="13415">
                  <c:v>41572.5</c:v>
                </c:pt>
                <c:pt idx="13416">
                  <c:v>41573.5</c:v>
                </c:pt>
                <c:pt idx="13417">
                  <c:v>41574.5</c:v>
                </c:pt>
                <c:pt idx="13418">
                  <c:v>41575.5</c:v>
                </c:pt>
                <c:pt idx="13419">
                  <c:v>41576.5</c:v>
                </c:pt>
                <c:pt idx="13420">
                  <c:v>41577.5</c:v>
                </c:pt>
                <c:pt idx="13421">
                  <c:v>41578.5</c:v>
                </c:pt>
                <c:pt idx="13422">
                  <c:v>41579.5</c:v>
                </c:pt>
                <c:pt idx="13423">
                  <c:v>41580.5</c:v>
                </c:pt>
                <c:pt idx="13424">
                  <c:v>41581.5</c:v>
                </c:pt>
                <c:pt idx="13425">
                  <c:v>41582.5</c:v>
                </c:pt>
                <c:pt idx="13426">
                  <c:v>41583.5</c:v>
                </c:pt>
                <c:pt idx="13427">
                  <c:v>41584.5</c:v>
                </c:pt>
                <c:pt idx="13428">
                  <c:v>41585.5</c:v>
                </c:pt>
                <c:pt idx="13429">
                  <c:v>41586.5</c:v>
                </c:pt>
                <c:pt idx="13430">
                  <c:v>41587.5</c:v>
                </c:pt>
                <c:pt idx="13431">
                  <c:v>41588.5</c:v>
                </c:pt>
                <c:pt idx="13432">
                  <c:v>41589.5</c:v>
                </c:pt>
                <c:pt idx="13433">
                  <c:v>41590.5</c:v>
                </c:pt>
                <c:pt idx="13434">
                  <c:v>41591.5</c:v>
                </c:pt>
                <c:pt idx="13435">
                  <c:v>41592.5</c:v>
                </c:pt>
                <c:pt idx="13436">
                  <c:v>41593.5</c:v>
                </c:pt>
                <c:pt idx="13437">
                  <c:v>41594.5</c:v>
                </c:pt>
                <c:pt idx="13438">
                  <c:v>41595.5</c:v>
                </c:pt>
                <c:pt idx="13439">
                  <c:v>41596.5</c:v>
                </c:pt>
                <c:pt idx="13440">
                  <c:v>41597.5</c:v>
                </c:pt>
                <c:pt idx="13441">
                  <c:v>41598.5</c:v>
                </c:pt>
                <c:pt idx="13442">
                  <c:v>41599.5</c:v>
                </c:pt>
                <c:pt idx="13443">
                  <c:v>41600.5</c:v>
                </c:pt>
                <c:pt idx="13444">
                  <c:v>41601.5</c:v>
                </c:pt>
                <c:pt idx="13445">
                  <c:v>41602.5</c:v>
                </c:pt>
                <c:pt idx="13446">
                  <c:v>41603.5</c:v>
                </c:pt>
                <c:pt idx="13447">
                  <c:v>41604.5</c:v>
                </c:pt>
                <c:pt idx="13448">
                  <c:v>41605.5</c:v>
                </c:pt>
                <c:pt idx="13449">
                  <c:v>41606.5</c:v>
                </c:pt>
                <c:pt idx="13450">
                  <c:v>41607.5</c:v>
                </c:pt>
                <c:pt idx="13451">
                  <c:v>41608.5</c:v>
                </c:pt>
                <c:pt idx="13452">
                  <c:v>41609.5</c:v>
                </c:pt>
                <c:pt idx="13453">
                  <c:v>41610.5</c:v>
                </c:pt>
                <c:pt idx="13454">
                  <c:v>41611.5</c:v>
                </c:pt>
                <c:pt idx="13455">
                  <c:v>41612.5</c:v>
                </c:pt>
                <c:pt idx="13456">
                  <c:v>41613.5</c:v>
                </c:pt>
                <c:pt idx="13457">
                  <c:v>41614.5</c:v>
                </c:pt>
                <c:pt idx="13458">
                  <c:v>41615.5</c:v>
                </c:pt>
                <c:pt idx="13459">
                  <c:v>41616.5</c:v>
                </c:pt>
                <c:pt idx="13460">
                  <c:v>41617.5</c:v>
                </c:pt>
                <c:pt idx="13461">
                  <c:v>41618.5</c:v>
                </c:pt>
                <c:pt idx="13462">
                  <c:v>41619.5</c:v>
                </c:pt>
                <c:pt idx="13463">
                  <c:v>41620.5</c:v>
                </c:pt>
                <c:pt idx="13464">
                  <c:v>41621.5</c:v>
                </c:pt>
                <c:pt idx="13465">
                  <c:v>41622.5</c:v>
                </c:pt>
                <c:pt idx="13466">
                  <c:v>41623.5</c:v>
                </c:pt>
                <c:pt idx="13467">
                  <c:v>41624.5</c:v>
                </c:pt>
                <c:pt idx="13468">
                  <c:v>41625.5</c:v>
                </c:pt>
                <c:pt idx="13469">
                  <c:v>41626.5</c:v>
                </c:pt>
                <c:pt idx="13470">
                  <c:v>41627.5</c:v>
                </c:pt>
                <c:pt idx="13471">
                  <c:v>41628.5</c:v>
                </c:pt>
                <c:pt idx="13472">
                  <c:v>41629.5</c:v>
                </c:pt>
                <c:pt idx="13473">
                  <c:v>41630.5</c:v>
                </c:pt>
                <c:pt idx="13474">
                  <c:v>41631.5</c:v>
                </c:pt>
                <c:pt idx="13475">
                  <c:v>41632.5</c:v>
                </c:pt>
                <c:pt idx="13476">
                  <c:v>41633.5</c:v>
                </c:pt>
                <c:pt idx="13477">
                  <c:v>41634.5</c:v>
                </c:pt>
                <c:pt idx="13478">
                  <c:v>41635.5</c:v>
                </c:pt>
                <c:pt idx="13479">
                  <c:v>41636.5</c:v>
                </c:pt>
                <c:pt idx="13480">
                  <c:v>41637.5</c:v>
                </c:pt>
                <c:pt idx="13481">
                  <c:v>41638.5</c:v>
                </c:pt>
                <c:pt idx="13482">
                  <c:v>41639.5</c:v>
                </c:pt>
                <c:pt idx="13483">
                  <c:v>41640.5</c:v>
                </c:pt>
                <c:pt idx="13484">
                  <c:v>41641.5</c:v>
                </c:pt>
                <c:pt idx="13485">
                  <c:v>41642.5</c:v>
                </c:pt>
                <c:pt idx="13486">
                  <c:v>41643.5</c:v>
                </c:pt>
                <c:pt idx="13487">
                  <c:v>41644.5</c:v>
                </c:pt>
                <c:pt idx="13488">
                  <c:v>41645.5</c:v>
                </c:pt>
                <c:pt idx="13489">
                  <c:v>41646.5</c:v>
                </c:pt>
                <c:pt idx="13490">
                  <c:v>41647.5</c:v>
                </c:pt>
                <c:pt idx="13491">
                  <c:v>41648.5</c:v>
                </c:pt>
                <c:pt idx="13492">
                  <c:v>41649.5</c:v>
                </c:pt>
                <c:pt idx="13493">
                  <c:v>41650.5</c:v>
                </c:pt>
                <c:pt idx="13494">
                  <c:v>41651.5</c:v>
                </c:pt>
                <c:pt idx="13495">
                  <c:v>41652.5</c:v>
                </c:pt>
                <c:pt idx="13496">
                  <c:v>41653.5</c:v>
                </c:pt>
                <c:pt idx="13497">
                  <c:v>41654.5</c:v>
                </c:pt>
                <c:pt idx="13498">
                  <c:v>41655.5</c:v>
                </c:pt>
                <c:pt idx="13499">
                  <c:v>41656.5</c:v>
                </c:pt>
                <c:pt idx="13500">
                  <c:v>41657.5</c:v>
                </c:pt>
                <c:pt idx="13501">
                  <c:v>41658.5</c:v>
                </c:pt>
                <c:pt idx="13502">
                  <c:v>41659.5</c:v>
                </c:pt>
                <c:pt idx="13503">
                  <c:v>41660.5</c:v>
                </c:pt>
                <c:pt idx="13504">
                  <c:v>41661.5</c:v>
                </c:pt>
                <c:pt idx="13505">
                  <c:v>41662.5</c:v>
                </c:pt>
                <c:pt idx="13506">
                  <c:v>41663.5</c:v>
                </c:pt>
                <c:pt idx="13507">
                  <c:v>41664.5</c:v>
                </c:pt>
                <c:pt idx="13508">
                  <c:v>41665.5</c:v>
                </c:pt>
                <c:pt idx="13509">
                  <c:v>41666.5</c:v>
                </c:pt>
                <c:pt idx="13510">
                  <c:v>41667.5</c:v>
                </c:pt>
                <c:pt idx="13511">
                  <c:v>41668.5</c:v>
                </c:pt>
                <c:pt idx="13512">
                  <c:v>41669.5</c:v>
                </c:pt>
                <c:pt idx="13513">
                  <c:v>41670.5</c:v>
                </c:pt>
                <c:pt idx="13514">
                  <c:v>41671.5</c:v>
                </c:pt>
                <c:pt idx="13515">
                  <c:v>41672.5</c:v>
                </c:pt>
                <c:pt idx="13516">
                  <c:v>41673.5</c:v>
                </c:pt>
                <c:pt idx="13517">
                  <c:v>41674.5</c:v>
                </c:pt>
                <c:pt idx="13518">
                  <c:v>41675.5</c:v>
                </c:pt>
                <c:pt idx="13519">
                  <c:v>41676.5</c:v>
                </c:pt>
                <c:pt idx="13520">
                  <c:v>41677.5</c:v>
                </c:pt>
                <c:pt idx="13521">
                  <c:v>41678.5</c:v>
                </c:pt>
                <c:pt idx="13522">
                  <c:v>41679.5</c:v>
                </c:pt>
                <c:pt idx="13523">
                  <c:v>41680.5</c:v>
                </c:pt>
                <c:pt idx="13524">
                  <c:v>41681.5</c:v>
                </c:pt>
                <c:pt idx="13525">
                  <c:v>41682.5</c:v>
                </c:pt>
                <c:pt idx="13526">
                  <c:v>41683.5</c:v>
                </c:pt>
                <c:pt idx="13527">
                  <c:v>41684.5</c:v>
                </c:pt>
                <c:pt idx="13528">
                  <c:v>41685.5</c:v>
                </c:pt>
                <c:pt idx="13529">
                  <c:v>41686.5</c:v>
                </c:pt>
                <c:pt idx="13530">
                  <c:v>41687.5</c:v>
                </c:pt>
                <c:pt idx="13531">
                  <c:v>41688.5</c:v>
                </c:pt>
                <c:pt idx="13532">
                  <c:v>41689.5</c:v>
                </c:pt>
                <c:pt idx="13533">
                  <c:v>41690.5</c:v>
                </c:pt>
                <c:pt idx="13534">
                  <c:v>41691.5</c:v>
                </c:pt>
                <c:pt idx="13535">
                  <c:v>41692.5</c:v>
                </c:pt>
                <c:pt idx="13536">
                  <c:v>41693.5</c:v>
                </c:pt>
                <c:pt idx="13537">
                  <c:v>41694.5</c:v>
                </c:pt>
                <c:pt idx="13538">
                  <c:v>41695.5</c:v>
                </c:pt>
                <c:pt idx="13539">
                  <c:v>41696.5</c:v>
                </c:pt>
                <c:pt idx="13540">
                  <c:v>41697.5</c:v>
                </c:pt>
                <c:pt idx="13541">
                  <c:v>41698.5</c:v>
                </c:pt>
                <c:pt idx="13542">
                  <c:v>41699.5</c:v>
                </c:pt>
                <c:pt idx="13543">
                  <c:v>41700.5</c:v>
                </c:pt>
                <c:pt idx="13544">
                  <c:v>41701.5</c:v>
                </c:pt>
                <c:pt idx="13545">
                  <c:v>41702.5</c:v>
                </c:pt>
                <c:pt idx="13546">
                  <c:v>41703.5</c:v>
                </c:pt>
                <c:pt idx="13547">
                  <c:v>41704.5</c:v>
                </c:pt>
                <c:pt idx="13548">
                  <c:v>41705.5</c:v>
                </c:pt>
                <c:pt idx="13549">
                  <c:v>41706.5</c:v>
                </c:pt>
                <c:pt idx="13550">
                  <c:v>41707.5</c:v>
                </c:pt>
                <c:pt idx="13551">
                  <c:v>41708.5</c:v>
                </c:pt>
                <c:pt idx="13552">
                  <c:v>41709.5</c:v>
                </c:pt>
                <c:pt idx="13553">
                  <c:v>41710.5</c:v>
                </c:pt>
                <c:pt idx="13554">
                  <c:v>41711.5</c:v>
                </c:pt>
                <c:pt idx="13555">
                  <c:v>41712.5</c:v>
                </c:pt>
                <c:pt idx="13556">
                  <c:v>41713.5</c:v>
                </c:pt>
                <c:pt idx="13557">
                  <c:v>41714.5</c:v>
                </c:pt>
                <c:pt idx="13558">
                  <c:v>41715.5</c:v>
                </c:pt>
                <c:pt idx="13559">
                  <c:v>41716</c:v>
                </c:pt>
                <c:pt idx="13560">
                  <c:v>41717</c:v>
                </c:pt>
                <c:pt idx="13561">
                  <c:v>41718</c:v>
                </c:pt>
                <c:pt idx="13562">
                  <c:v>41719</c:v>
                </c:pt>
                <c:pt idx="13563">
                  <c:v>41720</c:v>
                </c:pt>
                <c:pt idx="13564">
                  <c:v>41721</c:v>
                </c:pt>
                <c:pt idx="13565">
                  <c:v>41722</c:v>
                </c:pt>
                <c:pt idx="13566">
                  <c:v>41723</c:v>
                </c:pt>
                <c:pt idx="13567">
                  <c:v>41724</c:v>
                </c:pt>
                <c:pt idx="13568">
                  <c:v>41725</c:v>
                </c:pt>
                <c:pt idx="13569">
                  <c:v>41726</c:v>
                </c:pt>
                <c:pt idx="13570">
                  <c:v>41727</c:v>
                </c:pt>
                <c:pt idx="13571">
                  <c:v>41728</c:v>
                </c:pt>
                <c:pt idx="13572">
                  <c:v>41729</c:v>
                </c:pt>
                <c:pt idx="13573">
                  <c:v>41730</c:v>
                </c:pt>
                <c:pt idx="13574">
                  <c:v>41731</c:v>
                </c:pt>
                <c:pt idx="13575">
                  <c:v>41732</c:v>
                </c:pt>
                <c:pt idx="13576">
                  <c:v>41733</c:v>
                </c:pt>
                <c:pt idx="13577">
                  <c:v>41734</c:v>
                </c:pt>
                <c:pt idx="13578">
                  <c:v>41735</c:v>
                </c:pt>
                <c:pt idx="13579">
                  <c:v>41736</c:v>
                </c:pt>
                <c:pt idx="13580">
                  <c:v>41737</c:v>
                </c:pt>
                <c:pt idx="13581">
                  <c:v>41738</c:v>
                </c:pt>
                <c:pt idx="13582">
                  <c:v>41739</c:v>
                </c:pt>
                <c:pt idx="13583">
                  <c:v>41740</c:v>
                </c:pt>
                <c:pt idx="13584">
                  <c:v>41741</c:v>
                </c:pt>
                <c:pt idx="13585">
                  <c:v>41742</c:v>
                </c:pt>
                <c:pt idx="13586">
                  <c:v>41743</c:v>
                </c:pt>
                <c:pt idx="13587">
                  <c:v>41744</c:v>
                </c:pt>
                <c:pt idx="13588">
                  <c:v>41745</c:v>
                </c:pt>
                <c:pt idx="13589">
                  <c:v>41746</c:v>
                </c:pt>
                <c:pt idx="13590">
                  <c:v>41747</c:v>
                </c:pt>
                <c:pt idx="13591">
                  <c:v>41748</c:v>
                </c:pt>
                <c:pt idx="13592">
                  <c:v>41749</c:v>
                </c:pt>
                <c:pt idx="13593">
                  <c:v>41750</c:v>
                </c:pt>
                <c:pt idx="13594">
                  <c:v>41751</c:v>
                </c:pt>
                <c:pt idx="13595">
                  <c:v>41752</c:v>
                </c:pt>
                <c:pt idx="13596">
                  <c:v>41753</c:v>
                </c:pt>
                <c:pt idx="13597">
                  <c:v>41754</c:v>
                </c:pt>
                <c:pt idx="13598">
                  <c:v>41755</c:v>
                </c:pt>
                <c:pt idx="13599">
                  <c:v>41756</c:v>
                </c:pt>
                <c:pt idx="13600">
                  <c:v>41757</c:v>
                </c:pt>
                <c:pt idx="13601">
                  <c:v>41758</c:v>
                </c:pt>
                <c:pt idx="13602">
                  <c:v>41759</c:v>
                </c:pt>
                <c:pt idx="13603">
                  <c:v>41760.5</c:v>
                </c:pt>
                <c:pt idx="13604">
                  <c:v>41761.5</c:v>
                </c:pt>
                <c:pt idx="13605">
                  <c:v>41762.5</c:v>
                </c:pt>
                <c:pt idx="13606">
                  <c:v>41763.5</c:v>
                </c:pt>
                <c:pt idx="13607">
                  <c:v>41764.5</c:v>
                </c:pt>
                <c:pt idx="13608">
                  <c:v>41765.5</c:v>
                </c:pt>
                <c:pt idx="13609">
                  <c:v>41766.5</c:v>
                </c:pt>
                <c:pt idx="13610">
                  <c:v>41767.5</c:v>
                </c:pt>
                <c:pt idx="13611">
                  <c:v>41768.5</c:v>
                </c:pt>
                <c:pt idx="13612">
                  <c:v>41769.5</c:v>
                </c:pt>
                <c:pt idx="13613">
                  <c:v>41770.5</c:v>
                </c:pt>
                <c:pt idx="13614">
                  <c:v>41771.5</c:v>
                </c:pt>
                <c:pt idx="13615">
                  <c:v>41772.5</c:v>
                </c:pt>
                <c:pt idx="13616">
                  <c:v>41773.5</c:v>
                </c:pt>
                <c:pt idx="13617">
                  <c:v>41774.5</c:v>
                </c:pt>
                <c:pt idx="13618">
                  <c:v>41775.5</c:v>
                </c:pt>
                <c:pt idx="13619">
                  <c:v>41776.5</c:v>
                </c:pt>
                <c:pt idx="13620">
                  <c:v>41777.5</c:v>
                </c:pt>
                <c:pt idx="13621">
                  <c:v>41778.5</c:v>
                </c:pt>
                <c:pt idx="13622">
                  <c:v>41779.5</c:v>
                </c:pt>
                <c:pt idx="13623">
                  <c:v>41780.5</c:v>
                </c:pt>
                <c:pt idx="13624">
                  <c:v>41781.5</c:v>
                </c:pt>
                <c:pt idx="13625">
                  <c:v>41782.5</c:v>
                </c:pt>
                <c:pt idx="13626">
                  <c:v>41783.5</c:v>
                </c:pt>
                <c:pt idx="13627">
                  <c:v>41784.5</c:v>
                </c:pt>
                <c:pt idx="13628">
                  <c:v>41785.5</c:v>
                </c:pt>
                <c:pt idx="13629">
                  <c:v>41786.5</c:v>
                </c:pt>
                <c:pt idx="13630">
                  <c:v>41787.5</c:v>
                </c:pt>
                <c:pt idx="13631">
                  <c:v>41788.5</c:v>
                </c:pt>
                <c:pt idx="13632">
                  <c:v>41789.5</c:v>
                </c:pt>
                <c:pt idx="13633">
                  <c:v>41790.5</c:v>
                </c:pt>
                <c:pt idx="13634">
                  <c:v>41791.5</c:v>
                </c:pt>
                <c:pt idx="13635">
                  <c:v>41792.5</c:v>
                </c:pt>
                <c:pt idx="13636">
                  <c:v>41793.5</c:v>
                </c:pt>
                <c:pt idx="13637">
                  <c:v>41794.5</c:v>
                </c:pt>
                <c:pt idx="13638">
                  <c:v>41795.5</c:v>
                </c:pt>
                <c:pt idx="13639">
                  <c:v>41796.5</c:v>
                </c:pt>
                <c:pt idx="13640">
                  <c:v>41797.5</c:v>
                </c:pt>
                <c:pt idx="13641">
                  <c:v>41798.5</c:v>
                </c:pt>
                <c:pt idx="13642">
                  <c:v>41799.5</c:v>
                </c:pt>
                <c:pt idx="13643">
                  <c:v>41800.5</c:v>
                </c:pt>
                <c:pt idx="13644">
                  <c:v>41801.5</c:v>
                </c:pt>
                <c:pt idx="13645">
                  <c:v>41802.5</c:v>
                </c:pt>
                <c:pt idx="13646">
                  <c:v>41803.5</c:v>
                </c:pt>
                <c:pt idx="13647">
                  <c:v>41804.5</c:v>
                </c:pt>
                <c:pt idx="13648">
                  <c:v>41805.5</c:v>
                </c:pt>
                <c:pt idx="13649">
                  <c:v>41806.5</c:v>
                </c:pt>
                <c:pt idx="13650">
                  <c:v>41807.5</c:v>
                </c:pt>
                <c:pt idx="13651">
                  <c:v>41808.5</c:v>
                </c:pt>
                <c:pt idx="13652">
                  <c:v>41809.5</c:v>
                </c:pt>
                <c:pt idx="13653">
                  <c:v>41810.5</c:v>
                </c:pt>
                <c:pt idx="13654">
                  <c:v>41811.5</c:v>
                </c:pt>
                <c:pt idx="13655">
                  <c:v>41812.5</c:v>
                </c:pt>
                <c:pt idx="13656">
                  <c:v>41813.5</c:v>
                </c:pt>
                <c:pt idx="13657">
                  <c:v>41814.5</c:v>
                </c:pt>
                <c:pt idx="13658">
                  <c:v>41815.5</c:v>
                </c:pt>
                <c:pt idx="13659">
                  <c:v>41816.5</c:v>
                </c:pt>
                <c:pt idx="13660">
                  <c:v>41817.5</c:v>
                </c:pt>
                <c:pt idx="13661">
                  <c:v>41818.5</c:v>
                </c:pt>
                <c:pt idx="13662">
                  <c:v>41819.5</c:v>
                </c:pt>
                <c:pt idx="13663">
                  <c:v>41820.5</c:v>
                </c:pt>
                <c:pt idx="13664">
                  <c:v>41821.5</c:v>
                </c:pt>
                <c:pt idx="13665">
                  <c:v>41822.5</c:v>
                </c:pt>
                <c:pt idx="13666">
                  <c:v>41823.5</c:v>
                </c:pt>
                <c:pt idx="13667">
                  <c:v>41824.5</c:v>
                </c:pt>
                <c:pt idx="13668">
                  <c:v>41825.5</c:v>
                </c:pt>
                <c:pt idx="13669">
                  <c:v>41826.5</c:v>
                </c:pt>
                <c:pt idx="13670">
                  <c:v>41827.5</c:v>
                </c:pt>
                <c:pt idx="13671">
                  <c:v>41828.5</c:v>
                </c:pt>
                <c:pt idx="13672">
                  <c:v>41829.5</c:v>
                </c:pt>
                <c:pt idx="13673">
                  <c:v>41830.5</c:v>
                </c:pt>
                <c:pt idx="13674">
                  <c:v>41831.5</c:v>
                </c:pt>
                <c:pt idx="13675">
                  <c:v>41832.5</c:v>
                </c:pt>
                <c:pt idx="13676">
                  <c:v>41833.5</c:v>
                </c:pt>
                <c:pt idx="13677">
                  <c:v>41834.5</c:v>
                </c:pt>
                <c:pt idx="13678">
                  <c:v>41835.5</c:v>
                </c:pt>
                <c:pt idx="13679">
                  <c:v>41836.5</c:v>
                </c:pt>
                <c:pt idx="13680">
                  <c:v>41837.5</c:v>
                </c:pt>
                <c:pt idx="13681">
                  <c:v>41838.5</c:v>
                </c:pt>
                <c:pt idx="13682">
                  <c:v>41839.5</c:v>
                </c:pt>
                <c:pt idx="13683">
                  <c:v>41840.5</c:v>
                </c:pt>
                <c:pt idx="13684">
                  <c:v>41841.5</c:v>
                </c:pt>
                <c:pt idx="13685">
                  <c:v>41842.5</c:v>
                </c:pt>
                <c:pt idx="13686">
                  <c:v>41843.5</c:v>
                </c:pt>
                <c:pt idx="13687">
                  <c:v>41844.5</c:v>
                </c:pt>
                <c:pt idx="13688">
                  <c:v>41845.5</c:v>
                </c:pt>
                <c:pt idx="13689">
                  <c:v>41846.5</c:v>
                </c:pt>
                <c:pt idx="13690">
                  <c:v>41847.5</c:v>
                </c:pt>
                <c:pt idx="13691">
                  <c:v>41848.5</c:v>
                </c:pt>
                <c:pt idx="13692">
                  <c:v>41849.5</c:v>
                </c:pt>
                <c:pt idx="13693">
                  <c:v>41850.5</c:v>
                </c:pt>
                <c:pt idx="13694">
                  <c:v>41851.5</c:v>
                </c:pt>
                <c:pt idx="13695">
                  <c:v>41852.5</c:v>
                </c:pt>
                <c:pt idx="13696">
                  <c:v>41853.5</c:v>
                </c:pt>
                <c:pt idx="13697">
                  <c:v>41854.5</c:v>
                </c:pt>
                <c:pt idx="13698">
                  <c:v>41855.5</c:v>
                </c:pt>
                <c:pt idx="13699">
                  <c:v>41856.5</c:v>
                </c:pt>
                <c:pt idx="13700">
                  <c:v>41857.5</c:v>
                </c:pt>
                <c:pt idx="13701">
                  <c:v>41858.5</c:v>
                </c:pt>
                <c:pt idx="13702">
                  <c:v>41859.5</c:v>
                </c:pt>
                <c:pt idx="13703">
                  <c:v>41860.5</c:v>
                </c:pt>
                <c:pt idx="13704">
                  <c:v>41861.5</c:v>
                </c:pt>
                <c:pt idx="13705">
                  <c:v>41862.5</c:v>
                </c:pt>
                <c:pt idx="13706">
                  <c:v>41863.5</c:v>
                </c:pt>
                <c:pt idx="13707">
                  <c:v>41864.5</c:v>
                </c:pt>
                <c:pt idx="13708">
                  <c:v>41865.5</c:v>
                </c:pt>
                <c:pt idx="13709">
                  <c:v>41866.5</c:v>
                </c:pt>
                <c:pt idx="13710">
                  <c:v>41867.5</c:v>
                </c:pt>
                <c:pt idx="13711">
                  <c:v>41868.5</c:v>
                </c:pt>
                <c:pt idx="13712">
                  <c:v>41869.5</c:v>
                </c:pt>
                <c:pt idx="13713">
                  <c:v>41870.5</c:v>
                </c:pt>
                <c:pt idx="13714">
                  <c:v>41871.5</c:v>
                </c:pt>
                <c:pt idx="13715">
                  <c:v>41872.5</c:v>
                </c:pt>
                <c:pt idx="13716">
                  <c:v>41873.5</c:v>
                </c:pt>
                <c:pt idx="13717">
                  <c:v>41874.5</c:v>
                </c:pt>
                <c:pt idx="13718">
                  <c:v>41875.5</c:v>
                </c:pt>
                <c:pt idx="13719">
                  <c:v>41876.5</c:v>
                </c:pt>
                <c:pt idx="13720">
                  <c:v>41877.5</c:v>
                </c:pt>
                <c:pt idx="13721">
                  <c:v>41878.5</c:v>
                </c:pt>
                <c:pt idx="13722">
                  <c:v>41879.5</c:v>
                </c:pt>
                <c:pt idx="13723">
                  <c:v>41880.5</c:v>
                </c:pt>
                <c:pt idx="13724">
                  <c:v>41881.5</c:v>
                </c:pt>
                <c:pt idx="13725">
                  <c:v>41882.5</c:v>
                </c:pt>
                <c:pt idx="13726">
                  <c:v>41883.5</c:v>
                </c:pt>
                <c:pt idx="13727">
                  <c:v>41884.5</c:v>
                </c:pt>
                <c:pt idx="13728">
                  <c:v>41885.5</c:v>
                </c:pt>
                <c:pt idx="13729">
                  <c:v>41886.5</c:v>
                </c:pt>
                <c:pt idx="13730">
                  <c:v>41887.5</c:v>
                </c:pt>
                <c:pt idx="13731">
                  <c:v>41888.5</c:v>
                </c:pt>
                <c:pt idx="13732">
                  <c:v>41889.5</c:v>
                </c:pt>
                <c:pt idx="13733">
                  <c:v>41891.5</c:v>
                </c:pt>
                <c:pt idx="13734">
                  <c:v>41892.5</c:v>
                </c:pt>
                <c:pt idx="13735">
                  <c:v>41893.5</c:v>
                </c:pt>
                <c:pt idx="13736">
                  <c:v>41894.5</c:v>
                </c:pt>
                <c:pt idx="13737">
                  <c:v>41895.5</c:v>
                </c:pt>
                <c:pt idx="13738">
                  <c:v>41896.5</c:v>
                </c:pt>
                <c:pt idx="13739">
                  <c:v>41897.5</c:v>
                </c:pt>
                <c:pt idx="13740">
                  <c:v>41898.5</c:v>
                </c:pt>
                <c:pt idx="13741">
                  <c:v>41899.5</c:v>
                </c:pt>
                <c:pt idx="13742">
                  <c:v>41900.5</c:v>
                </c:pt>
                <c:pt idx="13743">
                  <c:v>41901.5</c:v>
                </c:pt>
                <c:pt idx="13744">
                  <c:v>41902.5</c:v>
                </c:pt>
                <c:pt idx="13745">
                  <c:v>41903.5</c:v>
                </c:pt>
                <c:pt idx="13746">
                  <c:v>41904.5</c:v>
                </c:pt>
                <c:pt idx="13747">
                  <c:v>41905.5</c:v>
                </c:pt>
                <c:pt idx="13748">
                  <c:v>41906.5</c:v>
                </c:pt>
                <c:pt idx="13749">
                  <c:v>41907.5</c:v>
                </c:pt>
                <c:pt idx="13750">
                  <c:v>41908.5</c:v>
                </c:pt>
                <c:pt idx="13751">
                  <c:v>41909.5</c:v>
                </c:pt>
                <c:pt idx="13752">
                  <c:v>41910.5</c:v>
                </c:pt>
                <c:pt idx="13753">
                  <c:v>41911.5</c:v>
                </c:pt>
                <c:pt idx="13754">
                  <c:v>41912.5</c:v>
                </c:pt>
                <c:pt idx="13755">
                  <c:v>41913.5</c:v>
                </c:pt>
                <c:pt idx="13756">
                  <c:v>41914.5</c:v>
                </c:pt>
                <c:pt idx="13757">
                  <c:v>41915.5</c:v>
                </c:pt>
                <c:pt idx="13758">
                  <c:v>41916.5</c:v>
                </c:pt>
                <c:pt idx="13759">
                  <c:v>41917.5</c:v>
                </c:pt>
                <c:pt idx="13760">
                  <c:v>41918.5</c:v>
                </c:pt>
                <c:pt idx="13761">
                  <c:v>41919.5</c:v>
                </c:pt>
                <c:pt idx="13762">
                  <c:v>41920</c:v>
                </c:pt>
                <c:pt idx="13763">
                  <c:v>41921</c:v>
                </c:pt>
                <c:pt idx="13764">
                  <c:v>41922</c:v>
                </c:pt>
                <c:pt idx="13765">
                  <c:v>41923</c:v>
                </c:pt>
                <c:pt idx="13766">
                  <c:v>41924</c:v>
                </c:pt>
                <c:pt idx="13767">
                  <c:v>41925</c:v>
                </c:pt>
                <c:pt idx="13768">
                  <c:v>41926</c:v>
                </c:pt>
                <c:pt idx="13769">
                  <c:v>41927</c:v>
                </c:pt>
                <c:pt idx="13770">
                  <c:v>41928</c:v>
                </c:pt>
                <c:pt idx="13771">
                  <c:v>41929</c:v>
                </c:pt>
                <c:pt idx="13772">
                  <c:v>41930</c:v>
                </c:pt>
                <c:pt idx="13773">
                  <c:v>41931</c:v>
                </c:pt>
                <c:pt idx="13774">
                  <c:v>41932</c:v>
                </c:pt>
                <c:pt idx="13775">
                  <c:v>41933</c:v>
                </c:pt>
                <c:pt idx="13776">
                  <c:v>41934</c:v>
                </c:pt>
                <c:pt idx="13777">
                  <c:v>41935</c:v>
                </c:pt>
                <c:pt idx="13778">
                  <c:v>41936</c:v>
                </c:pt>
                <c:pt idx="13779">
                  <c:v>41937</c:v>
                </c:pt>
                <c:pt idx="13780">
                  <c:v>41938</c:v>
                </c:pt>
                <c:pt idx="13781">
                  <c:v>41939</c:v>
                </c:pt>
                <c:pt idx="13782">
                  <c:v>41940</c:v>
                </c:pt>
                <c:pt idx="13783">
                  <c:v>41941</c:v>
                </c:pt>
                <c:pt idx="13784">
                  <c:v>41942</c:v>
                </c:pt>
                <c:pt idx="13785">
                  <c:v>41943</c:v>
                </c:pt>
                <c:pt idx="13786">
                  <c:v>41944</c:v>
                </c:pt>
                <c:pt idx="13787">
                  <c:v>41945</c:v>
                </c:pt>
                <c:pt idx="13788">
                  <c:v>41946</c:v>
                </c:pt>
                <c:pt idx="13789">
                  <c:v>41947</c:v>
                </c:pt>
                <c:pt idx="13790">
                  <c:v>41948</c:v>
                </c:pt>
                <c:pt idx="13791">
                  <c:v>41949</c:v>
                </c:pt>
                <c:pt idx="13792">
                  <c:v>41950</c:v>
                </c:pt>
                <c:pt idx="13793">
                  <c:v>41951</c:v>
                </c:pt>
                <c:pt idx="13794">
                  <c:v>41952</c:v>
                </c:pt>
                <c:pt idx="13795">
                  <c:v>41953</c:v>
                </c:pt>
                <c:pt idx="13796">
                  <c:v>41954</c:v>
                </c:pt>
                <c:pt idx="13797">
                  <c:v>41955</c:v>
                </c:pt>
                <c:pt idx="13798">
                  <c:v>41956</c:v>
                </c:pt>
                <c:pt idx="13799">
                  <c:v>41957</c:v>
                </c:pt>
                <c:pt idx="13800">
                  <c:v>41958</c:v>
                </c:pt>
                <c:pt idx="13801">
                  <c:v>41959</c:v>
                </c:pt>
                <c:pt idx="13802">
                  <c:v>41960</c:v>
                </c:pt>
                <c:pt idx="13803">
                  <c:v>41961</c:v>
                </c:pt>
                <c:pt idx="13804">
                  <c:v>41962</c:v>
                </c:pt>
                <c:pt idx="13805">
                  <c:v>41963</c:v>
                </c:pt>
                <c:pt idx="13806">
                  <c:v>41964</c:v>
                </c:pt>
                <c:pt idx="13807">
                  <c:v>41965</c:v>
                </c:pt>
                <c:pt idx="13808">
                  <c:v>41966</c:v>
                </c:pt>
                <c:pt idx="13809">
                  <c:v>41967</c:v>
                </c:pt>
                <c:pt idx="13810">
                  <c:v>41968</c:v>
                </c:pt>
                <c:pt idx="13811">
                  <c:v>41969</c:v>
                </c:pt>
                <c:pt idx="13812">
                  <c:v>41970</c:v>
                </c:pt>
                <c:pt idx="13813">
                  <c:v>41971</c:v>
                </c:pt>
                <c:pt idx="13814">
                  <c:v>41972</c:v>
                </c:pt>
                <c:pt idx="13815">
                  <c:v>41973</c:v>
                </c:pt>
                <c:pt idx="13816">
                  <c:v>41974</c:v>
                </c:pt>
                <c:pt idx="13817">
                  <c:v>41975</c:v>
                </c:pt>
                <c:pt idx="13818">
                  <c:v>41976</c:v>
                </c:pt>
                <c:pt idx="13819">
                  <c:v>41977</c:v>
                </c:pt>
                <c:pt idx="13820">
                  <c:v>41978</c:v>
                </c:pt>
                <c:pt idx="13821">
                  <c:v>41979</c:v>
                </c:pt>
                <c:pt idx="13822">
                  <c:v>41980</c:v>
                </c:pt>
                <c:pt idx="13823">
                  <c:v>41981</c:v>
                </c:pt>
                <c:pt idx="13824">
                  <c:v>41982</c:v>
                </c:pt>
                <c:pt idx="13825">
                  <c:v>41983</c:v>
                </c:pt>
                <c:pt idx="13826">
                  <c:v>41984</c:v>
                </c:pt>
                <c:pt idx="13827">
                  <c:v>41985</c:v>
                </c:pt>
                <c:pt idx="13828">
                  <c:v>41986</c:v>
                </c:pt>
                <c:pt idx="13829">
                  <c:v>41987</c:v>
                </c:pt>
                <c:pt idx="13830">
                  <c:v>41988</c:v>
                </c:pt>
                <c:pt idx="13831">
                  <c:v>41989</c:v>
                </c:pt>
                <c:pt idx="13832">
                  <c:v>41990</c:v>
                </c:pt>
                <c:pt idx="13833">
                  <c:v>41991</c:v>
                </c:pt>
                <c:pt idx="13834">
                  <c:v>41992</c:v>
                </c:pt>
                <c:pt idx="13835">
                  <c:v>41993</c:v>
                </c:pt>
                <c:pt idx="13836">
                  <c:v>41994</c:v>
                </c:pt>
                <c:pt idx="13837">
                  <c:v>41995</c:v>
                </c:pt>
                <c:pt idx="13838">
                  <c:v>41996</c:v>
                </c:pt>
                <c:pt idx="13839">
                  <c:v>41997</c:v>
                </c:pt>
                <c:pt idx="13840">
                  <c:v>41998</c:v>
                </c:pt>
                <c:pt idx="13841">
                  <c:v>41999</c:v>
                </c:pt>
                <c:pt idx="13842">
                  <c:v>42000</c:v>
                </c:pt>
                <c:pt idx="13843">
                  <c:v>42001</c:v>
                </c:pt>
                <c:pt idx="13844">
                  <c:v>42002</c:v>
                </c:pt>
                <c:pt idx="13845">
                  <c:v>42003</c:v>
                </c:pt>
                <c:pt idx="13846">
                  <c:v>42004</c:v>
                </c:pt>
                <c:pt idx="13847">
                  <c:v>42005</c:v>
                </c:pt>
                <c:pt idx="13848">
                  <c:v>42006</c:v>
                </c:pt>
                <c:pt idx="13849">
                  <c:v>42007</c:v>
                </c:pt>
                <c:pt idx="13850">
                  <c:v>42008</c:v>
                </c:pt>
                <c:pt idx="13851">
                  <c:v>42009</c:v>
                </c:pt>
                <c:pt idx="13852">
                  <c:v>42010</c:v>
                </c:pt>
                <c:pt idx="13853">
                  <c:v>42011</c:v>
                </c:pt>
                <c:pt idx="13854">
                  <c:v>42012</c:v>
                </c:pt>
                <c:pt idx="13855">
                  <c:v>42013</c:v>
                </c:pt>
                <c:pt idx="13856">
                  <c:v>42014</c:v>
                </c:pt>
                <c:pt idx="13857">
                  <c:v>42015</c:v>
                </c:pt>
                <c:pt idx="13858">
                  <c:v>42016</c:v>
                </c:pt>
                <c:pt idx="13859">
                  <c:v>42017</c:v>
                </c:pt>
                <c:pt idx="13860">
                  <c:v>42018</c:v>
                </c:pt>
                <c:pt idx="13861">
                  <c:v>42019</c:v>
                </c:pt>
                <c:pt idx="13862">
                  <c:v>42020</c:v>
                </c:pt>
                <c:pt idx="13863">
                  <c:v>42021</c:v>
                </c:pt>
                <c:pt idx="13864">
                  <c:v>42022</c:v>
                </c:pt>
                <c:pt idx="13865">
                  <c:v>42023</c:v>
                </c:pt>
                <c:pt idx="13866">
                  <c:v>42024</c:v>
                </c:pt>
                <c:pt idx="13867">
                  <c:v>42025</c:v>
                </c:pt>
                <c:pt idx="13868">
                  <c:v>42026</c:v>
                </c:pt>
                <c:pt idx="13869">
                  <c:v>42027</c:v>
                </c:pt>
                <c:pt idx="13870">
                  <c:v>42028</c:v>
                </c:pt>
                <c:pt idx="13871">
                  <c:v>42029</c:v>
                </c:pt>
                <c:pt idx="13872">
                  <c:v>42030</c:v>
                </c:pt>
                <c:pt idx="13873">
                  <c:v>42031</c:v>
                </c:pt>
                <c:pt idx="13874">
                  <c:v>42032</c:v>
                </c:pt>
                <c:pt idx="13875">
                  <c:v>42033</c:v>
                </c:pt>
                <c:pt idx="13876">
                  <c:v>42034</c:v>
                </c:pt>
                <c:pt idx="13877">
                  <c:v>42035</c:v>
                </c:pt>
                <c:pt idx="13878">
                  <c:v>42036</c:v>
                </c:pt>
                <c:pt idx="13879">
                  <c:v>42037</c:v>
                </c:pt>
                <c:pt idx="13880">
                  <c:v>42038</c:v>
                </c:pt>
                <c:pt idx="13881">
                  <c:v>42039</c:v>
                </c:pt>
                <c:pt idx="13882">
                  <c:v>42040</c:v>
                </c:pt>
                <c:pt idx="13883">
                  <c:v>42041</c:v>
                </c:pt>
                <c:pt idx="13884">
                  <c:v>42042</c:v>
                </c:pt>
                <c:pt idx="13885">
                  <c:v>42043</c:v>
                </c:pt>
                <c:pt idx="13886">
                  <c:v>42044</c:v>
                </c:pt>
                <c:pt idx="13887">
                  <c:v>42045</c:v>
                </c:pt>
                <c:pt idx="13888">
                  <c:v>42046</c:v>
                </c:pt>
                <c:pt idx="13889">
                  <c:v>42047</c:v>
                </c:pt>
                <c:pt idx="13890">
                  <c:v>42048</c:v>
                </c:pt>
                <c:pt idx="13891">
                  <c:v>42049</c:v>
                </c:pt>
                <c:pt idx="13892">
                  <c:v>42050</c:v>
                </c:pt>
                <c:pt idx="13893">
                  <c:v>42051</c:v>
                </c:pt>
                <c:pt idx="13894">
                  <c:v>42052</c:v>
                </c:pt>
                <c:pt idx="13895">
                  <c:v>42053</c:v>
                </c:pt>
                <c:pt idx="13896">
                  <c:v>42054</c:v>
                </c:pt>
                <c:pt idx="13897">
                  <c:v>42055</c:v>
                </c:pt>
                <c:pt idx="13898">
                  <c:v>42056</c:v>
                </c:pt>
                <c:pt idx="13899">
                  <c:v>42057</c:v>
                </c:pt>
                <c:pt idx="13900">
                  <c:v>42058</c:v>
                </c:pt>
                <c:pt idx="13901">
                  <c:v>42059</c:v>
                </c:pt>
                <c:pt idx="13902">
                  <c:v>42060</c:v>
                </c:pt>
                <c:pt idx="13903">
                  <c:v>42061</c:v>
                </c:pt>
                <c:pt idx="13904">
                  <c:v>42062</c:v>
                </c:pt>
                <c:pt idx="13905">
                  <c:v>42063</c:v>
                </c:pt>
                <c:pt idx="13906">
                  <c:v>42064</c:v>
                </c:pt>
                <c:pt idx="13907">
                  <c:v>42065</c:v>
                </c:pt>
                <c:pt idx="13908">
                  <c:v>42066</c:v>
                </c:pt>
                <c:pt idx="13909">
                  <c:v>42067</c:v>
                </c:pt>
                <c:pt idx="13910">
                  <c:v>42068</c:v>
                </c:pt>
                <c:pt idx="13911">
                  <c:v>42069</c:v>
                </c:pt>
                <c:pt idx="13912">
                  <c:v>42070</c:v>
                </c:pt>
                <c:pt idx="13913">
                  <c:v>42071</c:v>
                </c:pt>
                <c:pt idx="13914">
                  <c:v>42072</c:v>
                </c:pt>
                <c:pt idx="13915">
                  <c:v>42073</c:v>
                </c:pt>
                <c:pt idx="13916">
                  <c:v>42074</c:v>
                </c:pt>
                <c:pt idx="13917">
                  <c:v>42075</c:v>
                </c:pt>
                <c:pt idx="13918">
                  <c:v>42076</c:v>
                </c:pt>
                <c:pt idx="13919">
                  <c:v>42077</c:v>
                </c:pt>
                <c:pt idx="13920">
                  <c:v>42078</c:v>
                </c:pt>
                <c:pt idx="13921">
                  <c:v>42079</c:v>
                </c:pt>
                <c:pt idx="13922">
                  <c:v>42080</c:v>
                </c:pt>
                <c:pt idx="13923">
                  <c:v>42081</c:v>
                </c:pt>
                <c:pt idx="13924">
                  <c:v>42082</c:v>
                </c:pt>
                <c:pt idx="13925">
                  <c:v>42083</c:v>
                </c:pt>
                <c:pt idx="13926">
                  <c:v>42084</c:v>
                </c:pt>
                <c:pt idx="13927">
                  <c:v>42085</c:v>
                </c:pt>
                <c:pt idx="13928">
                  <c:v>42086</c:v>
                </c:pt>
                <c:pt idx="13929">
                  <c:v>42087</c:v>
                </c:pt>
                <c:pt idx="13930">
                  <c:v>42088</c:v>
                </c:pt>
                <c:pt idx="13931">
                  <c:v>42089</c:v>
                </c:pt>
                <c:pt idx="13932">
                  <c:v>42090</c:v>
                </c:pt>
                <c:pt idx="13933">
                  <c:v>42091</c:v>
                </c:pt>
                <c:pt idx="13934">
                  <c:v>42092</c:v>
                </c:pt>
                <c:pt idx="13935">
                  <c:v>42093</c:v>
                </c:pt>
                <c:pt idx="13936">
                  <c:v>42094</c:v>
                </c:pt>
                <c:pt idx="13937">
                  <c:v>42095</c:v>
                </c:pt>
                <c:pt idx="13938">
                  <c:v>42096</c:v>
                </c:pt>
                <c:pt idx="13939">
                  <c:v>42097</c:v>
                </c:pt>
                <c:pt idx="13940">
                  <c:v>42098</c:v>
                </c:pt>
                <c:pt idx="13941">
                  <c:v>42099</c:v>
                </c:pt>
                <c:pt idx="13942">
                  <c:v>42100</c:v>
                </c:pt>
                <c:pt idx="13943">
                  <c:v>42101</c:v>
                </c:pt>
                <c:pt idx="13944">
                  <c:v>42102</c:v>
                </c:pt>
                <c:pt idx="13945">
                  <c:v>42103</c:v>
                </c:pt>
                <c:pt idx="13946">
                  <c:v>42104</c:v>
                </c:pt>
                <c:pt idx="13947">
                  <c:v>42105</c:v>
                </c:pt>
                <c:pt idx="13948">
                  <c:v>42106</c:v>
                </c:pt>
                <c:pt idx="13949">
                  <c:v>42107</c:v>
                </c:pt>
                <c:pt idx="13950">
                  <c:v>42108</c:v>
                </c:pt>
                <c:pt idx="13951">
                  <c:v>42109</c:v>
                </c:pt>
                <c:pt idx="13952">
                  <c:v>42110</c:v>
                </c:pt>
                <c:pt idx="13953">
                  <c:v>42111</c:v>
                </c:pt>
                <c:pt idx="13954">
                  <c:v>42112</c:v>
                </c:pt>
                <c:pt idx="13955">
                  <c:v>42113</c:v>
                </c:pt>
                <c:pt idx="13956">
                  <c:v>42114</c:v>
                </c:pt>
                <c:pt idx="13957">
                  <c:v>42115</c:v>
                </c:pt>
                <c:pt idx="13958">
                  <c:v>42116</c:v>
                </c:pt>
                <c:pt idx="13959">
                  <c:v>42117</c:v>
                </c:pt>
                <c:pt idx="13960">
                  <c:v>42118</c:v>
                </c:pt>
                <c:pt idx="13961">
                  <c:v>42119</c:v>
                </c:pt>
                <c:pt idx="13962">
                  <c:v>42120</c:v>
                </c:pt>
                <c:pt idx="13963">
                  <c:v>42121</c:v>
                </c:pt>
                <c:pt idx="13964">
                  <c:v>42122</c:v>
                </c:pt>
                <c:pt idx="13965">
                  <c:v>42123</c:v>
                </c:pt>
                <c:pt idx="13966">
                  <c:v>42124</c:v>
                </c:pt>
                <c:pt idx="13967">
                  <c:v>42125</c:v>
                </c:pt>
                <c:pt idx="13968">
                  <c:v>42126</c:v>
                </c:pt>
                <c:pt idx="13969">
                  <c:v>42127</c:v>
                </c:pt>
                <c:pt idx="13970">
                  <c:v>42128</c:v>
                </c:pt>
                <c:pt idx="13971">
                  <c:v>42129</c:v>
                </c:pt>
                <c:pt idx="13972">
                  <c:v>42130</c:v>
                </c:pt>
                <c:pt idx="13973">
                  <c:v>42131</c:v>
                </c:pt>
                <c:pt idx="13974">
                  <c:v>42132</c:v>
                </c:pt>
                <c:pt idx="13975">
                  <c:v>42133</c:v>
                </c:pt>
                <c:pt idx="13976">
                  <c:v>42134</c:v>
                </c:pt>
                <c:pt idx="13977">
                  <c:v>42135</c:v>
                </c:pt>
                <c:pt idx="13978">
                  <c:v>42136</c:v>
                </c:pt>
                <c:pt idx="13979">
                  <c:v>42137</c:v>
                </c:pt>
                <c:pt idx="13980">
                  <c:v>42138</c:v>
                </c:pt>
                <c:pt idx="13981">
                  <c:v>42139</c:v>
                </c:pt>
                <c:pt idx="13982">
                  <c:v>42140</c:v>
                </c:pt>
                <c:pt idx="13983">
                  <c:v>42141</c:v>
                </c:pt>
                <c:pt idx="13984">
                  <c:v>42142</c:v>
                </c:pt>
                <c:pt idx="13985">
                  <c:v>42143</c:v>
                </c:pt>
                <c:pt idx="13986">
                  <c:v>42144</c:v>
                </c:pt>
                <c:pt idx="13987">
                  <c:v>42145</c:v>
                </c:pt>
                <c:pt idx="13988">
                  <c:v>42146</c:v>
                </c:pt>
                <c:pt idx="13989">
                  <c:v>42147</c:v>
                </c:pt>
                <c:pt idx="13990">
                  <c:v>42148</c:v>
                </c:pt>
                <c:pt idx="13991">
                  <c:v>42149</c:v>
                </c:pt>
                <c:pt idx="13992">
                  <c:v>42150</c:v>
                </c:pt>
                <c:pt idx="13993">
                  <c:v>42151</c:v>
                </c:pt>
                <c:pt idx="13994">
                  <c:v>42152</c:v>
                </c:pt>
                <c:pt idx="13995">
                  <c:v>42153</c:v>
                </c:pt>
                <c:pt idx="13996">
                  <c:v>42154</c:v>
                </c:pt>
                <c:pt idx="13997">
                  <c:v>42155</c:v>
                </c:pt>
                <c:pt idx="13998">
                  <c:v>42156</c:v>
                </c:pt>
                <c:pt idx="13999">
                  <c:v>42157</c:v>
                </c:pt>
                <c:pt idx="14000">
                  <c:v>42158</c:v>
                </c:pt>
                <c:pt idx="14001">
                  <c:v>42159</c:v>
                </c:pt>
                <c:pt idx="14002">
                  <c:v>42160</c:v>
                </c:pt>
                <c:pt idx="14003">
                  <c:v>42161</c:v>
                </c:pt>
                <c:pt idx="14004">
                  <c:v>42162</c:v>
                </c:pt>
                <c:pt idx="14005">
                  <c:v>42163</c:v>
                </c:pt>
                <c:pt idx="14006">
                  <c:v>42164</c:v>
                </c:pt>
                <c:pt idx="14007">
                  <c:v>42165</c:v>
                </c:pt>
                <c:pt idx="14008">
                  <c:v>42166</c:v>
                </c:pt>
                <c:pt idx="14009">
                  <c:v>42167</c:v>
                </c:pt>
                <c:pt idx="14010">
                  <c:v>42168</c:v>
                </c:pt>
                <c:pt idx="14011">
                  <c:v>42169</c:v>
                </c:pt>
                <c:pt idx="14012">
                  <c:v>42170</c:v>
                </c:pt>
                <c:pt idx="14013">
                  <c:v>42171</c:v>
                </c:pt>
                <c:pt idx="14014">
                  <c:v>42172</c:v>
                </c:pt>
                <c:pt idx="14015">
                  <c:v>42173</c:v>
                </c:pt>
                <c:pt idx="14016">
                  <c:v>42174</c:v>
                </c:pt>
                <c:pt idx="14017">
                  <c:v>42175</c:v>
                </c:pt>
                <c:pt idx="14018">
                  <c:v>42176</c:v>
                </c:pt>
                <c:pt idx="14019">
                  <c:v>42177</c:v>
                </c:pt>
                <c:pt idx="14020">
                  <c:v>42178</c:v>
                </c:pt>
                <c:pt idx="14021">
                  <c:v>42179</c:v>
                </c:pt>
                <c:pt idx="14022">
                  <c:v>42180</c:v>
                </c:pt>
                <c:pt idx="14023">
                  <c:v>42181</c:v>
                </c:pt>
                <c:pt idx="14024">
                  <c:v>42182</c:v>
                </c:pt>
                <c:pt idx="14025">
                  <c:v>42183</c:v>
                </c:pt>
                <c:pt idx="14026">
                  <c:v>42184</c:v>
                </c:pt>
                <c:pt idx="14027">
                  <c:v>42185</c:v>
                </c:pt>
                <c:pt idx="14028">
                  <c:v>42186</c:v>
                </c:pt>
                <c:pt idx="14029">
                  <c:v>42187</c:v>
                </c:pt>
                <c:pt idx="14030">
                  <c:v>42188</c:v>
                </c:pt>
                <c:pt idx="14031">
                  <c:v>42189</c:v>
                </c:pt>
                <c:pt idx="14032">
                  <c:v>42190</c:v>
                </c:pt>
                <c:pt idx="14033">
                  <c:v>42191</c:v>
                </c:pt>
                <c:pt idx="14034">
                  <c:v>42192</c:v>
                </c:pt>
                <c:pt idx="14035">
                  <c:v>42193</c:v>
                </c:pt>
                <c:pt idx="14036">
                  <c:v>42194</c:v>
                </c:pt>
                <c:pt idx="14037">
                  <c:v>42195</c:v>
                </c:pt>
                <c:pt idx="14038">
                  <c:v>42196</c:v>
                </c:pt>
                <c:pt idx="14039">
                  <c:v>42197</c:v>
                </c:pt>
                <c:pt idx="14040">
                  <c:v>42198</c:v>
                </c:pt>
                <c:pt idx="14041">
                  <c:v>42199</c:v>
                </c:pt>
                <c:pt idx="14042">
                  <c:v>42200</c:v>
                </c:pt>
                <c:pt idx="14043">
                  <c:v>42201</c:v>
                </c:pt>
                <c:pt idx="14044">
                  <c:v>42202</c:v>
                </c:pt>
                <c:pt idx="14045">
                  <c:v>42203</c:v>
                </c:pt>
                <c:pt idx="14046">
                  <c:v>42204</c:v>
                </c:pt>
                <c:pt idx="14047">
                  <c:v>42205</c:v>
                </c:pt>
                <c:pt idx="14048">
                  <c:v>42206</c:v>
                </c:pt>
                <c:pt idx="14049">
                  <c:v>42207</c:v>
                </c:pt>
                <c:pt idx="14050">
                  <c:v>42208</c:v>
                </c:pt>
                <c:pt idx="14051">
                  <c:v>42209</c:v>
                </c:pt>
                <c:pt idx="14052">
                  <c:v>42210</c:v>
                </c:pt>
                <c:pt idx="14053">
                  <c:v>42211</c:v>
                </c:pt>
                <c:pt idx="14054">
                  <c:v>42212</c:v>
                </c:pt>
                <c:pt idx="14055">
                  <c:v>42213</c:v>
                </c:pt>
                <c:pt idx="14056">
                  <c:v>42214</c:v>
                </c:pt>
                <c:pt idx="14057">
                  <c:v>42215</c:v>
                </c:pt>
                <c:pt idx="14058">
                  <c:v>42216</c:v>
                </c:pt>
                <c:pt idx="14059">
                  <c:v>42217</c:v>
                </c:pt>
                <c:pt idx="14060">
                  <c:v>42218.5</c:v>
                </c:pt>
                <c:pt idx="14061">
                  <c:v>42219.5</c:v>
                </c:pt>
                <c:pt idx="14062">
                  <c:v>42220.5</c:v>
                </c:pt>
                <c:pt idx="14063">
                  <c:v>42221.5</c:v>
                </c:pt>
                <c:pt idx="14064">
                  <c:v>42222.5</c:v>
                </c:pt>
                <c:pt idx="14065">
                  <c:v>42223.5</c:v>
                </c:pt>
                <c:pt idx="14066">
                  <c:v>42224.5</c:v>
                </c:pt>
                <c:pt idx="14067">
                  <c:v>42225.5</c:v>
                </c:pt>
                <c:pt idx="14068">
                  <c:v>42226.5</c:v>
                </c:pt>
                <c:pt idx="14069">
                  <c:v>42227.5</c:v>
                </c:pt>
                <c:pt idx="14070">
                  <c:v>42228.5</c:v>
                </c:pt>
                <c:pt idx="14071">
                  <c:v>42229.5</c:v>
                </c:pt>
                <c:pt idx="14072">
                  <c:v>42230.5</c:v>
                </c:pt>
                <c:pt idx="14073">
                  <c:v>42231.5</c:v>
                </c:pt>
                <c:pt idx="14074">
                  <c:v>42232.5</c:v>
                </c:pt>
                <c:pt idx="14075">
                  <c:v>42233.5</c:v>
                </c:pt>
                <c:pt idx="14076">
                  <c:v>42234.5</c:v>
                </c:pt>
                <c:pt idx="14077">
                  <c:v>42235.5</c:v>
                </c:pt>
                <c:pt idx="14078">
                  <c:v>42236.5</c:v>
                </c:pt>
                <c:pt idx="14079">
                  <c:v>42237.5</c:v>
                </c:pt>
                <c:pt idx="14080">
                  <c:v>42238.5</c:v>
                </c:pt>
                <c:pt idx="14081">
                  <c:v>42239.5</c:v>
                </c:pt>
                <c:pt idx="14082">
                  <c:v>42240.5</c:v>
                </c:pt>
                <c:pt idx="14083">
                  <c:v>42241.5</c:v>
                </c:pt>
                <c:pt idx="14084">
                  <c:v>42242.5</c:v>
                </c:pt>
                <c:pt idx="14085">
                  <c:v>42243.5</c:v>
                </c:pt>
                <c:pt idx="14086">
                  <c:v>42244.5</c:v>
                </c:pt>
                <c:pt idx="14087">
                  <c:v>42245.5</c:v>
                </c:pt>
                <c:pt idx="14088">
                  <c:v>42246.5</c:v>
                </c:pt>
                <c:pt idx="14089">
                  <c:v>42247.5</c:v>
                </c:pt>
                <c:pt idx="14090">
                  <c:v>42248.5</c:v>
                </c:pt>
                <c:pt idx="14091">
                  <c:v>42249.5</c:v>
                </c:pt>
                <c:pt idx="14092">
                  <c:v>42250.5</c:v>
                </c:pt>
                <c:pt idx="14093">
                  <c:v>42251.5</c:v>
                </c:pt>
                <c:pt idx="14094">
                  <c:v>42252.5</c:v>
                </c:pt>
                <c:pt idx="14095">
                  <c:v>42253.5</c:v>
                </c:pt>
                <c:pt idx="14096">
                  <c:v>42254.5</c:v>
                </c:pt>
                <c:pt idx="14097">
                  <c:v>42255.5</c:v>
                </c:pt>
                <c:pt idx="14098">
                  <c:v>42256.5</c:v>
                </c:pt>
                <c:pt idx="14099">
                  <c:v>42257.5</c:v>
                </c:pt>
                <c:pt idx="14100">
                  <c:v>42258.5</c:v>
                </c:pt>
                <c:pt idx="14101">
                  <c:v>42259.5</c:v>
                </c:pt>
                <c:pt idx="14102">
                  <c:v>42260.5</c:v>
                </c:pt>
                <c:pt idx="14103">
                  <c:v>42261.5</c:v>
                </c:pt>
                <c:pt idx="14104">
                  <c:v>42262.5</c:v>
                </c:pt>
                <c:pt idx="14105">
                  <c:v>42263.5</c:v>
                </c:pt>
                <c:pt idx="14106">
                  <c:v>42264.5</c:v>
                </c:pt>
                <c:pt idx="14107">
                  <c:v>42265.5</c:v>
                </c:pt>
                <c:pt idx="14108">
                  <c:v>42266.5</c:v>
                </c:pt>
                <c:pt idx="14109">
                  <c:v>42267.5</c:v>
                </c:pt>
                <c:pt idx="14110">
                  <c:v>42268.5</c:v>
                </c:pt>
                <c:pt idx="14111">
                  <c:v>42269.5</c:v>
                </c:pt>
                <c:pt idx="14112">
                  <c:v>42270.5</c:v>
                </c:pt>
                <c:pt idx="14113">
                  <c:v>42271.5</c:v>
                </c:pt>
                <c:pt idx="14114">
                  <c:v>42272.5</c:v>
                </c:pt>
                <c:pt idx="14115">
                  <c:v>42273.5</c:v>
                </c:pt>
                <c:pt idx="14116">
                  <c:v>42274.5</c:v>
                </c:pt>
                <c:pt idx="14117">
                  <c:v>42275.5</c:v>
                </c:pt>
                <c:pt idx="14118">
                  <c:v>42276.5</c:v>
                </c:pt>
                <c:pt idx="14119">
                  <c:v>42277.5</c:v>
                </c:pt>
                <c:pt idx="14120">
                  <c:v>42278.5</c:v>
                </c:pt>
                <c:pt idx="14121">
                  <c:v>42279.5</c:v>
                </c:pt>
                <c:pt idx="14122">
                  <c:v>42280.5</c:v>
                </c:pt>
                <c:pt idx="14123">
                  <c:v>42281.5</c:v>
                </c:pt>
                <c:pt idx="14124">
                  <c:v>42282.5</c:v>
                </c:pt>
                <c:pt idx="14125">
                  <c:v>42283.5</c:v>
                </c:pt>
                <c:pt idx="14126">
                  <c:v>42284.5</c:v>
                </c:pt>
                <c:pt idx="14127">
                  <c:v>42285.5</c:v>
                </c:pt>
                <c:pt idx="14128">
                  <c:v>42286.5</c:v>
                </c:pt>
                <c:pt idx="14129">
                  <c:v>42287.5</c:v>
                </c:pt>
                <c:pt idx="14130">
                  <c:v>42288.5</c:v>
                </c:pt>
                <c:pt idx="14131">
                  <c:v>42289.5</c:v>
                </c:pt>
                <c:pt idx="14132">
                  <c:v>42290.5</c:v>
                </c:pt>
                <c:pt idx="14133">
                  <c:v>42291.5</c:v>
                </c:pt>
                <c:pt idx="14134">
                  <c:v>42292.5</c:v>
                </c:pt>
                <c:pt idx="14135">
                  <c:v>42293.5</c:v>
                </c:pt>
                <c:pt idx="14136">
                  <c:v>42294.5</c:v>
                </c:pt>
                <c:pt idx="14137">
                  <c:v>42295.5</c:v>
                </c:pt>
                <c:pt idx="14138">
                  <c:v>42296.5</c:v>
                </c:pt>
                <c:pt idx="14139">
                  <c:v>42297.5</c:v>
                </c:pt>
                <c:pt idx="14140">
                  <c:v>42298.5</c:v>
                </c:pt>
                <c:pt idx="14141">
                  <c:v>42299.5</c:v>
                </c:pt>
                <c:pt idx="14142">
                  <c:v>42300.5</c:v>
                </c:pt>
                <c:pt idx="14143">
                  <c:v>42301.5</c:v>
                </c:pt>
                <c:pt idx="14144">
                  <c:v>42302.5</c:v>
                </c:pt>
                <c:pt idx="14145">
                  <c:v>42303.5</c:v>
                </c:pt>
                <c:pt idx="14146">
                  <c:v>42304.5</c:v>
                </c:pt>
                <c:pt idx="14147">
                  <c:v>42305.5</c:v>
                </c:pt>
                <c:pt idx="14148">
                  <c:v>42306.5</c:v>
                </c:pt>
                <c:pt idx="14149">
                  <c:v>42307.5</c:v>
                </c:pt>
                <c:pt idx="14150">
                  <c:v>42308.5</c:v>
                </c:pt>
                <c:pt idx="14151">
                  <c:v>42309.5</c:v>
                </c:pt>
                <c:pt idx="14152">
                  <c:v>42310.5</c:v>
                </c:pt>
                <c:pt idx="14153">
                  <c:v>42311.5</c:v>
                </c:pt>
                <c:pt idx="14154">
                  <c:v>42312.5</c:v>
                </c:pt>
                <c:pt idx="14155">
                  <c:v>42313.5</c:v>
                </c:pt>
                <c:pt idx="14156">
                  <c:v>42314.5</c:v>
                </c:pt>
                <c:pt idx="14157">
                  <c:v>42315.5</c:v>
                </c:pt>
                <c:pt idx="14158">
                  <c:v>42316.5</c:v>
                </c:pt>
                <c:pt idx="14159">
                  <c:v>42317.5</c:v>
                </c:pt>
                <c:pt idx="14160">
                  <c:v>42318.5</c:v>
                </c:pt>
                <c:pt idx="14161">
                  <c:v>42319.5</c:v>
                </c:pt>
                <c:pt idx="14162">
                  <c:v>42320.5</c:v>
                </c:pt>
                <c:pt idx="14163">
                  <c:v>42321.5</c:v>
                </c:pt>
                <c:pt idx="14164">
                  <c:v>42322.5</c:v>
                </c:pt>
                <c:pt idx="14165">
                  <c:v>42323.5</c:v>
                </c:pt>
                <c:pt idx="14166">
                  <c:v>42324.5</c:v>
                </c:pt>
                <c:pt idx="14167">
                  <c:v>42325.5</c:v>
                </c:pt>
                <c:pt idx="14168">
                  <c:v>42326.5</c:v>
                </c:pt>
                <c:pt idx="14169">
                  <c:v>42327</c:v>
                </c:pt>
                <c:pt idx="14170">
                  <c:v>42328</c:v>
                </c:pt>
                <c:pt idx="14171">
                  <c:v>42329</c:v>
                </c:pt>
                <c:pt idx="14172">
                  <c:v>42330</c:v>
                </c:pt>
                <c:pt idx="14173">
                  <c:v>42331</c:v>
                </c:pt>
                <c:pt idx="14174">
                  <c:v>42332</c:v>
                </c:pt>
                <c:pt idx="14175">
                  <c:v>42333</c:v>
                </c:pt>
                <c:pt idx="14176">
                  <c:v>42334</c:v>
                </c:pt>
                <c:pt idx="14177">
                  <c:v>42335</c:v>
                </c:pt>
                <c:pt idx="14178">
                  <c:v>42336</c:v>
                </c:pt>
                <c:pt idx="14179">
                  <c:v>42337</c:v>
                </c:pt>
                <c:pt idx="14180">
                  <c:v>42338</c:v>
                </c:pt>
                <c:pt idx="14181">
                  <c:v>42339</c:v>
                </c:pt>
                <c:pt idx="14182">
                  <c:v>42340</c:v>
                </c:pt>
                <c:pt idx="14183">
                  <c:v>42341</c:v>
                </c:pt>
                <c:pt idx="14184">
                  <c:v>42342</c:v>
                </c:pt>
                <c:pt idx="14185">
                  <c:v>42343</c:v>
                </c:pt>
                <c:pt idx="14186">
                  <c:v>42344</c:v>
                </c:pt>
                <c:pt idx="14187">
                  <c:v>42345</c:v>
                </c:pt>
                <c:pt idx="14188">
                  <c:v>42346</c:v>
                </c:pt>
                <c:pt idx="14189">
                  <c:v>42347</c:v>
                </c:pt>
                <c:pt idx="14190">
                  <c:v>42348</c:v>
                </c:pt>
                <c:pt idx="14191">
                  <c:v>42349</c:v>
                </c:pt>
                <c:pt idx="14192">
                  <c:v>42350</c:v>
                </c:pt>
                <c:pt idx="14193">
                  <c:v>42351</c:v>
                </c:pt>
                <c:pt idx="14194">
                  <c:v>42352</c:v>
                </c:pt>
                <c:pt idx="14195">
                  <c:v>42353</c:v>
                </c:pt>
                <c:pt idx="14196">
                  <c:v>42354</c:v>
                </c:pt>
                <c:pt idx="14197">
                  <c:v>42355</c:v>
                </c:pt>
                <c:pt idx="14198">
                  <c:v>42356</c:v>
                </c:pt>
                <c:pt idx="14199">
                  <c:v>42357</c:v>
                </c:pt>
                <c:pt idx="14200">
                  <c:v>42358</c:v>
                </c:pt>
                <c:pt idx="14201">
                  <c:v>42359</c:v>
                </c:pt>
                <c:pt idx="14202">
                  <c:v>42360</c:v>
                </c:pt>
                <c:pt idx="14203">
                  <c:v>42361</c:v>
                </c:pt>
                <c:pt idx="14204">
                  <c:v>42362</c:v>
                </c:pt>
                <c:pt idx="14205">
                  <c:v>42363</c:v>
                </c:pt>
                <c:pt idx="14206">
                  <c:v>42364</c:v>
                </c:pt>
                <c:pt idx="14207">
                  <c:v>42365</c:v>
                </c:pt>
                <c:pt idx="14208">
                  <c:v>42366</c:v>
                </c:pt>
                <c:pt idx="14209">
                  <c:v>42367</c:v>
                </c:pt>
                <c:pt idx="14210">
                  <c:v>42368</c:v>
                </c:pt>
                <c:pt idx="14211">
                  <c:v>42369</c:v>
                </c:pt>
                <c:pt idx="14212">
                  <c:v>42370</c:v>
                </c:pt>
                <c:pt idx="14213">
                  <c:v>42371</c:v>
                </c:pt>
                <c:pt idx="14214">
                  <c:v>42372</c:v>
                </c:pt>
                <c:pt idx="14215">
                  <c:v>42373</c:v>
                </c:pt>
                <c:pt idx="14216">
                  <c:v>42374</c:v>
                </c:pt>
                <c:pt idx="14217">
                  <c:v>42375</c:v>
                </c:pt>
                <c:pt idx="14218">
                  <c:v>42376</c:v>
                </c:pt>
                <c:pt idx="14219">
                  <c:v>42377</c:v>
                </c:pt>
                <c:pt idx="14220">
                  <c:v>42378</c:v>
                </c:pt>
                <c:pt idx="14221">
                  <c:v>42379</c:v>
                </c:pt>
                <c:pt idx="14222">
                  <c:v>42380</c:v>
                </c:pt>
                <c:pt idx="14223">
                  <c:v>42381</c:v>
                </c:pt>
                <c:pt idx="14224">
                  <c:v>42382</c:v>
                </c:pt>
                <c:pt idx="14225">
                  <c:v>42383</c:v>
                </c:pt>
                <c:pt idx="14226">
                  <c:v>42384</c:v>
                </c:pt>
                <c:pt idx="14227">
                  <c:v>42385</c:v>
                </c:pt>
                <c:pt idx="14228">
                  <c:v>42386</c:v>
                </c:pt>
                <c:pt idx="14229">
                  <c:v>42387</c:v>
                </c:pt>
                <c:pt idx="14230">
                  <c:v>42388</c:v>
                </c:pt>
                <c:pt idx="14231">
                  <c:v>42389</c:v>
                </c:pt>
                <c:pt idx="14232">
                  <c:v>42390.5</c:v>
                </c:pt>
                <c:pt idx="14233">
                  <c:v>42391.5</c:v>
                </c:pt>
                <c:pt idx="14234">
                  <c:v>42392.5</c:v>
                </c:pt>
                <c:pt idx="14235">
                  <c:v>42393.5</c:v>
                </c:pt>
                <c:pt idx="14236">
                  <c:v>42394.5</c:v>
                </c:pt>
                <c:pt idx="14237">
                  <c:v>42395.5</c:v>
                </c:pt>
                <c:pt idx="14238">
                  <c:v>42396.5</c:v>
                </c:pt>
                <c:pt idx="14239">
                  <c:v>42397.5</c:v>
                </c:pt>
                <c:pt idx="14240">
                  <c:v>42398.5</c:v>
                </c:pt>
                <c:pt idx="14241">
                  <c:v>42399.5</c:v>
                </c:pt>
                <c:pt idx="14242">
                  <c:v>42400.5</c:v>
                </c:pt>
                <c:pt idx="14243">
                  <c:v>42401.5</c:v>
                </c:pt>
                <c:pt idx="14244">
                  <c:v>42402.5</c:v>
                </c:pt>
                <c:pt idx="14245">
                  <c:v>42403.5</c:v>
                </c:pt>
                <c:pt idx="14246">
                  <c:v>42404.5</c:v>
                </c:pt>
                <c:pt idx="14247">
                  <c:v>42405.5</c:v>
                </c:pt>
                <c:pt idx="14248">
                  <c:v>42406.5</c:v>
                </c:pt>
                <c:pt idx="14249">
                  <c:v>42407.5</c:v>
                </c:pt>
                <c:pt idx="14250">
                  <c:v>42408.5</c:v>
                </c:pt>
                <c:pt idx="14251">
                  <c:v>42409.5</c:v>
                </c:pt>
                <c:pt idx="14252">
                  <c:v>42410.5</c:v>
                </c:pt>
                <c:pt idx="14253">
                  <c:v>42411.5</c:v>
                </c:pt>
                <c:pt idx="14254">
                  <c:v>42412.5</c:v>
                </c:pt>
                <c:pt idx="14255">
                  <c:v>42413.5</c:v>
                </c:pt>
                <c:pt idx="14256">
                  <c:v>42414.5</c:v>
                </c:pt>
                <c:pt idx="14257">
                  <c:v>42415.5</c:v>
                </c:pt>
                <c:pt idx="14258">
                  <c:v>42416.5</c:v>
                </c:pt>
                <c:pt idx="14259">
                  <c:v>42417.5</c:v>
                </c:pt>
                <c:pt idx="14260">
                  <c:v>42418.5</c:v>
                </c:pt>
                <c:pt idx="14261">
                  <c:v>42419.5</c:v>
                </c:pt>
                <c:pt idx="14262">
                  <c:v>42420.5</c:v>
                </c:pt>
                <c:pt idx="14263">
                  <c:v>42421.5</c:v>
                </c:pt>
                <c:pt idx="14264">
                  <c:v>42422.5</c:v>
                </c:pt>
                <c:pt idx="14265">
                  <c:v>42423.5</c:v>
                </c:pt>
                <c:pt idx="14266">
                  <c:v>42424.5</c:v>
                </c:pt>
                <c:pt idx="14267">
                  <c:v>42425.5</c:v>
                </c:pt>
                <c:pt idx="14268">
                  <c:v>42426.5</c:v>
                </c:pt>
                <c:pt idx="14269">
                  <c:v>42427.5</c:v>
                </c:pt>
                <c:pt idx="14270">
                  <c:v>42428.5</c:v>
                </c:pt>
                <c:pt idx="14271">
                  <c:v>42429.5</c:v>
                </c:pt>
                <c:pt idx="14272">
                  <c:v>42430.5</c:v>
                </c:pt>
                <c:pt idx="14273">
                  <c:v>42431.5</c:v>
                </c:pt>
                <c:pt idx="14274">
                  <c:v>42432.5</c:v>
                </c:pt>
                <c:pt idx="14275">
                  <c:v>42433.5</c:v>
                </c:pt>
                <c:pt idx="14276">
                  <c:v>42434.5</c:v>
                </c:pt>
                <c:pt idx="14277">
                  <c:v>42435.5</c:v>
                </c:pt>
                <c:pt idx="14278">
                  <c:v>42436.5</c:v>
                </c:pt>
                <c:pt idx="14279">
                  <c:v>42437.5</c:v>
                </c:pt>
                <c:pt idx="14280">
                  <c:v>42438.5</c:v>
                </c:pt>
                <c:pt idx="14281">
                  <c:v>42439.5</c:v>
                </c:pt>
                <c:pt idx="14282">
                  <c:v>42440.5</c:v>
                </c:pt>
                <c:pt idx="14283">
                  <c:v>42441.5</c:v>
                </c:pt>
                <c:pt idx="14284">
                  <c:v>42442.5</c:v>
                </c:pt>
                <c:pt idx="14285">
                  <c:v>42443.5</c:v>
                </c:pt>
                <c:pt idx="14286">
                  <c:v>42444.5</c:v>
                </c:pt>
                <c:pt idx="14287">
                  <c:v>42445.5</c:v>
                </c:pt>
                <c:pt idx="14288">
                  <c:v>42446.5</c:v>
                </c:pt>
                <c:pt idx="14289">
                  <c:v>42447.5</c:v>
                </c:pt>
                <c:pt idx="14290">
                  <c:v>42448.5</c:v>
                </c:pt>
                <c:pt idx="14291">
                  <c:v>42449.5</c:v>
                </c:pt>
                <c:pt idx="14292">
                  <c:v>42450.5</c:v>
                </c:pt>
                <c:pt idx="14293">
                  <c:v>42451.5</c:v>
                </c:pt>
                <c:pt idx="14294">
                  <c:v>42452.5</c:v>
                </c:pt>
                <c:pt idx="14295">
                  <c:v>42453.5</c:v>
                </c:pt>
                <c:pt idx="14296">
                  <c:v>42454.5</c:v>
                </c:pt>
                <c:pt idx="14297">
                  <c:v>42455.5</c:v>
                </c:pt>
                <c:pt idx="14298">
                  <c:v>42456.5</c:v>
                </c:pt>
                <c:pt idx="14299">
                  <c:v>42457.5</c:v>
                </c:pt>
                <c:pt idx="14300">
                  <c:v>42458.5</c:v>
                </c:pt>
                <c:pt idx="14301">
                  <c:v>42459.5</c:v>
                </c:pt>
                <c:pt idx="14302">
                  <c:v>42460.5</c:v>
                </c:pt>
                <c:pt idx="14303">
                  <c:v>42461.5</c:v>
                </c:pt>
                <c:pt idx="14304">
                  <c:v>42462.5</c:v>
                </c:pt>
                <c:pt idx="14305">
                  <c:v>42463.5</c:v>
                </c:pt>
                <c:pt idx="14306">
                  <c:v>42464.5</c:v>
                </c:pt>
                <c:pt idx="14307">
                  <c:v>42465.5</c:v>
                </c:pt>
                <c:pt idx="14308">
                  <c:v>42466.5</c:v>
                </c:pt>
                <c:pt idx="14309">
                  <c:v>42467.5</c:v>
                </c:pt>
                <c:pt idx="14310">
                  <c:v>42468.5</c:v>
                </c:pt>
                <c:pt idx="14311">
                  <c:v>42469.5</c:v>
                </c:pt>
                <c:pt idx="14312">
                  <c:v>42470.5</c:v>
                </c:pt>
                <c:pt idx="14313">
                  <c:v>42471.5</c:v>
                </c:pt>
                <c:pt idx="14314">
                  <c:v>42472.5</c:v>
                </c:pt>
                <c:pt idx="14315">
                  <c:v>42473.5</c:v>
                </c:pt>
                <c:pt idx="14316">
                  <c:v>42474.5</c:v>
                </c:pt>
                <c:pt idx="14317">
                  <c:v>42475.5</c:v>
                </c:pt>
                <c:pt idx="14318">
                  <c:v>42476.5</c:v>
                </c:pt>
                <c:pt idx="14319">
                  <c:v>42477.5</c:v>
                </c:pt>
                <c:pt idx="14320">
                  <c:v>42478.5</c:v>
                </c:pt>
                <c:pt idx="14321">
                  <c:v>42479.5</c:v>
                </c:pt>
                <c:pt idx="14322">
                  <c:v>42480.5</c:v>
                </c:pt>
                <c:pt idx="14323">
                  <c:v>42481.5</c:v>
                </c:pt>
                <c:pt idx="14324">
                  <c:v>42482.5</c:v>
                </c:pt>
                <c:pt idx="14325">
                  <c:v>42483.5</c:v>
                </c:pt>
                <c:pt idx="14326">
                  <c:v>42484.5</c:v>
                </c:pt>
                <c:pt idx="14327">
                  <c:v>42485.5</c:v>
                </c:pt>
                <c:pt idx="14328">
                  <c:v>42486.5</c:v>
                </c:pt>
                <c:pt idx="14329">
                  <c:v>42487.5</c:v>
                </c:pt>
                <c:pt idx="14330">
                  <c:v>42488.5</c:v>
                </c:pt>
                <c:pt idx="14331">
                  <c:v>42489.5</c:v>
                </c:pt>
                <c:pt idx="14332">
                  <c:v>42490.5</c:v>
                </c:pt>
                <c:pt idx="14333">
                  <c:v>42491.5</c:v>
                </c:pt>
                <c:pt idx="14334">
                  <c:v>42492.5</c:v>
                </c:pt>
                <c:pt idx="14335">
                  <c:v>42493.5</c:v>
                </c:pt>
                <c:pt idx="14336">
                  <c:v>42494.5</c:v>
                </c:pt>
                <c:pt idx="14337">
                  <c:v>42495.5</c:v>
                </c:pt>
                <c:pt idx="14338">
                  <c:v>42496.5</c:v>
                </c:pt>
                <c:pt idx="14339">
                  <c:v>42497.5</c:v>
                </c:pt>
                <c:pt idx="14340">
                  <c:v>42498.5</c:v>
                </c:pt>
                <c:pt idx="14341">
                  <c:v>42499.5</c:v>
                </c:pt>
                <c:pt idx="14342">
                  <c:v>42500.5</c:v>
                </c:pt>
                <c:pt idx="14343">
                  <c:v>42501.5</c:v>
                </c:pt>
                <c:pt idx="14344">
                  <c:v>42502.5</c:v>
                </c:pt>
                <c:pt idx="14345">
                  <c:v>42503.5</c:v>
                </c:pt>
                <c:pt idx="14346">
                  <c:v>42504.5</c:v>
                </c:pt>
                <c:pt idx="14347">
                  <c:v>42505.5</c:v>
                </c:pt>
                <c:pt idx="14348">
                  <c:v>42506.5</c:v>
                </c:pt>
                <c:pt idx="14349">
                  <c:v>42507.5</c:v>
                </c:pt>
                <c:pt idx="14350">
                  <c:v>42508.5</c:v>
                </c:pt>
                <c:pt idx="14351">
                  <c:v>42509.5</c:v>
                </c:pt>
                <c:pt idx="14352">
                  <c:v>42510.5</c:v>
                </c:pt>
                <c:pt idx="14353">
                  <c:v>42511.5</c:v>
                </c:pt>
                <c:pt idx="14354">
                  <c:v>42512.5</c:v>
                </c:pt>
                <c:pt idx="14355">
                  <c:v>42513.5</c:v>
                </c:pt>
                <c:pt idx="14356">
                  <c:v>42514.5</c:v>
                </c:pt>
                <c:pt idx="14357">
                  <c:v>42515.5</c:v>
                </c:pt>
                <c:pt idx="14358">
                  <c:v>42516.5</c:v>
                </c:pt>
                <c:pt idx="14359">
                  <c:v>42517.5</c:v>
                </c:pt>
                <c:pt idx="14360">
                  <c:v>42518.5</c:v>
                </c:pt>
                <c:pt idx="14361">
                  <c:v>42519.5</c:v>
                </c:pt>
                <c:pt idx="14362">
                  <c:v>42520.5</c:v>
                </c:pt>
                <c:pt idx="14363">
                  <c:v>42521.5</c:v>
                </c:pt>
                <c:pt idx="14364">
                  <c:v>42522.5</c:v>
                </c:pt>
                <c:pt idx="14365">
                  <c:v>42523.5</c:v>
                </c:pt>
                <c:pt idx="14366">
                  <c:v>42524.5</c:v>
                </c:pt>
                <c:pt idx="14367">
                  <c:v>42525.5</c:v>
                </c:pt>
                <c:pt idx="14368">
                  <c:v>42526.5</c:v>
                </c:pt>
                <c:pt idx="14369">
                  <c:v>42527.5</c:v>
                </c:pt>
                <c:pt idx="14370">
                  <c:v>42528.5</c:v>
                </c:pt>
                <c:pt idx="14371">
                  <c:v>42529.5</c:v>
                </c:pt>
                <c:pt idx="14372">
                  <c:v>42530.5</c:v>
                </c:pt>
                <c:pt idx="14373">
                  <c:v>42531.5</c:v>
                </c:pt>
                <c:pt idx="14374">
                  <c:v>42532.5</c:v>
                </c:pt>
                <c:pt idx="14375">
                  <c:v>42533.5</c:v>
                </c:pt>
                <c:pt idx="14376">
                  <c:v>42534.5</c:v>
                </c:pt>
                <c:pt idx="14377">
                  <c:v>42535.5</c:v>
                </c:pt>
                <c:pt idx="14378">
                  <c:v>42536.5</c:v>
                </c:pt>
                <c:pt idx="14379">
                  <c:v>42537.5</c:v>
                </c:pt>
                <c:pt idx="14380">
                  <c:v>42538.5</c:v>
                </c:pt>
                <c:pt idx="14381">
                  <c:v>42539.5</c:v>
                </c:pt>
                <c:pt idx="14382">
                  <c:v>42540.5</c:v>
                </c:pt>
                <c:pt idx="14383">
                  <c:v>42541.5</c:v>
                </c:pt>
                <c:pt idx="14384">
                  <c:v>42542.5</c:v>
                </c:pt>
                <c:pt idx="14385">
                  <c:v>42543.5</c:v>
                </c:pt>
                <c:pt idx="14386">
                  <c:v>42544.5</c:v>
                </c:pt>
                <c:pt idx="14387">
                  <c:v>42545.5</c:v>
                </c:pt>
                <c:pt idx="14388">
                  <c:v>42546.5</c:v>
                </c:pt>
                <c:pt idx="14389">
                  <c:v>42547.5</c:v>
                </c:pt>
                <c:pt idx="14390">
                  <c:v>42548.5</c:v>
                </c:pt>
                <c:pt idx="14391">
                  <c:v>42549.5</c:v>
                </c:pt>
                <c:pt idx="14392">
                  <c:v>42550.5</c:v>
                </c:pt>
                <c:pt idx="14393">
                  <c:v>42551.5</c:v>
                </c:pt>
                <c:pt idx="14394">
                  <c:v>42552.5</c:v>
                </c:pt>
                <c:pt idx="14395">
                  <c:v>42553.5</c:v>
                </c:pt>
                <c:pt idx="14396">
                  <c:v>42554.5</c:v>
                </c:pt>
                <c:pt idx="14397">
                  <c:v>42555.5</c:v>
                </c:pt>
                <c:pt idx="14398">
                  <c:v>42556.5</c:v>
                </c:pt>
                <c:pt idx="14399">
                  <c:v>42557.5</c:v>
                </c:pt>
                <c:pt idx="14400">
                  <c:v>42558.5</c:v>
                </c:pt>
                <c:pt idx="14401">
                  <c:v>42559.5</c:v>
                </c:pt>
                <c:pt idx="14402">
                  <c:v>42560.5</c:v>
                </c:pt>
                <c:pt idx="14403">
                  <c:v>42561.5</c:v>
                </c:pt>
                <c:pt idx="14404">
                  <c:v>42562.5</c:v>
                </c:pt>
                <c:pt idx="14405">
                  <c:v>42563.5</c:v>
                </c:pt>
                <c:pt idx="14406">
                  <c:v>42564.5</c:v>
                </c:pt>
                <c:pt idx="14407">
                  <c:v>42565.5</c:v>
                </c:pt>
                <c:pt idx="14408">
                  <c:v>42566.5</c:v>
                </c:pt>
                <c:pt idx="14409">
                  <c:v>42567.5</c:v>
                </c:pt>
                <c:pt idx="14410">
                  <c:v>42568.5</c:v>
                </c:pt>
                <c:pt idx="14411">
                  <c:v>42569.5</c:v>
                </c:pt>
                <c:pt idx="14412">
                  <c:v>42570.5</c:v>
                </c:pt>
                <c:pt idx="14413">
                  <c:v>42571.5</c:v>
                </c:pt>
                <c:pt idx="14414">
                  <c:v>42572.5</c:v>
                </c:pt>
                <c:pt idx="14415">
                  <c:v>42573.5</c:v>
                </c:pt>
                <c:pt idx="14416">
                  <c:v>42574.5</c:v>
                </c:pt>
                <c:pt idx="14417">
                  <c:v>42575.5</c:v>
                </c:pt>
                <c:pt idx="14418">
                  <c:v>42576.5</c:v>
                </c:pt>
                <c:pt idx="14419">
                  <c:v>42577.5</c:v>
                </c:pt>
                <c:pt idx="14420">
                  <c:v>42578.5</c:v>
                </c:pt>
                <c:pt idx="14421">
                  <c:v>42579.5</c:v>
                </c:pt>
                <c:pt idx="14422">
                  <c:v>42580.5</c:v>
                </c:pt>
                <c:pt idx="14423">
                  <c:v>42581.5</c:v>
                </c:pt>
                <c:pt idx="14424">
                  <c:v>42582.5</c:v>
                </c:pt>
                <c:pt idx="14425">
                  <c:v>42583.5</c:v>
                </c:pt>
                <c:pt idx="14426">
                  <c:v>42584.5</c:v>
                </c:pt>
                <c:pt idx="14427">
                  <c:v>42585.5</c:v>
                </c:pt>
                <c:pt idx="14428">
                  <c:v>42586.5</c:v>
                </c:pt>
                <c:pt idx="14429">
                  <c:v>42587.5</c:v>
                </c:pt>
                <c:pt idx="14430">
                  <c:v>42588.5</c:v>
                </c:pt>
                <c:pt idx="14431">
                  <c:v>42589.5</c:v>
                </c:pt>
                <c:pt idx="14432">
                  <c:v>42590.5</c:v>
                </c:pt>
                <c:pt idx="14433">
                  <c:v>42591.5</c:v>
                </c:pt>
                <c:pt idx="14434">
                  <c:v>42592.5</c:v>
                </c:pt>
                <c:pt idx="14435">
                  <c:v>42593.5</c:v>
                </c:pt>
                <c:pt idx="14436">
                  <c:v>42594.5</c:v>
                </c:pt>
                <c:pt idx="14437">
                  <c:v>42595.5</c:v>
                </c:pt>
                <c:pt idx="14438">
                  <c:v>42596.5</c:v>
                </c:pt>
                <c:pt idx="14439">
                  <c:v>42597.5</c:v>
                </c:pt>
                <c:pt idx="14440">
                  <c:v>42598.5</c:v>
                </c:pt>
                <c:pt idx="14441">
                  <c:v>42599.5</c:v>
                </c:pt>
                <c:pt idx="14442">
                  <c:v>42600.5</c:v>
                </c:pt>
                <c:pt idx="14443">
                  <c:v>42601.5</c:v>
                </c:pt>
                <c:pt idx="14444">
                  <c:v>42602.5</c:v>
                </c:pt>
                <c:pt idx="14445">
                  <c:v>42603.5</c:v>
                </c:pt>
                <c:pt idx="14446">
                  <c:v>42604.5</c:v>
                </c:pt>
                <c:pt idx="14447">
                  <c:v>42605.5</c:v>
                </c:pt>
                <c:pt idx="14448">
                  <c:v>42606.5</c:v>
                </c:pt>
                <c:pt idx="14449">
                  <c:v>42607.5</c:v>
                </c:pt>
                <c:pt idx="14450">
                  <c:v>42608.5</c:v>
                </c:pt>
                <c:pt idx="14451">
                  <c:v>42609.5</c:v>
                </c:pt>
                <c:pt idx="14452">
                  <c:v>42610.5</c:v>
                </c:pt>
                <c:pt idx="14453">
                  <c:v>42611.5</c:v>
                </c:pt>
                <c:pt idx="14454">
                  <c:v>42612.5</c:v>
                </c:pt>
                <c:pt idx="14455">
                  <c:v>42613.5</c:v>
                </c:pt>
                <c:pt idx="14456">
                  <c:v>42614.5</c:v>
                </c:pt>
                <c:pt idx="14457">
                  <c:v>42615.5</c:v>
                </c:pt>
                <c:pt idx="14458">
                  <c:v>42616.5</c:v>
                </c:pt>
                <c:pt idx="14459">
                  <c:v>42617.5</c:v>
                </c:pt>
                <c:pt idx="14460">
                  <c:v>42618</c:v>
                </c:pt>
                <c:pt idx="14461">
                  <c:v>42619.5</c:v>
                </c:pt>
                <c:pt idx="14462">
                  <c:v>42620.5</c:v>
                </c:pt>
                <c:pt idx="14463">
                  <c:v>42621.5</c:v>
                </c:pt>
                <c:pt idx="14464">
                  <c:v>42622.5</c:v>
                </c:pt>
                <c:pt idx="14465">
                  <c:v>42623.5</c:v>
                </c:pt>
                <c:pt idx="14466">
                  <c:v>42624.5</c:v>
                </c:pt>
                <c:pt idx="14467">
                  <c:v>42625.5</c:v>
                </c:pt>
                <c:pt idx="14468">
                  <c:v>42626.5</c:v>
                </c:pt>
                <c:pt idx="14469">
                  <c:v>42627.5</c:v>
                </c:pt>
                <c:pt idx="14470">
                  <c:v>42628.5</c:v>
                </c:pt>
                <c:pt idx="14471">
                  <c:v>42629.5</c:v>
                </c:pt>
                <c:pt idx="14472">
                  <c:v>42630.5</c:v>
                </c:pt>
                <c:pt idx="14473">
                  <c:v>42631.5</c:v>
                </c:pt>
                <c:pt idx="14474">
                  <c:v>42632.5</c:v>
                </c:pt>
                <c:pt idx="14475">
                  <c:v>42633.5</c:v>
                </c:pt>
                <c:pt idx="14476">
                  <c:v>42634.5</c:v>
                </c:pt>
                <c:pt idx="14477">
                  <c:v>42635.5</c:v>
                </c:pt>
                <c:pt idx="14478">
                  <c:v>42636.5</c:v>
                </c:pt>
                <c:pt idx="14479">
                  <c:v>42637.5</c:v>
                </c:pt>
                <c:pt idx="14480">
                  <c:v>42638.5</c:v>
                </c:pt>
                <c:pt idx="14481">
                  <c:v>42639.5</c:v>
                </c:pt>
                <c:pt idx="14482">
                  <c:v>42640.5</c:v>
                </c:pt>
                <c:pt idx="14483">
                  <c:v>42641.5</c:v>
                </c:pt>
                <c:pt idx="14484">
                  <c:v>42642.5</c:v>
                </c:pt>
                <c:pt idx="14485">
                  <c:v>42643.5</c:v>
                </c:pt>
                <c:pt idx="14486">
                  <c:v>42644.5</c:v>
                </c:pt>
                <c:pt idx="14487">
                  <c:v>42645.5</c:v>
                </c:pt>
                <c:pt idx="14488">
                  <c:v>42646.5</c:v>
                </c:pt>
                <c:pt idx="14489">
                  <c:v>42647.5</c:v>
                </c:pt>
                <c:pt idx="14490">
                  <c:v>42648.5</c:v>
                </c:pt>
                <c:pt idx="14491">
                  <c:v>42649.5</c:v>
                </c:pt>
                <c:pt idx="14492">
                  <c:v>42650.5</c:v>
                </c:pt>
                <c:pt idx="14493">
                  <c:v>42651.5</c:v>
                </c:pt>
                <c:pt idx="14494">
                  <c:v>42652.5</c:v>
                </c:pt>
                <c:pt idx="14495">
                  <c:v>42653.5</c:v>
                </c:pt>
                <c:pt idx="14496">
                  <c:v>42654.5</c:v>
                </c:pt>
                <c:pt idx="14497">
                  <c:v>42655.5</c:v>
                </c:pt>
                <c:pt idx="14498">
                  <c:v>42656.5</c:v>
                </c:pt>
                <c:pt idx="14499">
                  <c:v>42657.5</c:v>
                </c:pt>
                <c:pt idx="14500">
                  <c:v>42658.5</c:v>
                </c:pt>
                <c:pt idx="14501">
                  <c:v>42659.5</c:v>
                </c:pt>
                <c:pt idx="14502">
                  <c:v>42660.5</c:v>
                </c:pt>
                <c:pt idx="14503">
                  <c:v>42661.5</c:v>
                </c:pt>
                <c:pt idx="14504">
                  <c:v>42662.5</c:v>
                </c:pt>
                <c:pt idx="14505">
                  <c:v>42663.5</c:v>
                </c:pt>
                <c:pt idx="14506">
                  <c:v>42664.5</c:v>
                </c:pt>
                <c:pt idx="14507">
                  <c:v>42665.5</c:v>
                </c:pt>
                <c:pt idx="14508">
                  <c:v>42666.5</c:v>
                </c:pt>
                <c:pt idx="14509">
                  <c:v>42667.5</c:v>
                </c:pt>
                <c:pt idx="14510">
                  <c:v>42668.5</c:v>
                </c:pt>
                <c:pt idx="14511">
                  <c:v>42669.5</c:v>
                </c:pt>
                <c:pt idx="14512">
                  <c:v>42670.5</c:v>
                </c:pt>
                <c:pt idx="14513">
                  <c:v>42671.5</c:v>
                </c:pt>
                <c:pt idx="14514">
                  <c:v>42672.5</c:v>
                </c:pt>
                <c:pt idx="14515">
                  <c:v>42673.5</c:v>
                </c:pt>
                <c:pt idx="14516">
                  <c:v>42674.5</c:v>
                </c:pt>
                <c:pt idx="14517">
                  <c:v>42675.5</c:v>
                </c:pt>
                <c:pt idx="14518">
                  <c:v>42676.5</c:v>
                </c:pt>
                <c:pt idx="14519">
                  <c:v>42677.5</c:v>
                </c:pt>
                <c:pt idx="14520">
                  <c:v>42678.5</c:v>
                </c:pt>
                <c:pt idx="14521">
                  <c:v>42679.5</c:v>
                </c:pt>
                <c:pt idx="14522">
                  <c:v>42680.5</c:v>
                </c:pt>
                <c:pt idx="14523">
                  <c:v>42681.5</c:v>
                </c:pt>
                <c:pt idx="14524">
                  <c:v>42682.5</c:v>
                </c:pt>
                <c:pt idx="14525">
                  <c:v>42683.5</c:v>
                </c:pt>
                <c:pt idx="14526">
                  <c:v>42684.5</c:v>
                </c:pt>
                <c:pt idx="14527">
                  <c:v>42685.5</c:v>
                </c:pt>
                <c:pt idx="14528">
                  <c:v>42686.5</c:v>
                </c:pt>
                <c:pt idx="14529">
                  <c:v>42687.5</c:v>
                </c:pt>
                <c:pt idx="14530">
                  <c:v>42688.5</c:v>
                </c:pt>
                <c:pt idx="14531">
                  <c:v>42689.5</c:v>
                </c:pt>
                <c:pt idx="14532">
                  <c:v>42690.5</c:v>
                </c:pt>
                <c:pt idx="14533">
                  <c:v>42691.5</c:v>
                </c:pt>
                <c:pt idx="14534">
                  <c:v>42692.5</c:v>
                </c:pt>
                <c:pt idx="14535">
                  <c:v>42693.5</c:v>
                </c:pt>
                <c:pt idx="14536">
                  <c:v>42694.5</c:v>
                </c:pt>
                <c:pt idx="14537">
                  <c:v>42695.5</c:v>
                </c:pt>
                <c:pt idx="14538">
                  <c:v>42696.5</c:v>
                </c:pt>
                <c:pt idx="14539">
                  <c:v>42697.5</c:v>
                </c:pt>
                <c:pt idx="14540">
                  <c:v>42698.5</c:v>
                </c:pt>
                <c:pt idx="14541">
                  <c:v>42699.5</c:v>
                </c:pt>
                <c:pt idx="14542">
                  <c:v>42700.5</c:v>
                </c:pt>
                <c:pt idx="14543">
                  <c:v>42701.5</c:v>
                </c:pt>
                <c:pt idx="14544">
                  <c:v>42702.5</c:v>
                </c:pt>
                <c:pt idx="14545">
                  <c:v>42703.5</c:v>
                </c:pt>
                <c:pt idx="14546">
                  <c:v>42704.5</c:v>
                </c:pt>
                <c:pt idx="14547">
                  <c:v>42705.5</c:v>
                </c:pt>
                <c:pt idx="14548">
                  <c:v>42706.5</c:v>
                </c:pt>
                <c:pt idx="14549">
                  <c:v>42707.5</c:v>
                </c:pt>
                <c:pt idx="14550">
                  <c:v>42708.5</c:v>
                </c:pt>
                <c:pt idx="14551">
                  <c:v>42709.5</c:v>
                </c:pt>
                <c:pt idx="14552">
                  <c:v>42710.5</c:v>
                </c:pt>
                <c:pt idx="14553">
                  <c:v>42711.5</c:v>
                </c:pt>
                <c:pt idx="14554">
                  <c:v>42712.5</c:v>
                </c:pt>
                <c:pt idx="14555">
                  <c:v>42713.5</c:v>
                </c:pt>
                <c:pt idx="14556">
                  <c:v>42714.5</c:v>
                </c:pt>
                <c:pt idx="14557">
                  <c:v>42715.5</c:v>
                </c:pt>
                <c:pt idx="14558">
                  <c:v>42716.5</c:v>
                </c:pt>
                <c:pt idx="14559">
                  <c:v>42717.5</c:v>
                </c:pt>
                <c:pt idx="14560">
                  <c:v>42718.5</c:v>
                </c:pt>
                <c:pt idx="14561">
                  <c:v>42719.5</c:v>
                </c:pt>
                <c:pt idx="14562">
                  <c:v>42720.5</c:v>
                </c:pt>
                <c:pt idx="14563">
                  <c:v>42721.5</c:v>
                </c:pt>
                <c:pt idx="14564">
                  <c:v>42722.5</c:v>
                </c:pt>
                <c:pt idx="14565">
                  <c:v>42723.5</c:v>
                </c:pt>
                <c:pt idx="14566">
                  <c:v>42724.5</c:v>
                </c:pt>
                <c:pt idx="14567">
                  <c:v>42725.5</c:v>
                </c:pt>
                <c:pt idx="14568">
                  <c:v>42726.5</c:v>
                </c:pt>
                <c:pt idx="14569">
                  <c:v>42727.5</c:v>
                </c:pt>
                <c:pt idx="14570">
                  <c:v>42728.5</c:v>
                </c:pt>
                <c:pt idx="14571">
                  <c:v>42729.5</c:v>
                </c:pt>
                <c:pt idx="14572">
                  <c:v>42730.5</c:v>
                </c:pt>
                <c:pt idx="14573">
                  <c:v>42731.5</c:v>
                </c:pt>
                <c:pt idx="14574">
                  <c:v>42732.5</c:v>
                </c:pt>
                <c:pt idx="14575">
                  <c:v>42733.5</c:v>
                </c:pt>
                <c:pt idx="14576">
                  <c:v>42734.5</c:v>
                </c:pt>
                <c:pt idx="14577">
                  <c:v>42735.5</c:v>
                </c:pt>
                <c:pt idx="14578">
                  <c:v>42736.5</c:v>
                </c:pt>
                <c:pt idx="14579">
                  <c:v>42737.5</c:v>
                </c:pt>
                <c:pt idx="14580">
                  <c:v>42738.5</c:v>
                </c:pt>
                <c:pt idx="14581">
                  <c:v>42739.5</c:v>
                </c:pt>
                <c:pt idx="14582">
                  <c:v>42740.5</c:v>
                </c:pt>
                <c:pt idx="14583">
                  <c:v>42741.5</c:v>
                </c:pt>
                <c:pt idx="14584">
                  <c:v>42742.5</c:v>
                </c:pt>
                <c:pt idx="14585">
                  <c:v>42743.5</c:v>
                </c:pt>
                <c:pt idx="14586">
                  <c:v>42744.5</c:v>
                </c:pt>
                <c:pt idx="14587">
                  <c:v>42745.5</c:v>
                </c:pt>
                <c:pt idx="14588">
                  <c:v>42746.5</c:v>
                </c:pt>
                <c:pt idx="14589">
                  <c:v>42747.5</c:v>
                </c:pt>
                <c:pt idx="14590">
                  <c:v>42748.5</c:v>
                </c:pt>
                <c:pt idx="14591">
                  <c:v>42749.5</c:v>
                </c:pt>
                <c:pt idx="14592">
                  <c:v>42750.5</c:v>
                </c:pt>
                <c:pt idx="14593">
                  <c:v>42751.5</c:v>
                </c:pt>
                <c:pt idx="14594">
                  <c:v>42752.5</c:v>
                </c:pt>
                <c:pt idx="14595">
                  <c:v>42753.5</c:v>
                </c:pt>
                <c:pt idx="14596">
                  <c:v>42754.5</c:v>
                </c:pt>
                <c:pt idx="14597">
                  <c:v>42755.5</c:v>
                </c:pt>
                <c:pt idx="14598">
                  <c:v>42756.5</c:v>
                </c:pt>
                <c:pt idx="14599">
                  <c:v>42757.5</c:v>
                </c:pt>
                <c:pt idx="14600">
                  <c:v>42758.5</c:v>
                </c:pt>
                <c:pt idx="14601">
                  <c:v>42759.5</c:v>
                </c:pt>
                <c:pt idx="14602">
                  <c:v>42760.5</c:v>
                </c:pt>
                <c:pt idx="14603">
                  <c:v>42761.5</c:v>
                </c:pt>
                <c:pt idx="14604">
                  <c:v>42762.5</c:v>
                </c:pt>
                <c:pt idx="14605">
                  <c:v>42763.5</c:v>
                </c:pt>
                <c:pt idx="14606">
                  <c:v>42764.5</c:v>
                </c:pt>
                <c:pt idx="14607">
                  <c:v>42765.5</c:v>
                </c:pt>
                <c:pt idx="14608">
                  <c:v>42766.5</c:v>
                </c:pt>
                <c:pt idx="14609">
                  <c:v>42767.5</c:v>
                </c:pt>
                <c:pt idx="14610">
                  <c:v>42768.5</c:v>
                </c:pt>
                <c:pt idx="14611">
                  <c:v>42769.5</c:v>
                </c:pt>
                <c:pt idx="14612">
                  <c:v>42770.5</c:v>
                </c:pt>
                <c:pt idx="14613">
                  <c:v>42771.5</c:v>
                </c:pt>
                <c:pt idx="14614">
                  <c:v>42772.5</c:v>
                </c:pt>
                <c:pt idx="14615">
                  <c:v>42773.5</c:v>
                </c:pt>
                <c:pt idx="14616">
                  <c:v>42774.5</c:v>
                </c:pt>
                <c:pt idx="14617">
                  <c:v>42775.5</c:v>
                </c:pt>
                <c:pt idx="14618">
                  <c:v>42776.5</c:v>
                </c:pt>
                <c:pt idx="14619">
                  <c:v>42777.5</c:v>
                </c:pt>
                <c:pt idx="14620">
                  <c:v>42778.5</c:v>
                </c:pt>
                <c:pt idx="14621">
                  <c:v>42779.5</c:v>
                </c:pt>
                <c:pt idx="14622">
                  <c:v>42780.5</c:v>
                </c:pt>
                <c:pt idx="14623">
                  <c:v>42781.5</c:v>
                </c:pt>
                <c:pt idx="14624">
                  <c:v>42782.5</c:v>
                </c:pt>
                <c:pt idx="14625">
                  <c:v>42783.5</c:v>
                </c:pt>
                <c:pt idx="14626">
                  <c:v>42784.5</c:v>
                </c:pt>
                <c:pt idx="14627">
                  <c:v>42785.5</c:v>
                </c:pt>
                <c:pt idx="14628">
                  <c:v>42786.5</c:v>
                </c:pt>
                <c:pt idx="14629">
                  <c:v>42787</c:v>
                </c:pt>
                <c:pt idx="14630">
                  <c:v>42788.5</c:v>
                </c:pt>
                <c:pt idx="14631">
                  <c:v>42789.5</c:v>
                </c:pt>
                <c:pt idx="14632">
                  <c:v>42790.5</c:v>
                </c:pt>
                <c:pt idx="14633">
                  <c:v>42791.5</c:v>
                </c:pt>
                <c:pt idx="14634">
                  <c:v>42792.5</c:v>
                </c:pt>
                <c:pt idx="14635">
                  <c:v>42793.5</c:v>
                </c:pt>
                <c:pt idx="14636">
                  <c:v>42794.5</c:v>
                </c:pt>
                <c:pt idx="14637">
                  <c:v>42795.5</c:v>
                </c:pt>
                <c:pt idx="14638">
                  <c:v>42796.5</c:v>
                </c:pt>
                <c:pt idx="14639">
                  <c:v>42797.5</c:v>
                </c:pt>
                <c:pt idx="14640">
                  <c:v>42798.5</c:v>
                </c:pt>
                <c:pt idx="14641">
                  <c:v>42799.5</c:v>
                </c:pt>
                <c:pt idx="14642">
                  <c:v>42800.5</c:v>
                </c:pt>
                <c:pt idx="14643" formatCode="m/d/yyyy;@">
                  <c:v>42801.5</c:v>
                </c:pt>
                <c:pt idx="14644" formatCode="m/d/yyyy;@">
                  <c:v>42802.5</c:v>
                </c:pt>
                <c:pt idx="14645" formatCode="m/d/yyyy;@">
                  <c:v>42803.5</c:v>
                </c:pt>
                <c:pt idx="14646" formatCode="m/d/yyyy;@">
                  <c:v>42804.5</c:v>
                </c:pt>
                <c:pt idx="14647" formatCode="m/d/yyyy;@">
                  <c:v>42805.5</c:v>
                </c:pt>
                <c:pt idx="14648" formatCode="m/d/yyyy;@">
                  <c:v>42806.5</c:v>
                </c:pt>
                <c:pt idx="14649" formatCode="m/d/yyyy;@">
                  <c:v>42807.5</c:v>
                </c:pt>
                <c:pt idx="14650" formatCode="m/d/yyyy;@">
                  <c:v>42808.5</c:v>
                </c:pt>
                <c:pt idx="14651" formatCode="m/d/yyyy;@">
                  <c:v>42809.5</c:v>
                </c:pt>
                <c:pt idx="14652" formatCode="m/d/yyyy;@">
                  <c:v>42810.5</c:v>
                </c:pt>
                <c:pt idx="14653" formatCode="m/d/yyyy;@">
                  <c:v>42811.5</c:v>
                </c:pt>
                <c:pt idx="14654" formatCode="m/d/yyyy;@">
                  <c:v>42812.5</c:v>
                </c:pt>
                <c:pt idx="14655" formatCode="m/d/yyyy;@">
                  <c:v>42813.5</c:v>
                </c:pt>
                <c:pt idx="14656">
                  <c:v>42814.5</c:v>
                </c:pt>
                <c:pt idx="14657">
                  <c:v>42815.5</c:v>
                </c:pt>
                <c:pt idx="14658">
                  <c:v>42816.5</c:v>
                </c:pt>
                <c:pt idx="14659">
                  <c:v>42817.5</c:v>
                </c:pt>
                <c:pt idx="14660">
                  <c:v>42818.5</c:v>
                </c:pt>
                <c:pt idx="14661">
                  <c:v>42819.5</c:v>
                </c:pt>
                <c:pt idx="14662">
                  <c:v>42820.5</c:v>
                </c:pt>
                <c:pt idx="14663">
                  <c:v>42821.5</c:v>
                </c:pt>
                <c:pt idx="14664">
                  <c:v>42822.5</c:v>
                </c:pt>
                <c:pt idx="14665">
                  <c:v>42823.5</c:v>
                </c:pt>
                <c:pt idx="14666">
                  <c:v>42824.5</c:v>
                </c:pt>
                <c:pt idx="14667">
                  <c:v>42825.5</c:v>
                </c:pt>
                <c:pt idx="14668">
                  <c:v>42826.5</c:v>
                </c:pt>
                <c:pt idx="14669">
                  <c:v>42827.5</c:v>
                </c:pt>
                <c:pt idx="14670">
                  <c:v>42828.5</c:v>
                </c:pt>
                <c:pt idx="14671">
                  <c:v>42829.5</c:v>
                </c:pt>
                <c:pt idx="14672">
                  <c:v>42830.5</c:v>
                </c:pt>
                <c:pt idx="14673">
                  <c:v>42831.5</c:v>
                </c:pt>
                <c:pt idx="14674">
                  <c:v>42832.5</c:v>
                </c:pt>
                <c:pt idx="14675">
                  <c:v>42833.5</c:v>
                </c:pt>
                <c:pt idx="14676">
                  <c:v>42834.5</c:v>
                </c:pt>
                <c:pt idx="14677">
                  <c:v>42835.5</c:v>
                </c:pt>
                <c:pt idx="14678">
                  <c:v>42836.5</c:v>
                </c:pt>
                <c:pt idx="14679">
                  <c:v>42837.5</c:v>
                </c:pt>
                <c:pt idx="14680">
                  <c:v>42838.5</c:v>
                </c:pt>
                <c:pt idx="14681">
                  <c:v>42839.5</c:v>
                </c:pt>
                <c:pt idx="14682">
                  <c:v>42840.5</c:v>
                </c:pt>
                <c:pt idx="14683">
                  <c:v>42841.5</c:v>
                </c:pt>
                <c:pt idx="14684">
                  <c:v>42842.5</c:v>
                </c:pt>
                <c:pt idx="14685">
                  <c:v>42843.5</c:v>
                </c:pt>
                <c:pt idx="14686">
                  <c:v>42844.5</c:v>
                </c:pt>
                <c:pt idx="14687">
                  <c:v>42845.5</c:v>
                </c:pt>
                <c:pt idx="14688">
                  <c:v>42846.5</c:v>
                </c:pt>
                <c:pt idx="14689">
                  <c:v>42847.5</c:v>
                </c:pt>
                <c:pt idx="14690">
                  <c:v>42848.5</c:v>
                </c:pt>
                <c:pt idx="14691">
                  <c:v>42849.5</c:v>
                </c:pt>
                <c:pt idx="14692">
                  <c:v>42850.5</c:v>
                </c:pt>
                <c:pt idx="14693">
                  <c:v>42851.5</c:v>
                </c:pt>
                <c:pt idx="14694">
                  <c:v>42852.5</c:v>
                </c:pt>
                <c:pt idx="14695">
                  <c:v>42853.5</c:v>
                </c:pt>
                <c:pt idx="14696">
                  <c:v>42854.5</c:v>
                </c:pt>
                <c:pt idx="14697">
                  <c:v>42855.5</c:v>
                </c:pt>
                <c:pt idx="14698">
                  <c:v>42856.5</c:v>
                </c:pt>
                <c:pt idx="14699">
                  <c:v>42857.5</c:v>
                </c:pt>
                <c:pt idx="14700">
                  <c:v>42858.5</c:v>
                </c:pt>
                <c:pt idx="14701">
                  <c:v>42859.5</c:v>
                </c:pt>
                <c:pt idx="14702">
                  <c:v>42860.5</c:v>
                </c:pt>
                <c:pt idx="14703">
                  <c:v>42861.5</c:v>
                </c:pt>
                <c:pt idx="14704">
                  <c:v>42862.5</c:v>
                </c:pt>
                <c:pt idx="14705">
                  <c:v>42863.5</c:v>
                </c:pt>
                <c:pt idx="14706">
                  <c:v>42864.5</c:v>
                </c:pt>
                <c:pt idx="14707">
                  <c:v>42865.5</c:v>
                </c:pt>
                <c:pt idx="14708">
                  <c:v>42866.5</c:v>
                </c:pt>
                <c:pt idx="14709">
                  <c:v>42867.5</c:v>
                </c:pt>
                <c:pt idx="14710">
                  <c:v>42868.5</c:v>
                </c:pt>
                <c:pt idx="14711">
                  <c:v>42869.5</c:v>
                </c:pt>
                <c:pt idx="14712">
                  <c:v>42870.5</c:v>
                </c:pt>
                <c:pt idx="14713">
                  <c:v>42871.5</c:v>
                </c:pt>
                <c:pt idx="14714">
                  <c:v>42872.5</c:v>
                </c:pt>
                <c:pt idx="14715">
                  <c:v>42873.5</c:v>
                </c:pt>
                <c:pt idx="14716">
                  <c:v>42874.5</c:v>
                </c:pt>
                <c:pt idx="14717">
                  <c:v>42875.5</c:v>
                </c:pt>
                <c:pt idx="14718">
                  <c:v>42876.5</c:v>
                </c:pt>
                <c:pt idx="14719">
                  <c:v>42877.5</c:v>
                </c:pt>
                <c:pt idx="14720">
                  <c:v>42878.5</c:v>
                </c:pt>
                <c:pt idx="14721">
                  <c:v>42879.5</c:v>
                </c:pt>
                <c:pt idx="14722">
                  <c:v>42880.5</c:v>
                </c:pt>
                <c:pt idx="14723">
                  <c:v>42881.5</c:v>
                </c:pt>
                <c:pt idx="14724">
                  <c:v>42882.5</c:v>
                </c:pt>
                <c:pt idx="14725">
                  <c:v>42883.5</c:v>
                </c:pt>
                <c:pt idx="14726">
                  <c:v>42884.5</c:v>
                </c:pt>
                <c:pt idx="14727">
                  <c:v>42885.5</c:v>
                </c:pt>
                <c:pt idx="14728">
                  <c:v>42886.5</c:v>
                </c:pt>
                <c:pt idx="14729">
                  <c:v>42887.5</c:v>
                </c:pt>
                <c:pt idx="14730">
                  <c:v>42888.5</c:v>
                </c:pt>
                <c:pt idx="14731">
                  <c:v>42889.5</c:v>
                </c:pt>
                <c:pt idx="14732">
                  <c:v>42890.5</c:v>
                </c:pt>
                <c:pt idx="14733">
                  <c:v>42891.5</c:v>
                </c:pt>
                <c:pt idx="14734">
                  <c:v>42892.5</c:v>
                </c:pt>
                <c:pt idx="14735">
                  <c:v>42893.5</c:v>
                </c:pt>
                <c:pt idx="14736">
                  <c:v>42894.5</c:v>
                </c:pt>
                <c:pt idx="14737">
                  <c:v>42895.5</c:v>
                </c:pt>
                <c:pt idx="14738">
                  <c:v>42896.5</c:v>
                </c:pt>
                <c:pt idx="14739">
                  <c:v>42897.5</c:v>
                </c:pt>
                <c:pt idx="14740">
                  <c:v>42898.5</c:v>
                </c:pt>
                <c:pt idx="14741">
                  <c:v>42899.5</c:v>
                </c:pt>
                <c:pt idx="14742">
                  <c:v>42900.5</c:v>
                </c:pt>
                <c:pt idx="14743">
                  <c:v>42901.5</c:v>
                </c:pt>
                <c:pt idx="14744">
                  <c:v>42902.5</c:v>
                </c:pt>
                <c:pt idx="14745">
                  <c:v>42903.5</c:v>
                </c:pt>
                <c:pt idx="14746">
                  <c:v>42904.5</c:v>
                </c:pt>
                <c:pt idx="14747">
                  <c:v>42905.5</c:v>
                </c:pt>
                <c:pt idx="14748">
                  <c:v>42906.5</c:v>
                </c:pt>
                <c:pt idx="14749">
                  <c:v>42907.5</c:v>
                </c:pt>
                <c:pt idx="14750">
                  <c:v>42908.5</c:v>
                </c:pt>
                <c:pt idx="14751">
                  <c:v>42909.5</c:v>
                </c:pt>
                <c:pt idx="14752">
                  <c:v>42910.5</c:v>
                </c:pt>
                <c:pt idx="14753">
                  <c:v>42911.5</c:v>
                </c:pt>
                <c:pt idx="14754">
                  <c:v>42912.5</c:v>
                </c:pt>
                <c:pt idx="14755">
                  <c:v>42913.5</c:v>
                </c:pt>
                <c:pt idx="14756">
                  <c:v>42914.5</c:v>
                </c:pt>
                <c:pt idx="14757">
                  <c:v>42915.5</c:v>
                </c:pt>
                <c:pt idx="14758">
                  <c:v>42916.5</c:v>
                </c:pt>
                <c:pt idx="14759">
                  <c:v>42917.5</c:v>
                </c:pt>
                <c:pt idx="14760">
                  <c:v>42918.5</c:v>
                </c:pt>
                <c:pt idx="14761">
                  <c:v>42919.5</c:v>
                </c:pt>
                <c:pt idx="14762">
                  <c:v>42920.5</c:v>
                </c:pt>
                <c:pt idx="14763">
                  <c:v>42921.5</c:v>
                </c:pt>
                <c:pt idx="14764">
                  <c:v>42922.5</c:v>
                </c:pt>
                <c:pt idx="14765">
                  <c:v>42923.5</c:v>
                </c:pt>
                <c:pt idx="14766">
                  <c:v>42924.5</c:v>
                </c:pt>
                <c:pt idx="14767">
                  <c:v>42925.5</c:v>
                </c:pt>
                <c:pt idx="14768">
                  <c:v>42926.5</c:v>
                </c:pt>
                <c:pt idx="14769">
                  <c:v>42927.5</c:v>
                </c:pt>
                <c:pt idx="14770">
                  <c:v>42928.5</c:v>
                </c:pt>
                <c:pt idx="14771">
                  <c:v>42929.5</c:v>
                </c:pt>
                <c:pt idx="14772">
                  <c:v>42930.5</c:v>
                </c:pt>
                <c:pt idx="14773">
                  <c:v>42931.5</c:v>
                </c:pt>
                <c:pt idx="14774">
                  <c:v>42932.5</c:v>
                </c:pt>
                <c:pt idx="14775">
                  <c:v>42933.5</c:v>
                </c:pt>
                <c:pt idx="14776">
                  <c:v>42934.5</c:v>
                </c:pt>
                <c:pt idx="14777">
                  <c:v>42935.5</c:v>
                </c:pt>
                <c:pt idx="14778">
                  <c:v>42936.5</c:v>
                </c:pt>
                <c:pt idx="14779">
                  <c:v>42937.5</c:v>
                </c:pt>
                <c:pt idx="14780">
                  <c:v>42938.5</c:v>
                </c:pt>
                <c:pt idx="14781">
                  <c:v>42939.5</c:v>
                </c:pt>
                <c:pt idx="14782">
                  <c:v>42940.5</c:v>
                </c:pt>
                <c:pt idx="14783">
                  <c:v>42941.5</c:v>
                </c:pt>
                <c:pt idx="14784">
                  <c:v>42942.5</c:v>
                </c:pt>
                <c:pt idx="14785">
                  <c:v>42943.5</c:v>
                </c:pt>
                <c:pt idx="14786">
                  <c:v>42944.5</c:v>
                </c:pt>
                <c:pt idx="14787">
                  <c:v>42945.5</c:v>
                </c:pt>
                <c:pt idx="14788">
                  <c:v>42946.5</c:v>
                </c:pt>
                <c:pt idx="14789">
                  <c:v>42947.5</c:v>
                </c:pt>
                <c:pt idx="14790">
                  <c:v>42948.5</c:v>
                </c:pt>
                <c:pt idx="14791">
                  <c:v>42949.5</c:v>
                </c:pt>
                <c:pt idx="14792">
                  <c:v>42950.5</c:v>
                </c:pt>
                <c:pt idx="14793">
                  <c:v>42951.5</c:v>
                </c:pt>
                <c:pt idx="14794">
                  <c:v>42952.5</c:v>
                </c:pt>
                <c:pt idx="14795">
                  <c:v>42953.5</c:v>
                </c:pt>
                <c:pt idx="14796">
                  <c:v>42954.5</c:v>
                </c:pt>
                <c:pt idx="14797">
                  <c:v>42955.5</c:v>
                </c:pt>
                <c:pt idx="14798">
                  <c:v>42956.5</c:v>
                </c:pt>
                <c:pt idx="14799">
                  <c:v>42957.5</c:v>
                </c:pt>
                <c:pt idx="14800">
                  <c:v>42958.5</c:v>
                </c:pt>
                <c:pt idx="14801">
                  <c:v>42959.5</c:v>
                </c:pt>
                <c:pt idx="14802">
                  <c:v>42960.5</c:v>
                </c:pt>
                <c:pt idx="14803">
                  <c:v>42961.5</c:v>
                </c:pt>
                <c:pt idx="14804">
                  <c:v>42962.5</c:v>
                </c:pt>
                <c:pt idx="14805">
                  <c:v>42963.5</c:v>
                </c:pt>
                <c:pt idx="14806">
                  <c:v>42964.5</c:v>
                </c:pt>
                <c:pt idx="14807">
                  <c:v>42965.5</c:v>
                </c:pt>
                <c:pt idx="14808">
                  <c:v>42966.5</c:v>
                </c:pt>
                <c:pt idx="14809">
                  <c:v>42967.5</c:v>
                </c:pt>
                <c:pt idx="14810">
                  <c:v>42968.5</c:v>
                </c:pt>
                <c:pt idx="14811">
                  <c:v>42969.5</c:v>
                </c:pt>
                <c:pt idx="14812">
                  <c:v>42970.5</c:v>
                </c:pt>
                <c:pt idx="14813">
                  <c:v>42971.5</c:v>
                </c:pt>
                <c:pt idx="14814">
                  <c:v>42972.5</c:v>
                </c:pt>
                <c:pt idx="14815">
                  <c:v>42973.5</c:v>
                </c:pt>
                <c:pt idx="14816">
                  <c:v>42974.5</c:v>
                </c:pt>
                <c:pt idx="14817">
                  <c:v>42975.5</c:v>
                </c:pt>
                <c:pt idx="14818">
                  <c:v>42976.5</c:v>
                </c:pt>
                <c:pt idx="14819">
                  <c:v>42977.5</c:v>
                </c:pt>
                <c:pt idx="14820">
                  <c:v>42978.5</c:v>
                </c:pt>
                <c:pt idx="14821">
                  <c:v>42979.5</c:v>
                </c:pt>
                <c:pt idx="14822">
                  <c:v>42980.5</c:v>
                </c:pt>
                <c:pt idx="14823">
                  <c:v>42981.5</c:v>
                </c:pt>
                <c:pt idx="14824">
                  <c:v>42982.5</c:v>
                </c:pt>
                <c:pt idx="14825">
                  <c:v>42983.5</c:v>
                </c:pt>
                <c:pt idx="14826">
                  <c:v>42984.5</c:v>
                </c:pt>
                <c:pt idx="14827">
                  <c:v>42985.5</c:v>
                </c:pt>
                <c:pt idx="14828">
                  <c:v>42986.5</c:v>
                </c:pt>
                <c:pt idx="14829">
                  <c:v>42987.5</c:v>
                </c:pt>
                <c:pt idx="14830">
                  <c:v>42988.5</c:v>
                </c:pt>
                <c:pt idx="14831">
                  <c:v>42989.5</c:v>
                </c:pt>
                <c:pt idx="14832">
                  <c:v>42990.5</c:v>
                </c:pt>
                <c:pt idx="14833">
                  <c:v>42991.5</c:v>
                </c:pt>
                <c:pt idx="14834">
                  <c:v>42992.5</c:v>
                </c:pt>
                <c:pt idx="14835">
                  <c:v>42993.5</c:v>
                </c:pt>
                <c:pt idx="14836">
                  <c:v>42994.5</c:v>
                </c:pt>
                <c:pt idx="14837">
                  <c:v>42995.5</c:v>
                </c:pt>
                <c:pt idx="14838">
                  <c:v>42996.5</c:v>
                </c:pt>
                <c:pt idx="14839">
                  <c:v>43001.5</c:v>
                </c:pt>
                <c:pt idx="14840">
                  <c:v>43002.5</c:v>
                </c:pt>
                <c:pt idx="14841">
                  <c:v>43003.5</c:v>
                </c:pt>
                <c:pt idx="14842">
                  <c:v>43004.5</c:v>
                </c:pt>
                <c:pt idx="14843">
                  <c:v>43005.5</c:v>
                </c:pt>
                <c:pt idx="14844">
                  <c:v>43006.5</c:v>
                </c:pt>
                <c:pt idx="14845">
                  <c:v>43007.5</c:v>
                </c:pt>
                <c:pt idx="14846">
                  <c:v>43008.5</c:v>
                </c:pt>
                <c:pt idx="14847">
                  <c:v>43009.5</c:v>
                </c:pt>
                <c:pt idx="14848">
                  <c:v>43010.5</c:v>
                </c:pt>
                <c:pt idx="14849">
                  <c:v>43011.5</c:v>
                </c:pt>
                <c:pt idx="14850">
                  <c:v>43012.5</c:v>
                </c:pt>
                <c:pt idx="14851">
                  <c:v>43013.5</c:v>
                </c:pt>
                <c:pt idx="14852">
                  <c:v>43014.5</c:v>
                </c:pt>
                <c:pt idx="14853">
                  <c:v>43015.5</c:v>
                </c:pt>
                <c:pt idx="14854">
                  <c:v>43016.5</c:v>
                </c:pt>
                <c:pt idx="14855">
                  <c:v>43017.5</c:v>
                </c:pt>
                <c:pt idx="14856">
                  <c:v>43018.5</c:v>
                </c:pt>
                <c:pt idx="14857">
                  <c:v>43019.5</c:v>
                </c:pt>
                <c:pt idx="14858">
                  <c:v>43020.5</c:v>
                </c:pt>
                <c:pt idx="14859">
                  <c:v>43021.5</c:v>
                </c:pt>
                <c:pt idx="14860">
                  <c:v>43022.5</c:v>
                </c:pt>
                <c:pt idx="14861">
                  <c:v>43023.5</c:v>
                </c:pt>
                <c:pt idx="14862">
                  <c:v>43024.5</c:v>
                </c:pt>
                <c:pt idx="14863">
                  <c:v>43025.5</c:v>
                </c:pt>
                <c:pt idx="14864">
                  <c:v>43026.5</c:v>
                </c:pt>
                <c:pt idx="14865">
                  <c:v>43027.5</c:v>
                </c:pt>
                <c:pt idx="14866">
                  <c:v>43028.5</c:v>
                </c:pt>
                <c:pt idx="14867">
                  <c:v>43029.5</c:v>
                </c:pt>
                <c:pt idx="14868">
                  <c:v>43030.5</c:v>
                </c:pt>
                <c:pt idx="14869">
                  <c:v>43030.5</c:v>
                </c:pt>
                <c:pt idx="14870">
                  <c:v>43031.5</c:v>
                </c:pt>
                <c:pt idx="14871">
                  <c:v>43032.5</c:v>
                </c:pt>
                <c:pt idx="14872">
                  <c:v>43033.5</c:v>
                </c:pt>
                <c:pt idx="14873">
                  <c:v>43034.5</c:v>
                </c:pt>
                <c:pt idx="14874">
                  <c:v>43035.5</c:v>
                </c:pt>
                <c:pt idx="14875">
                  <c:v>43036.5</c:v>
                </c:pt>
                <c:pt idx="14876">
                  <c:v>43037.5</c:v>
                </c:pt>
                <c:pt idx="14877">
                  <c:v>43038.5</c:v>
                </c:pt>
                <c:pt idx="14878">
                  <c:v>43039.5</c:v>
                </c:pt>
                <c:pt idx="14879">
                  <c:v>43040.5</c:v>
                </c:pt>
                <c:pt idx="14880">
                  <c:v>43041.5</c:v>
                </c:pt>
                <c:pt idx="14881">
                  <c:v>43042.5</c:v>
                </c:pt>
                <c:pt idx="14882">
                  <c:v>43043.5</c:v>
                </c:pt>
                <c:pt idx="14883">
                  <c:v>43044.5</c:v>
                </c:pt>
                <c:pt idx="14884">
                  <c:v>43045.5</c:v>
                </c:pt>
                <c:pt idx="14885">
                  <c:v>43046.5</c:v>
                </c:pt>
                <c:pt idx="14886">
                  <c:v>43047.5</c:v>
                </c:pt>
                <c:pt idx="14887">
                  <c:v>43048.5</c:v>
                </c:pt>
                <c:pt idx="14888">
                  <c:v>43049.5</c:v>
                </c:pt>
                <c:pt idx="14889">
                  <c:v>43050.5</c:v>
                </c:pt>
                <c:pt idx="14890">
                  <c:v>43051.5</c:v>
                </c:pt>
                <c:pt idx="14891">
                  <c:v>43052.5</c:v>
                </c:pt>
                <c:pt idx="14892">
                  <c:v>43053.5</c:v>
                </c:pt>
                <c:pt idx="14893">
                  <c:v>43054.5</c:v>
                </c:pt>
                <c:pt idx="14894">
                  <c:v>43055.5</c:v>
                </c:pt>
                <c:pt idx="14895">
                  <c:v>43056.5</c:v>
                </c:pt>
                <c:pt idx="14896">
                  <c:v>43057.5</c:v>
                </c:pt>
                <c:pt idx="14897">
                  <c:v>43058.5</c:v>
                </c:pt>
                <c:pt idx="14898">
                  <c:v>43059.5</c:v>
                </c:pt>
                <c:pt idx="14899">
                  <c:v>43060.5</c:v>
                </c:pt>
                <c:pt idx="14900">
                  <c:v>43061.5</c:v>
                </c:pt>
                <c:pt idx="14901">
                  <c:v>43062.5</c:v>
                </c:pt>
                <c:pt idx="14902">
                  <c:v>43063.5</c:v>
                </c:pt>
                <c:pt idx="14903">
                  <c:v>43064.5</c:v>
                </c:pt>
                <c:pt idx="14904">
                  <c:v>43065.5</c:v>
                </c:pt>
                <c:pt idx="14905">
                  <c:v>43066.5</c:v>
                </c:pt>
                <c:pt idx="14906">
                  <c:v>43067.5</c:v>
                </c:pt>
                <c:pt idx="14907">
                  <c:v>43068.5</c:v>
                </c:pt>
                <c:pt idx="14908">
                  <c:v>43069.5</c:v>
                </c:pt>
                <c:pt idx="14909">
                  <c:v>43070.5</c:v>
                </c:pt>
                <c:pt idx="14910">
                  <c:v>43071.5</c:v>
                </c:pt>
                <c:pt idx="14911">
                  <c:v>43072.5</c:v>
                </c:pt>
                <c:pt idx="14912">
                  <c:v>43073.5</c:v>
                </c:pt>
                <c:pt idx="14913">
                  <c:v>43074.5</c:v>
                </c:pt>
                <c:pt idx="14914">
                  <c:v>43075.5</c:v>
                </c:pt>
                <c:pt idx="14915">
                  <c:v>43076.5</c:v>
                </c:pt>
                <c:pt idx="14916">
                  <c:v>43077.5</c:v>
                </c:pt>
                <c:pt idx="14917">
                  <c:v>43078.5</c:v>
                </c:pt>
                <c:pt idx="14918">
                  <c:v>43079.5</c:v>
                </c:pt>
                <c:pt idx="14919">
                  <c:v>43080.5</c:v>
                </c:pt>
                <c:pt idx="14920">
                  <c:v>43081.5</c:v>
                </c:pt>
                <c:pt idx="14921">
                  <c:v>43082.5</c:v>
                </c:pt>
                <c:pt idx="14922">
                  <c:v>43083.5</c:v>
                </c:pt>
                <c:pt idx="14923">
                  <c:v>43084.5</c:v>
                </c:pt>
                <c:pt idx="14924">
                  <c:v>43085.5</c:v>
                </c:pt>
                <c:pt idx="14925">
                  <c:v>43086.5</c:v>
                </c:pt>
                <c:pt idx="14926">
                  <c:v>43087.5</c:v>
                </c:pt>
                <c:pt idx="14927">
                  <c:v>43088.5</c:v>
                </c:pt>
                <c:pt idx="14928">
                  <c:v>43089.5</c:v>
                </c:pt>
                <c:pt idx="14929">
                  <c:v>43090.5</c:v>
                </c:pt>
                <c:pt idx="14930">
                  <c:v>43091.5</c:v>
                </c:pt>
                <c:pt idx="14931">
                  <c:v>43092.5</c:v>
                </c:pt>
                <c:pt idx="14932">
                  <c:v>43093.5</c:v>
                </c:pt>
                <c:pt idx="14933">
                  <c:v>43094.5</c:v>
                </c:pt>
                <c:pt idx="14934">
                  <c:v>43095.5</c:v>
                </c:pt>
                <c:pt idx="14935">
                  <c:v>43096.5</c:v>
                </c:pt>
                <c:pt idx="14936">
                  <c:v>43097.5</c:v>
                </c:pt>
                <c:pt idx="14937">
                  <c:v>43098.5</c:v>
                </c:pt>
                <c:pt idx="14938">
                  <c:v>43099.5</c:v>
                </c:pt>
                <c:pt idx="14939">
                  <c:v>43100.5</c:v>
                </c:pt>
                <c:pt idx="14940">
                  <c:v>43101.5</c:v>
                </c:pt>
                <c:pt idx="14941">
                  <c:v>43102.5</c:v>
                </c:pt>
                <c:pt idx="14942">
                  <c:v>43103.5</c:v>
                </c:pt>
                <c:pt idx="14943">
                  <c:v>43104.5</c:v>
                </c:pt>
                <c:pt idx="14944">
                  <c:v>43105.5</c:v>
                </c:pt>
                <c:pt idx="14945">
                  <c:v>43106.5</c:v>
                </c:pt>
                <c:pt idx="14946">
                  <c:v>43107.5</c:v>
                </c:pt>
                <c:pt idx="14947">
                  <c:v>43108.5</c:v>
                </c:pt>
                <c:pt idx="14948">
                  <c:v>43109.5</c:v>
                </c:pt>
                <c:pt idx="14949">
                  <c:v>43110.5</c:v>
                </c:pt>
                <c:pt idx="14950">
                  <c:v>43111.5</c:v>
                </c:pt>
                <c:pt idx="14951">
                  <c:v>43112.5</c:v>
                </c:pt>
                <c:pt idx="14952">
                  <c:v>43113.5</c:v>
                </c:pt>
                <c:pt idx="14953">
                  <c:v>43114.5</c:v>
                </c:pt>
                <c:pt idx="14954">
                  <c:v>43115.5</c:v>
                </c:pt>
                <c:pt idx="14955">
                  <c:v>43116.5</c:v>
                </c:pt>
                <c:pt idx="14956">
                  <c:v>43117.5</c:v>
                </c:pt>
                <c:pt idx="14957">
                  <c:v>43118.5</c:v>
                </c:pt>
                <c:pt idx="14958">
                  <c:v>43119.5</c:v>
                </c:pt>
                <c:pt idx="14959">
                  <c:v>43120.5</c:v>
                </c:pt>
                <c:pt idx="14960">
                  <c:v>43121.5</c:v>
                </c:pt>
                <c:pt idx="14961">
                  <c:v>43122.5</c:v>
                </c:pt>
                <c:pt idx="14962">
                  <c:v>43123.5</c:v>
                </c:pt>
                <c:pt idx="14963">
                  <c:v>43124.5</c:v>
                </c:pt>
                <c:pt idx="14964">
                  <c:v>43125.5</c:v>
                </c:pt>
                <c:pt idx="14965">
                  <c:v>43126.5</c:v>
                </c:pt>
                <c:pt idx="14966">
                  <c:v>43127.5</c:v>
                </c:pt>
                <c:pt idx="14967">
                  <c:v>43128.5</c:v>
                </c:pt>
                <c:pt idx="14968">
                  <c:v>43129.5</c:v>
                </c:pt>
                <c:pt idx="14969">
                  <c:v>43130.5</c:v>
                </c:pt>
                <c:pt idx="14970">
                  <c:v>43131.5</c:v>
                </c:pt>
                <c:pt idx="14971">
                  <c:v>43132.5</c:v>
                </c:pt>
                <c:pt idx="14972">
                  <c:v>43133.5</c:v>
                </c:pt>
                <c:pt idx="14973">
                  <c:v>43134.5</c:v>
                </c:pt>
                <c:pt idx="14974">
                  <c:v>43135.5</c:v>
                </c:pt>
                <c:pt idx="14975">
                  <c:v>43136.5</c:v>
                </c:pt>
                <c:pt idx="14976">
                  <c:v>43137.5</c:v>
                </c:pt>
                <c:pt idx="14977">
                  <c:v>43138.5</c:v>
                </c:pt>
                <c:pt idx="14978">
                  <c:v>43139.5</c:v>
                </c:pt>
                <c:pt idx="14979">
                  <c:v>43140.5</c:v>
                </c:pt>
                <c:pt idx="14980">
                  <c:v>43141.5</c:v>
                </c:pt>
                <c:pt idx="14981">
                  <c:v>43142.5</c:v>
                </c:pt>
                <c:pt idx="14982">
                  <c:v>43143.5</c:v>
                </c:pt>
                <c:pt idx="14983">
                  <c:v>43144.5</c:v>
                </c:pt>
                <c:pt idx="14984">
                  <c:v>43145.5</c:v>
                </c:pt>
                <c:pt idx="14985">
                  <c:v>43146.5</c:v>
                </c:pt>
                <c:pt idx="14986">
                  <c:v>43147.5</c:v>
                </c:pt>
                <c:pt idx="14987">
                  <c:v>43148.5</c:v>
                </c:pt>
                <c:pt idx="14988">
                  <c:v>43149.5</c:v>
                </c:pt>
                <c:pt idx="14989">
                  <c:v>43150.5</c:v>
                </c:pt>
                <c:pt idx="14990">
                  <c:v>43151.5</c:v>
                </c:pt>
                <c:pt idx="14991">
                  <c:v>43152.5</c:v>
                </c:pt>
                <c:pt idx="14992">
                  <c:v>43153.5</c:v>
                </c:pt>
                <c:pt idx="14993">
                  <c:v>43154.5</c:v>
                </c:pt>
                <c:pt idx="14994">
                  <c:v>43155.5</c:v>
                </c:pt>
                <c:pt idx="14995">
                  <c:v>43156.5</c:v>
                </c:pt>
                <c:pt idx="14996">
                  <c:v>43157.5</c:v>
                </c:pt>
                <c:pt idx="14997">
                  <c:v>43158.5</c:v>
                </c:pt>
                <c:pt idx="14998">
                  <c:v>43159.5</c:v>
                </c:pt>
                <c:pt idx="14999">
                  <c:v>43160.5</c:v>
                </c:pt>
                <c:pt idx="15000">
                  <c:v>43161.5</c:v>
                </c:pt>
                <c:pt idx="15001">
                  <c:v>43162.5</c:v>
                </c:pt>
                <c:pt idx="15002">
                  <c:v>43163.5</c:v>
                </c:pt>
                <c:pt idx="15003">
                  <c:v>43164.5</c:v>
                </c:pt>
                <c:pt idx="15004">
                  <c:v>43165.5</c:v>
                </c:pt>
                <c:pt idx="15005">
                  <c:v>43166.5</c:v>
                </c:pt>
                <c:pt idx="15006">
                  <c:v>43167.5</c:v>
                </c:pt>
                <c:pt idx="15007">
                  <c:v>43168.5</c:v>
                </c:pt>
                <c:pt idx="15008">
                  <c:v>43169.5</c:v>
                </c:pt>
                <c:pt idx="15009">
                  <c:v>43170.5</c:v>
                </c:pt>
                <c:pt idx="15010">
                  <c:v>43171.5</c:v>
                </c:pt>
                <c:pt idx="15011">
                  <c:v>43172.5</c:v>
                </c:pt>
                <c:pt idx="15012">
                  <c:v>43173.5</c:v>
                </c:pt>
                <c:pt idx="15013">
                  <c:v>43174.5</c:v>
                </c:pt>
                <c:pt idx="15014">
                  <c:v>43175.5</c:v>
                </c:pt>
                <c:pt idx="15015">
                  <c:v>43176.5</c:v>
                </c:pt>
                <c:pt idx="15016">
                  <c:v>43177.5</c:v>
                </c:pt>
                <c:pt idx="15017">
                  <c:v>43178.5</c:v>
                </c:pt>
                <c:pt idx="15018">
                  <c:v>43179.5</c:v>
                </c:pt>
                <c:pt idx="15019">
                  <c:v>43180.5</c:v>
                </c:pt>
                <c:pt idx="15020">
                  <c:v>43181.5</c:v>
                </c:pt>
                <c:pt idx="15021">
                  <c:v>43182.5</c:v>
                </c:pt>
                <c:pt idx="15022">
                  <c:v>43183.5</c:v>
                </c:pt>
                <c:pt idx="15023">
                  <c:v>43184.5</c:v>
                </c:pt>
                <c:pt idx="15024">
                  <c:v>43185.5</c:v>
                </c:pt>
                <c:pt idx="15025">
                  <c:v>43186.5</c:v>
                </c:pt>
                <c:pt idx="15026">
                  <c:v>43187.5</c:v>
                </c:pt>
                <c:pt idx="15027">
                  <c:v>43188.5</c:v>
                </c:pt>
                <c:pt idx="15028">
                  <c:v>43189.5</c:v>
                </c:pt>
                <c:pt idx="15029">
                  <c:v>43190.5</c:v>
                </c:pt>
                <c:pt idx="15030">
                  <c:v>43191.5</c:v>
                </c:pt>
                <c:pt idx="15031">
                  <c:v>43192.5</c:v>
                </c:pt>
                <c:pt idx="15032">
                  <c:v>43193.5</c:v>
                </c:pt>
                <c:pt idx="15033">
                  <c:v>43194.5</c:v>
                </c:pt>
                <c:pt idx="15034">
                  <c:v>43195.5</c:v>
                </c:pt>
                <c:pt idx="15035">
                  <c:v>43196.5</c:v>
                </c:pt>
                <c:pt idx="15036">
                  <c:v>43197.5</c:v>
                </c:pt>
                <c:pt idx="15037">
                  <c:v>43198.5</c:v>
                </c:pt>
                <c:pt idx="15038">
                  <c:v>43199.5</c:v>
                </c:pt>
                <c:pt idx="15039">
                  <c:v>43200.5</c:v>
                </c:pt>
                <c:pt idx="15040">
                  <c:v>43201.5</c:v>
                </c:pt>
                <c:pt idx="15041">
                  <c:v>43202.5</c:v>
                </c:pt>
                <c:pt idx="15042">
                  <c:v>43203.5</c:v>
                </c:pt>
                <c:pt idx="15043">
                  <c:v>43204.5</c:v>
                </c:pt>
                <c:pt idx="15044">
                  <c:v>43205.5</c:v>
                </c:pt>
                <c:pt idx="15045">
                  <c:v>43206.5</c:v>
                </c:pt>
                <c:pt idx="15046">
                  <c:v>43207.5</c:v>
                </c:pt>
                <c:pt idx="15047">
                  <c:v>43208.5</c:v>
                </c:pt>
                <c:pt idx="15048">
                  <c:v>43209.5</c:v>
                </c:pt>
                <c:pt idx="15049">
                  <c:v>43210.5</c:v>
                </c:pt>
                <c:pt idx="15050">
                  <c:v>43211.5</c:v>
                </c:pt>
                <c:pt idx="15051">
                  <c:v>43212.5</c:v>
                </c:pt>
                <c:pt idx="15052">
                  <c:v>43213.5</c:v>
                </c:pt>
                <c:pt idx="15053">
                  <c:v>43214.5</c:v>
                </c:pt>
                <c:pt idx="15054">
                  <c:v>43215.5</c:v>
                </c:pt>
                <c:pt idx="15055">
                  <c:v>43216.5</c:v>
                </c:pt>
                <c:pt idx="15056">
                  <c:v>43217.5</c:v>
                </c:pt>
                <c:pt idx="15057">
                  <c:v>43218.5</c:v>
                </c:pt>
                <c:pt idx="15058">
                  <c:v>43219.5</c:v>
                </c:pt>
                <c:pt idx="15059">
                  <c:v>43220.5</c:v>
                </c:pt>
                <c:pt idx="15060">
                  <c:v>43221.5</c:v>
                </c:pt>
                <c:pt idx="15061">
                  <c:v>43222.5</c:v>
                </c:pt>
                <c:pt idx="15062">
                  <c:v>43223.5</c:v>
                </c:pt>
                <c:pt idx="15063">
                  <c:v>43224.5</c:v>
                </c:pt>
                <c:pt idx="15064">
                  <c:v>43225.5</c:v>
                </c:pt>
                <c:pt idx="15065">
                  <c:v>43226.5</c:v>
                </c:pt>
                <c:pt idx="15066">
                  <c:v>43227.5</c:v>
                </c:pt>
                <c:pt idx="15067">
                  <c:v>43228.5</c:v>
                </c:pt>
                <c:pt idx="15068">
                  <c:v>43229.5</c:v>
                </c:pt>
                <c:pt idx="15069">
                  <c:v>43230.5</c:v>
                </c:pt>
                <c:pt idx="15070">
                  <c:v>43231.5</c:v>
                </c:pt>
                <c:pt idx="15071">
                  <c:v>43232.5</c:v>
                </c:pt>
                <c:pt idx="15072">
                  <c:v>43233.5</c:v>
                </c:pt>
                <c:pt idx="15073">
                  <c:v>43234.5</c:v>
                </c:pt>
                <c:pt idx="15074">
                  <c:v>43235.5</c:v>
                </c:pt>
                <c:pt idx="15075">
                  <c:v>43236.5</c:v>
                </c:pt>
                <c:pt idx="15076">
                  <c:v>43237.5</c:v>
                </c:pt>
                <c:pt idx="15077">
                  <c:v>43238.5</c:v>
                </c:pt>
                <c:pt idx="15078">
                  <c:v>43239.5</c:v>
                </c:pt>
                <c:pt idx="15079">
                  <c:v>43240.5</c:v>
                </c:pt>
                <c:pt idx="15080">
                  <c:v>43241.5</c:v>
                </c:pt>
                <c:pt idx="15081">
                  <c:v>43242.5</c:v>
                </c:pt>
                <c:pt idx="15082">
                  <c:v>43243.5</c:v>
                </c:pt>
                <c:pt idx="15083">
                  <c:v>43244.5</c:v>
                </c:pt>
                <c:pt idx="15084">
                  <c:v>43245.5</c:v>
                </c:pt>
                <c:pt idx="15085">
                  <c:v>43246.5</c:v>
                </c:pt>
                <c:pt idx="15086">
                  <c:v>43247.5</c:v>
                </c:pt>
                <c:pt idx="15087">
                  <c:v>43248.5</c:v>
                </c:pt>
                <c:pt idx="15088">
                  <c:v>43249.5</c:v>
                </c:pt>
                <c:pt idx="15089">
                  <c:v>43250.5</c:v>
                </c:pt>
                <c:pt idx="15090">
                  <c:v>43251.5</c:v>
                </c:pt>
                <c:pt idx="15091">
                  <c:v>43252.5</c:v>
                </c:pt>
                <c:pt idx="15092">
                  <c:v>43253.5</c:v>
                </c:pt>
                <c:pt idx="15093">
                  <c:v>43254.5</c:v>
                </c:pt>
                <c:pt idx="15094">
                  <c:v>43255.5</c:v>
                </c:pt>
                <c:pt idx="15095">
                  <c:v>43256.5</c:v>
                </c:pt>
                <c:pt idx="15096">
                  <c:v>43257.5</c:v>
                </c:pt>
                <c:pt idx="15097">
                  <c:v>43258.5</c:v>
                </c:pt>
                <c:pt idx="15098">
                  <c:v>43259.5</c:v>
                </c:pt>
                <c:pt idx="15099">
                  <c:v>43260.5</c:v>
                </c:pt>
                <c:pt idx="15100">
                  <c:v>43261.5</c:v>
                </c:pt>
                <c:pt idx="15101">
                  <c:v>43262.5</c:v>
                </c:pt>
                <c:pt idx="15102">
                  <c:v>43263.5</c:v>
                </c:pt>
                <c:pt idx="15103">
                  <c:v>43264.5</c:v>
                </c:pt>
                <c:pt idx="15104">
                  <c:v>43265.5</c:v>
                </c:pt>
                <c:pt idx="15105">
                  <c:v>43266.5</c:v>
                </c:pt>
                <c:pt idx="15106">
                  <c:v>43267.5</c:v>
                </c:pt>
                <c:pt idx="15107">
                  <c:v>43268.5</c:v>
                </c:pt>
                <c:pt idx="15108">
                  <c:v>43269.5</c:v>
                </c:pt>
                <c:pt idx="15109">
                  <c:v>43270.5</c:v>
                </c:pt>
                <c:pt idx="15110">
                  <c:v>43271.5</c:v>
                </c:pt>
                <c:pt idx="15111">
                  <c:v>43272.5</c:v>
                </c:pt>
                <c:pt idx="15112">
                  <c:v>43273.5</c:v>
                </c:pt>
                <c:pt idx="15113">
                  <c:v>43274.5</c:v>
                </c:pt>
                <c:pt idx="15114">
                  <c:v>43275.5</c:v>
                </c:pt>
                <c:pt idx="15115">
                  <c:v>43276.5</c:v>
                </c:pt>
                <c:pt idx="15116">
                  <c:v>43277.5</c:v>
                </c:pt>
                <c:pt idx="15117">
                  <c:v>43278.5</c:v>
                </c:pt>
                <c:pt idx="15118">
                  <c:v>43279.5</c:v>
                </c:pt>
                <c:pt idx="15119">
                  <c:v>43280.5</c:v>
                </c:pt>
                <c:pt idx="15120">
                  <c:v>43281.5</c:v>
                </c:pt>
                <c:pt idx="15121">
                  <c:v>43282.5</c:v>
                </c:pt>
                <c:pt idx="15122">
                  <c:v>43283.5</c:v>
                </c:pt>
                <c:pt idx="15123">
                  <c:v>43284.5</c:v>
                </c:pt>
                <c:pt idx="15124">
                  <c:v>43285.5</c:v>
                </c:pt>
                <c:pt idx="15125">
                  <c:v>43286.5</c:v>
                </c:pt>
                <c:pt idx="15126">
                  <c:v>43287.5</c:v>
                </c:pt>
                <c:pt idx="15127">
                  <c:v>43288.5</c:v>
                </c:pt>
                <c:pt idx="15128">
                  <c:v>43289.5</c:v>
                </c:pt>
                <c:pt idx="15129">
                  <c:v>43290.5</c:v>
                </c:pt>
                <c:pt idx="15130">
                  <c:v>43291.5</c:v>
                </c:pt>
                <c:pt idx="15131">
                  <c:v>43292.5</c:v>
                </c:pt>
                <c:pt idx="15132">
                  <c:v>43293.5</c:v>
                </c:pt>
                <c:pt idx="15133">
                  <c:v>43294.5</c:v>
                </c:pt>
                <c:pt idx="15134">
                  <c:v>43295.5</c:v>
                </c:pt>
                <c:pt idx="15135">
                  <c:v>43296.5</c:v>
                </c:pt>
                <c:pt idx="15136">
                  <c:v>43297.5</c:v>
                </c:pt>
                <c:pt idx="15137">
                  <c:v>43298.5</c:v>
                </c:pt>
                <c:pt idx="15138">
                  <c:v>43299.5</c:v>
                </c:pt>
                <c:pt idx="15139">
                  <c:v>43300.5</c:v>
                </c:pt>
                <c:pt idx="15140">
                  <c:v>43301.5</c:v>
                </c:pt>
                <c:pt idx="15141">
                  <c:v>43302.5</c:v>
                </c:pt>
                <c:pt idx="15142">
                  <c:v>43303.5</c:v>
                </c:pt>
                <c:pt idx="15143">
                  <c:v>43304.5</c:v>
                </c:pt>
                <c:pt idx="15144">
                  <c:v>43305.5</c:v>
                </c:pt>
                <c:pt idx="15145">
                  <c:v>43306.5</c:v>
                </c:pt>
                <c:pt idx="15146">
                  <c:v>43307.5</c:v>
                </c:pt>
                <c:pt idx="15147">
                  <c:v>43308.5</c:v>
                </c:pt>
                <c:pt idx="15148">
                  <c:v>43309.5</c:v>
                </c:pt>
                <c:pt idx="15149">
                  <c:v>43310.5</c:v>
                </c:pt>
                <c:pt idx="15150">
                  <c:v>43311.5</c:v>
                </c:pt>
                <c:pt idx="15151">
                  <c:v>43312.5</c:v>
                </c:pt>
                <c:pt idx="15152">
                  <c:v>43313.5</c:v>
                </c:pt>
                <c:pt idx="15153">
                  <c:v>43314.5</c:v>
                </c:pt>
                <c:pt idx="15154">
                  <c:v>43315.5</c:v>
                </c:pt>
                <c:pt idx="15155">
                  <c:v>43316.5</c:v>
                </c:pt>
                <c:pt idx="15156">
                  <c:v>43317.5</c:v>
                </c:pt>
                <c:pt idx="15157">
                  <c:v>43318.5</c:v>
                </c:pt>
                <c:pt idx="15158">
                  <c:v>43319.5</c:v>
                </c:pt>
                <c:pt idx="15159">
                  <c:v>43320.5</c:v>
                </c:pt>
                <c:pt idx="15160">
                  <c:v>43321.5</c:v>
                </c:pt>
                <c:pt idx="15161">
                  <c:v>43322.5</c:v>
                </c:pt>
                <c:pt idx="15162">
                  <c:v>43323.5</c:v>
                </c:pt>
                <c:pt idx="15163">
                  <c:v>43324.5</c:v>
                </c:pt>
                <c:pt idx="15164">
                  <c:v>43325.5</c:v>
                </c:pt>
                <c:pt idx="15165">
                  <c:v>43326.5</c:v>
                </c:pt>
                <c:pt idx="15166">
                  <c:v>43327.5</c:v>
                </c:pt>
                <c:pt idx="15167">
                  <c:v>43328.5</c:v>
                </c:pt>
                <c:pt idx="15168">
                  <c:v>43329.5</c:v>
                </c:pt>
                <c:pt idx="15169">
                  <c:v>43330.5</c:v>
                </c:pt>
                <c:pt idx="15170">
                  <c:v>43331.5</c:v>
                </c:pt>
                <c:pt idx="15171">
                  <c:v>43332.5</c:v>
                </c:pt>
                <c:pt idx="15172">
                  <c:v>43333.5</c:v>
                </c:pt>
                <c:pt idx="15173">
                  <c:v>43334.5</c:v>
                </c:pt>
                <c:pt idx="15174">
                  <c:v>43335.5</c:v>
                </c:pt>
                <c:pt idx="15175">
                  <c:v>43336.5</c:v>
                </c:pt>
                <c:pt idx="15176">
                  <c:v>43337.5</c:v>
                </c:pt>
                <c:pt idx="15177">
                  <c:v>43338.5</c:v>
                </c:pt>
                <c:pt idx="15178">
                  <c:v>43339.5</c:v>
                </c:pt>
                <c:pt idx="15179">
                  <c:v>43340.5</c:v>
                </c:pt>
                <c:pt idx="15180">
                  <c:v>43341.5</c:v>
                </c:pt>
                <c:pt idx="15181">
                  <c:v>43342.5</c:v>
                </c:pt>
                <c:pt idx="15182">
                  <c:v>43343.5</c:v>
                </c:pt>
                <c:pt idx="15183">
                  <c:v>43344.5</c:v>
                </c:pt>
                <c:pt idx="15184">
                  <c:v>43345.5</c:v>
                </c:pt>
                <c:pt idx="15185">
                  <c:v>43346.5</c:v>
                </c:pt>
                <c:pt idx="15186">
                  <c:v>43347.5</c:v>
                </c:pt>
                <c:pt idx="15187">
                  <c:v>43348.5</c:v>
                </c:pt>
                <c:pt idx="15188">
                  <c:v>43349.5</c:v>
                </c:pt>
                <c:pt idx="15189">
                  <c:v>43350.5</c:v>
                </c:pt>
                <c:pt idx="15190">
                  <c:v>43351.5</c:v>
                </c:pt>
                <c:pt idx="15191">
                  <c:v>43352.5</c:v>
                </c:pt>
                <c:pt idx="15192">
                  <c:v>43353.5</c:v>
                </c:pt>
                <c:pt idx="15193">
                  <c:v>43354.5</c:v>
                </c:pt>
                <c:pt idx="15194">
                  <c:v>43355.5</c:v>
                </c:pt>
                <c:pt idx="15195">
                  <c:v>43356.5</c:v>
                </c:pt>
                <c:pt idx="15196">
                  <c:v>43357.5</c:v>
                </c:pt>
                <c:pt idx="15197">
                  <c:v>43358.5</c:v>
                </c:pt>
                <c:pt idx="15198">
                  <c:v>43359.5</c:v>
                </c:pt>
                <c:pt idx="15199">
                  <c:v>43360.5</c:v>
                </c:pt>
                <c:pt idx="15200">
                  <c:v>43361.5</c:v>
                </c:pt>
                <c:pt idx="15201">
                  <c:v>43362.5</c:v>
                </c:pt>
                <c:pt idx="15202">
                  <c:v>43363.5</c:v>
                </c:pt>
                <c:pt idx="15203">
                  <c:v>43364.5</c:v>
                </c:pt>
                <c:pt idx="15204">
                  <c:v>43365.5</c:v>
                </c:pt>
                <c:pt idx="15205">
                  <c:v>43366.5</c:v>
                </c:pt>
                <c:pt idx="15206">
                  <c:v>43367.5</c:v>
                </c:pt>
                <c:pt idx="15207">
                  <c:v>43368.5</c:v>
                </c:pt>
                <c:pt idx="15208">
                  <c:v>43369.5</c:v>
                </c:pt>
                <c:pt idx="15209">
                  <c:v>43370.5</c:v>
                </c:pt>
                <c:pt idx="15210">
                  <c:v>43371.5</c:v>
                </c:pt>
                <c:pt idx="15211">
                  <c:v>43372.5</c:v>
                </c:pt>
                <c:pt idx="15212">
                  <c:v>43373.5</c:v>
                </c:pt>
                <c:pt idx="15213">
                  <c:v>43374.5</c:v>
                </c:pt>
                <c:pt idx="15214">
                  <c:v>43375.5</c:v>
                </c:pt>
                <c:pt idx="15215">
                  <c:v>43376.5</c:v>
                </c:pt>
                <c:pt idx="15216">
                  <c:v>43377.5</c:v>
                </c:pt>
                <c:pt idx="15217">
                  <c:v>43378.5</c:v>
                </c:pt>
                <c:pt idx="15218">
                  <c:v>43379.5</c:v>
                </c:pt>
                <c:pt idx="15219">
                  <c:v>43380.5</c:v>
                </c:pt>
                <c:pt idx="15220">
                  <c:v>43381.5</c:v>
                </c:pt>
                <c:pt idx="15221">
                  <c:v>43382.5</c:v>
                </c:pt>
                <c:pt idx="15222">
                  <c:v>43383.5</c:v>
                </c:pt>
                <c:pt idx="15223">
                  <c:v>43384.5</c:v>
                </c:pt>
                <c:pt idx="15224">
                  <c:v>43385.5</c:v>
                </c:pt>
                <c:pt idx="15225">
                  <c:v>43386.5</c:v>
                </c:pt>
                <c:pt idx="15226">
                  <c:v>43387.5</c:v>
                </c:pt>
                <c:pt idx="15227">
                  <c:v>43388.5</c:v>
                </c:pt>
                <c:pt idx="15228">
                  <c:v>43389.5</c:v>
                </c:pt>
                <c:pt idx="15229">
                  <c:v>43390.5</c:v>
                </c:pt>
                <c:pt idx="15230">
                  <c:v>43391.5</c:v>
                </c:pt>
                <c:pt idx="15231">
                  <c:v>43392.5</c:v>
                </c:pt>
                <c:pt idx="15232">
                  <c:v>43393.5</c:v>
                </c:pt>
                <c:pt idx="15233">
                  <c:v>43394.5</c:v>
                </c:pt>
                <c:pt idx="15234">
                  <c:v>43395.5</c:v>
                </c:pt>
                <c:pt idx="15235">
                  <c:v>43396.5</c:v>
                </c:pt>
                <c:pt idx="15236">
                  <c:v>43397.5</c:v>
                </c:pt>
                <c:pt idx="15237">
                  <c:v>43398.5</c:v>
                </c:pt>
                <c:pt idx="15238">
                  <c:v>43399.5</c:v>
                </c:pt>
                <c:pt idx="15239">
                  <c:v>43400.5</c:v>
                </c:pt>
                <c:pt idx="15240">
                  <c:v>43401.5</c:v>
                </c:pt>
                <c:pt idx="15241">
                  <c:v>43402.5</c:v>
                </c:pt>
                <c:pt idx="15242">
                  <c:v>43403.5</c:v>
                </c:pt>
                <c:pt idx="15243">
                  <c:v>43404.5</c:v>
                </c:pt>
                <c:pt idx="15244">
                  <c:v>43405.5</c:v>
                </c:pt>
                <c:pt idx="15245">
                  <c:v>43406.5</c:v>
                </c:pt>
                <c:pt idx="15246">
                  <c:v>43407.5</c:v>
                </c:pt>
                <c:pt idx="15247">
                  <c:v>43408.5</c:v>
                </c:pt>
                <c:pt idx="15248">
                  <c:v>43409.5</c:v>
                </c:pt>
                <c:pt idx="15249">
                  <c:v>43410.5</c:v>
                </c:pt>
                <c:pt idx="15250">
                  <c:v>43411.5</c:v>
                </c:pt>
                <c:pt idx="15251">
                  <c:v>43412.5</c:v>
                </c:pt>
                <c:pt idx="15252">
                  <c:v>43413.5</c:v>
                </c:pt>
                <c:pt idx="15253">
                  <c:v>43414.5</c:v>
                </c:pt>
                <c:pt idx="15254">
                  <c:v>43415.5</c:v>
                </c:pt>
                <c:pt idx="15255">
                  <c:v>43416.5</c:v>
                </c:pt>
                <c:pt idx="15256">
                  <c:v>43417.5</c:v>
                </c:pt>
                <c:pt idx="15257">
                  <c:v>43418.5</c:v>
                </c:pt>
                <c:pt idx="15258">
                  <c:v>43419.5</c:v>
                </c:pt>
                <c:pt idx="15259">
                  <c:v>43420.5</c:v>
                </c:pt>
                <c:pt idx="15260">
                  <c:v>43421.5</c:v>
                </c:pt>
                <c:pt idx="15261">
                  <c:v>43422.5</c:v>
                </c:pt>
                <c:pt idx="15262">
                  <c:v>43423.5</c:v>
                </c:pt>
                <c:pt idx="15263">
                  <c:v>43424.5</c:v>
                </c:pt>
                <c:pt idx="15264">
                  <c:v>43425.5</c:v>
                </c:pt>
                <c:pt idx="15265">
                  <c:v>43426.5</c:v>
                </c:pt>
                <c:pt idx="15266">
                  <c:v>43427.5</c:v>
                </c:pt>
                <c:pt idx="15267">
                  <c:v>43428.5</c:v>
                </c:pt>
                <c:pt idx="15268">
                  <c:v>43429.5</c:v>
                </c:pt>
                <c:pt idx="15269">
                  <c:v>43430.5</c:v>
                </c:pt>
                <c:pt idx="15270">
                  <c:v>43431.5</c:v>
                </c:pt>
                <c:pt idx="15271">
                  <c:v>43432.5</c:v>
                </c:pt>
                <c:pt idx="15272">
                  <c:v>43433.5</c:v>
                </c:pt>
                <c:pt idx="15273">
                  <c:v>43434.5</c:v>
                </c:pt>
                <c:pt idx="15274">
                  <c:v>43435.5</c:v>
                </c:pt>
                <c:pt idx="15275">
                  <c:v>43436.5</c:v>
                </c:pt>
                <c:pt idx="15276">
                  <c:v>43437.5</c:v>
                </c:pt>
                <c:pt idx="15277">
                  <c:v>43438.5</c:v>
                </c:pt>
                <c:pt idx="15278">
                  <c:v>43439.5</c:v>
                </c:pt>
                <c:pt idx="15279">
                  <c:v>43440.5</c:v>
                </c:pt>
                <c:pt idx="15280">
                  <c:v>43441.5</c:v>
                </c:pt>
                <c:pt idx="15281">
                  <c:v>43442.5</c:v>
                </c:pt>
                <c:pt idx="15282">
                  <c:v>43443.5</c:v>
                </c:pt>
                <c:pt idx="15283">
                  <c:v>43444.5</c:v>
                </c:pt>
                <c:pt idx="15284">
                  <c:v>43445.5</c:v>
                </c:pt>
                <c:pt idx="15285">
                  <c:v>43446.5</c:v>
                </c:pt>
                <c:pt idx="15286">
                  <c:v>43447.5</c:v>
                </c:pt>
                <c:pt idx="15287">
                  <c:v>43448.5</c:v>
                </c:pt>
                <c:pt idx="15288">
                  <c:v>43449.5</c:v>
                </c:pt>
                <c:pt idx="15289">
                  <c:v>43450.5</c:v>
                </c:pt>
                <c:pt idx="15290">
                  <c:v>43451.5</c:v>
                </c:pt>
                <c:pt idx="15291">
                  <c:v>43452.5</c:v>
                </c:pt>
                <c:pt idx="15292">
                  <c:v>43453.5</c:v>
                </c:pt>
                <c:pt idx="15293">
                  <c:v>43454.5</c:v>
                </c:pt>
                <c:pt idx="15294">
                  <c:v>43455.5</c:v>
                </c:pt>
                <c:pt idx="15295">
                  <c:v>43456.5</c:v>
                </c:pt>
                <c:pt idx="15296">
                  <c:v>43457.5</c:v>
                </c:pt>
                <c:pt idx="15297">
                  <c:v>43458.5</c:v>
                </c:pt>
                <c:pt idx="15298">
                  <c:v>43459.5</c:v>
                </c:pt>
                <c:pt idx="15299">
                  <c:v>43460.5</c:v>
                </c:pt>
                <c:pt idx="15300">
                  <c:v>43461.5</c:v>
                </c:pt>
                <c:pt idx="15301">
                  <c:v>43462.5</c:v>
                </c:pt>
                <c:pt idx="15302">
                  <c:v>43463.5</c:v>
                </c:pt>
                <c:pt idx="15303">
                  <c:v>43464.5</c:v>
                </c:pt>
                <c:pt idx="15304">
                  <c:v>43465.5</c:v>
                </c:pt>
                <c:pt idx="15305">
                  <c:v>43466.5</c:v>
                </c:pt>
                <c:pt idx="15306">
                  <c:v>43467.5</c:v>
                </c:pt>
                <c:pt idx="15307">
                  <c:v>43468.5</c:v>
                </c:pt>
                <c:pt idx="15308">
                  <c:v>43469.5</c:v>
                </c:pt>
                <c:pt idx="15309">
                  <c:v>43470.5</c:v>
                </c:pt>
                <c:pt idx="15310">
                  <c:v>43471.5</c:v>
                </c:pt>
                <c:pt idx="15311">
                  <c:v>43472.5</c:v>
                </c:pt>
                <c:pt idx="15312">
                  <c:v>43473.5</c:v>
                </c:pt>
                <c:pt idx="15313">
                  <c:v>43474.5</c:v>
                </c:pt>
                <c:pt idx="15314">
                  <c:v>43475.5</c:v>
                </c:pt>
                <c:pt idx="15315">
                  <c:v>43476.5</c:v>
                </c:pt>
                <c:pt idx="15316">
                  <c:v>43477.5</c:v>
                </c:pt>
                <c:pt idx="15317">
                  <c:v>43478.5</c:v>
                </c:pt>
                <c:pt idx="15318">
                  <c:v>43479.5</c:v>
                </c:pt>
                <c:pt idx="15319">
                  <c:v>43480.5</c:v>
                </c:pt>
                <c:pt idx="15320">
                  <c:v>43481.5</c:v>
                </c:pt>
                <c:pt idx="15321">
                  <c:v>43482.5</c:v>
                </c:pt>
                <c:pt idx="15322">
                  <c:v>43483.5</c:v>
                </c:pt>
                <c:pt idx="15323">
                  <c:v>43484.5</c:v>
                </c:pt>
                <c:pt idx="15324">
                  <c:v>43485.5</c:v>
                </c:pt>
                <c:pt idx="15325">
                  <c:v>43486.5</c:v>
                </c:pt>
                <c:pt idx="15326">
                  <c:v>43487.5</c:v>
                </c:pt>
                <c:pt idx="15327">
                  <c:v>43488.5</c:v>
                </c:pt>
                <c:pt idx="15328">
                  <c:v>43489.5</c:v>
                </c:pt>
                <c:pt idx="15329">
                  <c:v>43490.5</c:v>
                </c:pt>
                <c:pt idx="15330">
                  <c:v>43491.5</c:v>
                </c:pt>
                <c:pt idx="15331">
                  <c:v>43492.5</c:v>
                </c:pt>
                <c:pt idx="15332">
                  <c:v>43493.5</c:v>
                </c:pt>
                <c:pt idx="15333">
                  <c:v>43494.5</c:v>
                </c:pt>
                <c:pt idx="15334">
                  <c:v>43495.5</c:v>
                </c:pt>
                <c:pt idx="15335">
                  <c:v>43496.5</c:v>
                </c:pt>
                <c:pt idx="15336">
                  <c:v>43497.5</c:v>
                </c:pt>
                <c:pt idx="15337">
                  <c:v>43498.5</c:v>
                </c:pt>
                <c:pt idx="15338">
                  <c:v>43499.5</c:v>
                </c:pt>
                <c:pt idx="15339">
                  <c:v>43500.5</c:v>
                </c:pt>
                <c:pt idx="15340">
                  <c:v>43501.5</c:v>
                </c:pt>
                <c:pt idx="15341">
                  <c:v>43502.5</c:v>
                </c:pt>
                <c:pt idx="15342">
                  <c:v>43503.5</c:v>
                </c:pt>
                <c:pt idx="15343">
                  <c:v>43504.5</c:v>
                </c:pt>
                <c:pt idx="15344">
                  <c:v>43505.5</c:v>
                </c:pt>
                <c:pt idx="15345">
                  <c:v>43506.5</c:v>
                </c:pt>
                <c:pt idx="15346">
                  <c:v>43507.5</c:v>
                </c:pt>
                <c:pt idx="15347">
                  <c:v>43508.5</c:v>
                </c:pt>
                <c:pt idx="15348">
                  <c:v>43509.5</c:v>
                </c:pt>
                <c:pt idx="15349">
                  <c:v>43510.5</c:v>
                </c:pt>
                <c:pt idx="15350">
                  <c:v>43511.5</c:v>
                </c:pt>
                <c:pt idx="15351">
                  <c:v>43512.5</c:v>
                </c:pt>
                <c:pt idx="15352">
                  <c:v>43513.5</c:v>
                </c:pt>
                <c:pt idx="15353">
                  <c:v>43514.5</c:v>
                </c:pt>
                <c:pt idx="15354">
                  <c:v>43515.5</c:v>
                </c:pt>
                <c:pt idx="15355">
                  <c:v>43516.5</c:v>
                </c:pt>
                <c:pt idx="15356">
                  <c:v>43517.5</c:v>
                </c:pt>
                <c:pt idx="15357">
                  <c:v>43518.5</c:v>
                </c:pt>
                <c:pt idx="15358">
                  <c:v>43519.5</c:v>
                </c:pt>
                <c:pt idx="15359">
                  <c:v>43520.5</c:v>
                </c:pt>
                <c:pt idx="15360">
                  <c:v>43521.5</c:v>
                </c:pt>
                <c:pt idx="15361">
                  <c:v>43522.5</c:v>
                </c:pt>
                <c:pt idx="15362">
                  <c:v>43523.5</c:v>
                </c:pt>
                <c:pt idx="15363">
                  <c:v>43524.5</c:v>
                </c:pt>
                <c:pt idx="15364">
                  <c:v>43525.5</c:v>
                </c:pt>
                <c:pt idx="15365">
                  <c:v>43526.5</c:v>
                </c:pt>
                <c:pt idx="15366">
                  <c:v>43527.5</c:v>
                </c:pt>
                <c:pt idx="15367">
                  <c:v>43528.5</c:v>
                </c:pt>
                <c:pt idx="15368">
                  <c:v>43529.5</c:v>
                </c:pt>
                <c:pt idx="15369">
                  <c:v>43530.5</c:v>
                </c:pt>
                <c:pt idx="15370">
                  <c:v>43531.5</c:v>
                </c:pt>
                <c:pt idx="15371">
                  <c:v>43532.5</c:v>
                </c:pt>
                <c:pt idx="15372">
                  <c:v>43533.5</c:v>
                </c:pt>
                <c:pt idx="15373">
                  <c:v>43534.5</c:v>
                </c:pt>
                <c:pt idx="15374">
                  <c:v>43535.5</c:v>
                </c:pt>
                <c:pt idx="15375">
                  <c:v>43536.5</c:v>
                </c:pt>
                <c:pt idx="15376">
                  <c:v>43537.5</c:v>
                </c:pt>
                <c:pt idx="15377">
                  <c:v>43538.5</c:v>
                </c:pt>
                <c:pt idx="15378">
                  <c:v>43539.5</c:v>
                </c:pt>
                <c:pt idx="15379">
                  <c:v>43540.5</c:v>
                </c:pt>
                <c:pt idx="15380">
                  <c:v>43541.5</c:v>
                </c:pt>
                <c:pt idx="15381">
                  <c:v>43542.5</c:v>
                </c:pt>
                <c:pt idx="15382">
                  <c:v>43543.5</c:v>
                </c:pt>
                <c:pt idx="15383">
                  <c:v>43544.5</c:v>
                </c:pt>
                <c:pt idx="15384">
                  <c:v>43545.5</c:v>
                </c:pt>
                <c:pt idx="15385">
                  <c:v>43546.5</c:v>
                </c:pt>
                <c:pt idx="15386">
                  <c:v>43547.5</c:v>
                </c:pt>
                <c:pt idx="15387">
                  <c:v>43548.5</c:v>
                </c:pt>
                <c:pt idx="15388">
                  <c:v>43549.5</c:v>
                </c:pt>
                <c:pt idx="15389">
                  <c:v>43550.5</c:v>
                </c:pt>
                <c:pt idx="15390">
                  <c:v>43551.5</c:v>
                </c:pt>
                <c:pt idx="15391">
                  <c:v>43552.5</c:v>
                </c:pt>
                <c:pt idx="15392">
                  <c:v>43553.5</c:v>
                </c:pt>
                <c:pt idx="15393">
                  <c:v>43554.5</c:v>
                </c:pt>
                <c:pt idx="15394">
                  <c:v>43555.5</c:v>
                </c:pt>
                <c:pt idx="15395">
                  <c:v>43556.5</c:v>
                </c:pt>
                <c:pt idx="15396">
                  <c:v>43557.5</c:v>
                </c:pt>
                <c:pt idx="15397">
                  <c:v>43558.5</c:v>
                </c:pt>
                <c:pt idx="15398">
                  <c:v>43559.5</c:v>
                </c:pt>
                <c:pt idx="15399">
                  <c:v>43560.5</c:v>
                </c:pt>
                <c:pt idx="15400">
                  <c:v>43561.5</c:v>
                </c:pt>
                <c:pt idx="15401">
                  <c:v>43562.5</c:v>
                </c:pt>
                <c:pt idx="15402">
                  <c:v>43563.5</c:v>
                </c:pt>
                <c:pt idx="15403">
                  <c:v>43564.5</c:v>
                </c:pt>
                <c:pt idx="15404">
                  <c:v>43565.5</c:v>
                </c:pt>
                <c:pt idx="15405">
                  <c:v>43566.5</c:v>
                </c:pt>
                <c:pt idx="15406">
                  <c:v>43567.5</c:v>
                </c:pt>
                <c:pt idx="15407">
                  <c:v>43568.5</c:v>
                </c:pt>
                <c:pt idx="15408">
                  <c:v>43569.5</c:v>
                </c:pt>
                <c:pt idx="15409">
                  <c:v>43570.5</c:v>
                </c:pt>
                <c:pt idx="15410">
                  <c:v>43571.5</c:v>
                </c:pt>
                <c:pt idx="15411">
                  <c:v>43572.5</c:v>
                </c:pt>
                <c:pt idx="15412">
                  <c:v>43573.5</c:v>
                </c:pt>
                <c:pt idx="15413">
                  <c:v>43574.5</c:v>
                </c:pt>
                <c:pt idx="15414">
                  <c:v>43575.5</c:v>
                </c:pt>
                <c:pt idx="15415">
                  <c:v>43576.5</c:v>
                </c:pt>
                <c:pt idx="15416">
                  <c:v>43577.5</c:v>
                </c:pt>
                <c:pt idx="15417">
                  <c:v>43578.5</c:v>
                </c:pt>
                <c:pt idx="15418">
                  <c:v>43579.5</c:v>
                </c:pt>
                <c:pt idx="15419">
                  <c:v>43580.5</c:v>
                </c:pt>
                <c:pt idx="15420">
                  <c:v>43581.5</c:v>
                </c:pt>
                <c:pt idx="15421">
                  <c:v>43582.5</c:v>
                </c:pt>
                <c:pt idx="15422">
                  <c:v>43583.5</c:v>
                </c:pt>
                <c:pt idx="15423">
                  <c:v>43584.5</c:v>
                </c:pt>
                <c:pt idx="15424">
                  <c:v>43585.5</c:v>
                </c:pt>
                <c:pt idx="15425">
                  <c:v>43586.5</c:v>
                </c:pt>
                <c:pt idx="15426">
                  <c:v>43587.5</c:v>
                </c:pt>
                <c:pt idx="15427">
                  <c:v>43588.5</c:v>
                </c:pt>
                <c:pt idx="15428">
                  <c:v>43589.5</c:v>
                </c:pt>
                <c:pt idx="15429">
                  <c:v>43590.5</c:v>
                </c:pt>
                <c:pt idx="15430">
                  <c:v>43591.5</c:v>
                </c:pt>
                <c:pt idx="15431">
                  <c:v>43592.5</c:v>
                </c:pt>
                <c:pt idx="15432">
                  <c:v>43593.5</c:v>
                </c:pt>
                <c:pt idx="15433">
                  <c:v>43594.5</c:v>
                </c:pt>
                <c:pt idx="15434">
                  <c:v>43595.5</c:v>
                </c:pt>
                <c:pt idx="15435">
                  <c:v>43596.5</c:v>
                </c:pt>
                <c:pt idx="15436">
                  <c:v>43597.5</c:v>
                </c:pt>
                <c:pt idx="15437">
                  <c:v>43598.5</c:v>
                </c:pt>
                <c:pt idx="15438">
                  <c:v>43599.5</c:v>
                </c:pt>
                <c:pt idx="15439">
                  <c:v>43600.5</c:v>
                </c:pt>
                <c:pt idx="15440">
                  <c:v>43601.5</c:v>
                </c:pt>
                <c:pt idx="15441">
                  <c:v>43602.5</c:v>
                </c:pt>
                <c:pt idx="15442">
                  <c:v>43603.5</c:v>
                </c:pt>
                <c:pt idx="15443">
                  <c:v>43604.5</c:v>
                </c:pt>
                <c:pt idx="15444">
                  <c:v>43605.5</c:v>
                </c:pt>
                <c:pt idx="15445">
                  <c:v>43606.5</c:v>
                </c:pt>
                <c:pt idx="15446">
                  <c:v>43607.5</c:v>
                </c:pt>
                <c:pt idx="15447">
                  <c:v>43608.5</c:v>
                </c:pt>
                <c:pt idx="15448">
                  <c:v>43609.5</c:v>
                </c:pt>
                <c:pt idx="15449">
                  <c:v>43610.5</c:v>
                </c:pt>
                <c:pt idx="15450">
                  <c:v>43611.5</c:v>
                </c:pt>
                <c:pt idx="15451">
                  <c:v>43612.5</c:v>
                </c:pt>
                <c:pt idx="15452">
                  <c:v>43613.5</c:v>
                </c:pt>
                <c:pt idx="15453">
                  <c:v>43614.5</c:v>
                </c:pt>
                <c:pt idx="15454">
                  <c:v>43615.5</c:v>
                </c:pt>
                <c:pt idx="15455">
                  <c:v>43616.5</c:v>
                </c:pt>
                <c:pt idx="15456">
                  <c:v>43617.5</c:v>
                </c:pt>
                <c:pt idx="15457">
                  <c:v>43618.5</c:v>
                </c:pt>
                <c:pt idx="15458">
                  <c:v>43619.5</c:v>
                </c:pt>
                <c:pt idx="15459">
                  <c:v>43620.5</c:v>
                </c:pt>
                <c:pt idx="15460">
                  <c:v>43621.5</c:v>
                </c:pt>
                <c:pt idx="15461">
                  <c:v>43622.5</c:v>
                </c:pt>
                <c:pt idx="15462">
                  <c:v>43623.5</c:v>
                </c:pt>
                <c:pt idx="15463">
                  <c:v>43624.5</c:v>
                </c:pt>
                <c:pt idx="15464">
                  <c:v>43625.5</c:v>
                </c:pt>
                <c:pt idx="15465">
                  <c:v>43626.5</c:v>
                </c:pt>
                <c:pt idx="15466">
                  <c:v>43627.5</c:v>
                </c:pt>
                <c:pt idx="15467">
                  <c:v>43628.5</c:v>
                </c:pt>
                <c:pt idx="15468">
                  <c:v>43629.5</c:v>
                </c:pt>
                <c:pt idx="15469">
                  <c:v>43630.5</c:v>
                </c:pt>
                <c:pt idx="15470">
                  <c:v>43631.5</c:v>
                </c:pt>
                <c:pt idx="15471">
                  <c:v>43632.5</c:v>
                </c:pt>
                <c:pt idx="15472">
                  <c:v>43633.5</c:v>
                </c:pt>
                <c:pt idx="15473">
                  <c:v>43634.5</c:v>
                </c:pt>
                <c:pt idx="15474">
                  <c:v>43635.5</c:v>
                </c:pt>
                <c:pt idx="15475">
                  <c:v>43636.5</c:v>
                </c:pt>
                <c:pt idx="15476">
                  <c:v>43637.5</c:v>
                </c:pt>
                <c:pt idx="15477">
                  <c:v>43638.5</c:v>
                </c:pt>
                <c:pt idx="15478">
                  <c:v>43639.5</c:v>
                </c:pt>
                <c:pt idx="15479">
                  <c:v>43640.5</c:v>
                </c:pt>
                <c:pt idx="15480">
                  <c:v>43641.5</c:v>
                </c:pt>
                <c:pt idx="15481">
                  <c:v>43642.5</c:v>
                </c:pt>
                <c:pt idx="15482">
                  <c:v>43643.5</c:v>
                </c:pt>
                <c:pt idx="15483">
                  <c:v>43644.5</c:v>
                </c:pt>
                <c:pt idx="15484">
                  <c:v>43645.5</c:v>
                </c:pt>
                <c:pt idx="15485">
                  <c:v>43646.5</c:v>
                </c:pt>
                <c:pt idx="15486">
                  <c:v>43647.5</c:v>
                </c:pt>
                <c:pt idx="15487">
                  <c:v>43648.5</c:v>
                </c:pt>
                <c:pt idx="15488">
                  <c:v>43649.5</c:v>
                </c:pt>
                <c:pt idx="15489">
                  <c:v>43650.5</c:v>
                </c:pt>
                <c:pt idx="15490">
                  <c:v>43651.5</c:v>
                </c:pt>
                <c:pt idx="15491">
                  <c:v>43652.5</c:v>
                </c:pt>
                <c:pt idx="15492">
                  <c:v>43653.5</c:v>
                </c:pt>
                <c:pt idx="15493">
                  <c:v>43654.5</c:v>
                </c:pt>
                <c:pt idx="15494">
                  <c:v>43655.5</c:v>
                </c:pt>
                <c:pt idx="15495">
                  <c:v>43656.5</c:v>
                </c:pt>
                <c:pt idx="15496">
                  <c:v>43657.5</c:v>
                </c:pt>
                <c:pt idx="15497">
                  <c:v>43658.5</c:v>
                </c:pt>
                <c:pt idx="15498">
                  <c:v>43659.5</c:v>
                </c:pt>
                <c:pt idx="15499">
                  <c:v>43660.5</c:v>
                </c:pt>
                <c:pt idx="15500">
                  <c:v>43661.5</c:v>
                </c:pt>
                <c:pt idx="15501">
                  <c:v>43662.5</c:v>
                </c:pt>
                <c:pt idx="15502">
                  <c:v>43663.5</c:v>
                </c:pt>
                <c:pt idx="15503">
                  <c:v>43664.5</c:v>
                </c:pt>
                <c:pt idx="15504">
                  <c:v>43665.5</c:v>
                </c:pt>
                <c:pt idx="15505">
                  <c:v>43666.5</c:v>
                </c:pt>
                <c:pt idx="15506">
                  <c:v>43667.5</c:v>
                </c:pt>
                <c:pt idx="15507">
                  <c:v>43668.5</c:v>
                </c:pt>
                <c:pt idx="15508">
                  <c:v>43669.5</c:v>
                </c:pt>
                <c:pt idx="15509">
                  <c:v>43670.5</c:v>
                </c:pt>
                <c:pt idx="15510">
                  <c:v>43671.5</c:v>
                </c:pt>
                <c:pt idx="15511">
                  <c:v>43672.5</c:v>
                </c:pt>
                <c:pt idx="15512">
                  <c:v>43673.5</c:v>
                </c:pt>
                <c:pt idx="15513">
                  <c:v>43674.5</c:v>
                </c:pt>
                <c:pt idx="15514">
                  <c:v>43675.5</c:v>
                </c:pt>
                <c:pt idx="15515">
                  <c:v>43676.5</c:v>
                </c:pt>
                <c:pt idx="15516">
                  <c:v>43677.5</c:v>
                </c:pt>
                <c:pt idx="15517">
                  <c:v>43678.5</c:v>
                </c:pt>
                <c:pt idx="15518">
                  <c:v>43679.5</c:v>
                </c:pt>
                <c:pt idx="15519">
                  <c:v>43680.5</c:v>
                </c:pt>
                <c:pt idx="15520">
                  <c:v>43681.5</c:v>
                </c:pt>
                <c:pt idx="15521">
                  <c:v>43682.5</c:v>
                </c:pt>
                <c:pt idx="15522">
                  <c:v>43683.5</c:v>
                </c:pt>
                <c:pt idx="15523">
                  <c:v>43684.5</c:v>
                </c:pt>
                <c:pt idx="15524">
                  <c:v>43685.5</c:v>
                </c:pt>
                <c:pt idx="15525">
                  <c:v>43686.5</c:v>
                </c:pt>
                <c:pt idx="15526">
                  <c:v>43687.5</c:v>
                </c:pt>
                <c:pt idx="15527">
                  <c:v>43688.5</c:v>
                </c:pt>
                <c:pt idx="15528">
                  <c:v>43689.5</c:v>
                </c:pt>
                <c:pt idx="15529">
                  <c:v>43690.5</c:v>
                </c:pt>
                <c:pt idx="15530">
                  <c:v>43691.5</c:v>
                </c:pt>
                <c:pt idx="15531">
                  <c:v>43692.5</c:v>
                </c:pt>
                <c:pt idx="15532">
                  <c:v>43693.5</c:v>
                </c:pt>
                <c:pt idx="15533">
                  <c:v>43694.5</c:v>
                </c:pt>
                <c:pt idx="15534">
                  <c:v>43695.5</c:v>
                </c:pt>
                <c:pt idx="15535">
                  <c:v>43696.5</c:v>
                </c:pt>
                <c:pt idx="15536">
                  <c:v>43697.5</c:v>
                </c:pt>
                <c:pt idx="15537">
                  <c:v>43698.5</c:v>
                </c:pt>
                <c:pt idx="15538">
                  <c:v>43699.5</c:v>
                </c:pt>
                <c:pt idx="15539">
                  <c:v>43700.5</c:v>
                </c:pt>
                <c:pt idx="15540">
                  <c:v>43701.5</c:v>
                </c:pt>
                <c:pt idx="15541">
                  <c:v>43702.5</c:v>
                </c:pt>
                <c:pt idx="15542">
                  <c:v>43703.5</c:v>
                </c:pt>
                <c:pt idx="15543">
                  <c:v>43704.5</c:v>
                </c:pt>
                <c:pt idx="15544">
                  <c:v>43705.5</c:v>
                </c:pt>
                <c:pt idx="15545">
                  <c:v>43706.5</c:v>
                </c:pt>
                <c:pt idx="15546">
                  <c:v>43707.5</c:v>
                </c:pt>
                <c:pt idx="15547">
                  <c:v>43708.5</c:v>
                </c:pt>
                <c:pt idx="15548">
                  <c:v>43709.5</c:v>
                </c:pt>
                <c:pt idx="15549">
                  <c:v>43710.5</c:v>
                </c:pt>
                <c:pt idx="15550">
                  <c:v>43711.5</c:v>
                </c:pt>
                <c:pt idx="15551">
                  <c:v>43712.5</c:v>
                </c:pt>
                <c:pt idx="15552">
                  <c:v>43713.5</c:v>
                </c:pt>
                <c:pt idx="15553">
                  <c:v>43714.5</c:v>
                </c:pt>
                <c:pt idx="15554">
                  <c:v>43715.5</c:v>
                </c:pt>
                <c:pt idx="15555">
                  <c:v>43716.5</c:v>
                </c:pt>
                <c:pt idx="15556">
                  <c:v>43717.5</c:v>
                </c:pt>
                <c:pt idx="15557">
                  <c:v>43718.5</c:v>
                </c:pt>
                <c:pt idx="15558">
                  <c:v>43719.5</c:v>
                </c:pt>
                <c:pt idx="15559">
                  <c:v>43720.5</c:v>
                </c:pt>
                <c:pt idx="15560">
                  <c:v>43721.5</c:v>
                </c:pt>
                <c:pt idx="15561">
                  <c:v>43722.5</c:v>
                </c:pt>
                <c:pt idx="15562">
                  <c:v>43723.5</c:v>
                </c:pt>
                <c:pt idx="15563">
                  <c:v>43724.5</c:v>
                </c:pt>
                <c:pt idx="15564">
                  <c:v>43725.5</c:v>
                </c:pt>
                <c:pt idx="15565">
                  <c:v>43726.5</c:v>
                </c:pt>
                <c:pt idx="15566">
                  <c:v>43727.5</c:v>
                </c:pt>
                <c:pt idx="15567">
                  <c:v>43728.5</c:v>
                </c:pt>
                <c:pt idx="15568">
                  <c:v>43729.5</c:v>
                </c:pt>
                <c:pt idx="15569">
                  <c:v>43730.5</c:v>
                </c:pt>
                <c:pt idx="15570">
                  <c:v>43731.5</c:v>
                </c:pt>
                <c:pt idx="15571">
                  <c:v>43732.5</c:v>
                </c:pt>
                <c:pt idx="15572">
                  <c:v>43733.5</c:v>
                </c:pt>
                <c:pt idx="15573">
                  <c:v>43734.5</c:v>
                </c:pt>
                <c:pt idx="15574">
                  <c:v>43735.5</c:v>
                </c:pt>
                <c:pt idx="15575">
                  <c:v>43736.5</c:v>
                </c:pt>
                <c:pt idx="15576">
                  <c:v>43737.5</c:v>
                </c:pt>
                <c:pt idx="15577">
                  <c:v>43738.5</c:v>
                </c:pt>
                <c:pt idx="15578">
                  <c:v>43739.5</c:v>
                </c:pt>
                <c:pt idx="15579">
                  <c:v>43740.5</c:v>
                </c:pt>
                <c:pt idx="15580">
                  <c:v>43741.5</c:v>
                </c:pt>
                <c:pt idx="15581">
                  <c:v>43742.5</c:v>
                </c:pt>
                <c:pt idx="15582">
                  <c:v>43743.5</c:v>
                </c:pt>
                <c:pt idx="15583">
                  <c:v>43744.5</c:v>
                </c:pt>
                <c:pt idx="15584">
                  <c:v>43745.5</c:v>
                </c:pt>
                <c:pt idx="15585">
                  <c:v>43746.5</c:v>
                </c:pt>
                <c:pt idx="15586">
                  <c:v>43747.5</c:v>
                </c:pt>
                <c:pt idx="15587">
                  <c:v>43748.5</c:v>
                </c:pt>
                <c:pt idx="15588">
                  <c:v>43749.5</c:v>
                </c:pt>
                <c:pt idx="15589">
                  <c:v>43750.5</c:v>
                </c:pt>
                <c:pt idx="15590">
                  <c:v>43751.5</c:v>
                </c:pt>
                <c:pt idx="15591">
                  <c:v>43752.5</c:v>
                </c:pt>
                <c:pt idx="15592">
                  <c:v>43753.5</c:v>
                </c:pt>
                <c:pt idx="15593">
                  <c:v>43754.5</c:v>
                </c:pt>
                <c:pt idx="15594">
                  <c:v>43755.5</c:v>
                </c:pt>
                <c:pt idx="15595">
                  <c:v>43756.5</c:v>
                </c:pt>
                <c:pt idx="15596">
                  <c:v>43757.5</c:v>
                </c:pt>
                <c:pt idx="15597">
                  <c:v>43758.5</c:v>
                </c:pt>
                <c:pt idx="15598">
                  <c:v>43759.5</c:v>
                </c:pt>
                <c:pt idx="15599">
                  <c:v>43760.5</c:v>
                </c:pt>
                <c:pt idx="15600">
                  <c:v>43761.5</c:v>
                </c:pt>
                <c:pt idx="15601">
                  <c:v>43762.5</c:v>
                </c:pt>
                <c:pt idx="15602">
                  <c:v>43763.5</c:v>
                </c:pt>
                <c:pt idx="15603">
                  <c:v>43764.5</c:v>
                </c:pt>
                <c:pt idx="15604">
                  <c:v>43765.5</c:v>
                </c:pt>
                <c:pt idx="15605">
                  <c:v>43768.5</c:v>
                </c:pt>
                <c:pt idx="15606">
                  <c:v>43769.5</c:v>
                </c:pt>
                <c:pt idx="15607">
                  <c:v>43770.5</c:v>
                </c:pt>
                <c:pt idx="15608">
                  <c:v>43771.5</c:v>
                </c:pt>
                <c:pt idx="15609">
                  <c:v>43772.5</c:v>
                </c:pt>
                <c:pt idx="15610">
                  <c:v>43773.5</c:v>
                </c:pt>
                <c:pt idx="15611">
                  <c:v>43775.5</c:v>
                </c:pt>
                <c:pt idx="15612">
                  <c:v>43776.5</c:v>
                </c:pt>
                <c:pt idx="15613">
                  <c:v>43777.5</c:v>
                </c:pt>
                <c:pt idx="15614">
                  <c:v>43778.5</c:v>
                </c:pt>
                <c:pt idx="15615">
                  <c:v>43779.5</c:v>
                </c:pt>
                <c:pt idx="15616">
                  <c:v>43780.5</c:v>
                </c:pt>
                <c:pt idx="15617">
                  <c:v>43781.5</c:v>
                </c:pt>
                <c:pt idx="15618">
                  <c:v>43782.5</c:v>
                </c:pt>
                <c:pt idx="15619">
                  <c:v>43783.5</c:v>
                </c:pt>
                <c:pt idx="15620">
                  <c:v>43784.5</c:v>
                </c:pt>
                <c:pt idx="15621">
                  <c:v>43785.5</c:v>
                </c:pt>
                <c:pt idx="15622">
                  <c:v>43786.5</c:v>
                </c:pt>
                <c:pt idx="15623">
                  <c:v>43787.5</c:v>
                </c:pt>
                <c:pt idx="15624">
                  <c:v>43788.5</c:v>
                </c:pt>
                <c:pt idx="15625">
                  <c:v>43789.5</c:v>
                </c:pt>
                <c:pt idx="15626">
                  <c:v>43790.5</c:v>
                </c:pt>
                <c:pt idx="15627">
                  <c:v>43791.5</c:v>
                </c:pt>
                <c:pt idx="15628">
                  <c:v>43792.5</c:v>
                </c:pt>
                <c:pt idx="15629">
                  <c:v>43793.5</c:v>
                </c:pt>
                <c:pt idx="15630">
                  <c:v>43794.5</c:v>
                </c:pt>
                <c:pt idx="15631">
                  <c:v>43795.5</c:v>
                </c:pt>
                <c:pt idx="15632">
                  <c:v>43796.5</c:v>
                </c:pt>
                <c:pt idx="15633">
                  <c:v>43797.5</c:v>
                </c:pt>
                <c:pt idx="15634">
                  <c:v>43798.5</c:v>
                </c:pt>
                <c:pt idx="15635">
                  <c:v>43799.5</c:v>
                </c:pt>
                <c:pt idx="15636">
                  <c:v>43800.5</c:v>
                </c:pt>
                <c:pt idx="15637">
                  <c:v>43801.5</c:v>
                </c:pt>
                <c:pt idx="15638">
                  <c:v>43802.5</c:v>
                </c:pt>
                <c:pt idx="15639">
                  <c:v>43803.5</c:v>
                </c:pt>
                <c:pt idx="15640">
                  <c:v>43804.5</c:v>
                </c:pt>
                <c:pt idx="15641">
                  <c:v>43805.5</c:v>
                </c:pt>
                <c:pt idx="15642">
                  <c:v>43806.5</c:v>
                </c:pt>
                <c:pt idx="15643">
                  <c:v>43807.5</c:v>
                </c:pt>
                <c:pt idx="15644">
                  <c:v>43808.5</c:v>
                </c:pt>
                <c:pt idx="15645">
                  <c:v>43809.5</c:v>
                </c:pt>
                <c:pt idx="15646">
                  <c:v>43810.5</c:v>
                </c:pt>
                <c:pt idx="15647">
                  <c:v>43811.5</c:v>
                </c:pt>
                <c:pt idx="15648">
                  <c:v>43812.5</c:v>
                </c:pt>
                <c:pt idx="15649">
                  <c:v>43813.5</c:v>
                </c:pt>
                <c:pt idx="15650">
                  <c:v>43814.5</c:v>
                </c:pt>
                <c:pt idx="15651">
                  <c:v>43815.5</c:v>
                </c:pt>
                <c:pt idx="15652">
                  <c:v>43816.5</c:v>
                </c:pt>
                <c:pt idx="15653">
                  <c:v>43817.5</c:v>
                </c:pt>
                <c:pt idx="15654">
                  <c:v>43818.5</c:v>
                </c:pt>
                <c:pt idx="15655">
                  <c:v>43819.5</c:v>
                </c:pt>
                <c:pt idx="15656">
                  <c:v>43820.5</c:v>
                </c:pt>
                <c:pt idx="15657">
                  <c:v>43821.5</c:v>
                </c:pt>
                <c:pt idx="15658">
                  <c:v>43822.5</c:v>
                </c:pt>
                <c:pt idx="15659">
                  <c:v>43823.5</c:v>
                </c:pt>
                <c:pt idx="15660">
                  <c:v>43824.5</c:v>
                </c:pt>
                <c:pt idx="15661">
                  <c:v>43825.5</c:v>
                </c:pt>
                <c:pt idx="15662">
                  <c:v>43826.5</c:v>
                </c:pt>
                <c:pt idx="15663">
                  <c:v>43827.5</c:v>
                </c:pt>
                <c:pt idx="15664">
                  <c:v>43828.5</c:v>
                </c:pt>
                <c:pt idx="15665">
                  <c:v>43829.5</c:v>
                </c:pt>
                <c:pt idx="15666">
                  <c:v>43830.5</c:v>
                </c:pt>
                <c:pt idx="15667">
                  <c:v>43831.5</c:v>
                </c:pt>
                <c:pt idx="15668">
                  <c:v>43832.5</c:v>
                </c:pt>
                <c:pt idx="15669">
                  <c:v>43833.5</c:v>
                </c:pt>
                <c:pt idx="15670">
                  <c:v>43834.5</c:v>
                </c:pt>
                <c:pt idx="15671">
                  <c:v>43835.5</c:v>
                </c:pt>
                <c:pt idx="15672">
                  <c:v>43836.5</c:v>
                </c:pt>
                <c:pt idx="15673">
                  <c:v>43837.5</c:v>
                </c:pt>
                <c:pt idx="15674">
                  <c:v>43838.5</c:v>
                </c:pt>
                <c:pt idx="15675">
                  <c:v>43839.5</c:v>
                </c:pt>
                <c:pt idx="15676">
                  <c:v>43840.5</c:v>
                </c:pt>
                <c:pt idx="15677">
                  <c:v>43841.5</c:v>
                </c:pt>
                <c:pt idx="15678">
                  <c:v>43842.5</c:v>
                </c:pt>
                <c:pt idx="15679">
                  <c:v>43843.5</c:v>
                </c:pt>
                <c:pt idx="15680">
                  <c:v>43844.5</c:v>
                </c:pt>
                <c:pt idx="15681">
                  <c:v>43845.5</c:v>
                </c:pt>
                <c:pt idx="15682">
                  <c:v>43846.5</c:v>
                </c:pt>
                <c:pt idx="15683">
                  <c:v>43847.5</c:v>
                </c:pt>
                <c:pt idx="15684">
                  <c:v>43848.5</c:v>
                </c:pt>
                <c:pt idx="15685">
                  <c:v>43849.5</c:v>
                </c:pt>
                <c:pt idx="15686">
                  <c:v>43850.5</c:v>
                </c:pt>
                <c:pt idx="15687">
                  <c:v>43851.5</c:v>
                </c:pt>
                <c:pt idx="15688">
                  <c:v>43852.5</c:v>
                </c:pt>
                <c:pt idx="15689">
                  <c:v>43853.5</c:v>
                </c:pt>
                <c:pt idx="15690">
                  <c:v>43854.5</c:v>
                </c:pt>
                <c:pt idx="15691">
                  <c:v>43855.5</c:v>
                </c:pt>
                <c:pt idx="15692">
                  <c:v>43856.5</c:v>
                </c:pt>
                <c:pt idx="15693">
                  <c:v>43857.5</c:v>
                </c:pt>
                <c:pt idx="15694">
                  <c:v>43858.5</c:v>
                </c:pt>
                <c:pt idx="15695">
                  <c:v>43859.5</c:v>
                </c:pt>
                <c:pt idx="15696">
                  <c:v>43860.5</c:v>
                </c:pt>
                <c:pt idx="15697">
                  <c:v>43861.5</c:v>
                </c:pt>
                <c:pt idx="15698">
                  <c:v>43862.5</c:v>
                </c:pt>
                <c:pt idx="15699">
                  <c:v>43863.5</c:v>
                </c:pt>
                <c:pt idx="15700">
                  <c:v>43864.5</c:v>
                </c:pt>
                <c:pt idx="15701">
                  <c:v>43865.5</c:v>
                </c:pt>
                <c:pt idx="15702">
                  <c:v>43866.5</c:v>
                </c:pt>
                <c:pt idx="15703">
                  <c:v>43867.5</c:v>
                </c:pt>
                <c:pt idx="15704">
                  <c:v>43868.5</c:v>
                </c:pt>
                <c:pt idx="15705">
                  <c:v>43869.5</c:v>
                </c:pt>
                <c:pt idx="15706">
                  <c:v>43870.5</c:v>
                </c:pt>
                <c:pt idx="15707">
                  <c:v>43871.5</c:v>
                </c:pt>
                <c:pt idx="15708">
                  <c:v>43872.5</c:v>
                </c:pt>
                <c:pt idx="15709">
                  <c:v>43873.5</c:v>
                </c:pt>
                <c:pt idx="15710">
                  <c:v>43874.5</c:v>
                </c:pt>
                <c:pt idx="15711">
                  <c:v>43875.5</c:v>
                </c:pt>
                <c:pt idx="15712">
                  <c:v>43876.5</c:v>
                </c:pt>
                <c:pt idx="15713">
                  <c:v>43877.5</c:v>
                </c:pt>
                <c:pt idx="15714">
                  <c:v>43878.5</c:v>
                </c:pt>
                <c:pt idx="15715">
                  <c:v>43879.5</c:v>
                </c:pt>
                <c:pt idx="15716">
                  <c:v>43880.5</c:v>
                </c:pt>
                <c:pt idx="15717">
                  <c:v>43881.5</c:v>
                </c:pt>
                <c:pt idx="15718">
                  <c:v>43882.5</c:v>
                </c:pt>
                <c:pt idx="15719">
                  <c:v>43883.5</c:v>
                </c:pt>
                <c:pt idx="15720">
                  <c:v>43884.5</c:v>
                </c:pt>
                <c:pt idx="15721">
                  <c:v>43885.5</c:v>
                </c:pt>
                <c:pt idx="15722">
                  <c:v>43886.5</c:v>
                </c:pt>
                <c:pt idx="15723">
                  <c:v>43887.5</c:v>
                </c:pt>
                <c:pt idx="15724">
                  <c:v>43888.5</c:v>
                </c:pt>
                <c:pt idx="15725">
                  <c:v>43889.5</c:v>
                </c:pt>
                <c:pt idx="15726">
                  <c:v>43890.5</c:v>
                </c:pt>
                <c:pt idx="15727">
                  <c:v>43891.5</c:v>
                </c:pt>
                <c:pt idx="15728">
                  <c:v>43892.5</c:v>
                </c:pt>
                <c:pt idx="15729">
                  <c:v>43893.5</c:v>
                </c:pt>
                <c:pt idx="15730">
                  <c:v>43894.5</c:v>
                </c:pt>
                <c:pt idx="15731">
                  <c:v>43895.5</c:v>
                </c:pt>
                <c:pt idx="15732">
                  <c:v>43896.5</c:v>
                </c:pt>
                <c:pt idx="15733">
                  <c:v>43897.5</c:v>
                </c:pt>
                <c:pt idx="15734">
                  <c:v>43898.5</c:v>
                </c:pt>
                <c:pt idx="15735">
                  <c:v>43899.5</c:v>
                </c:pt>
                <c:pt idx="15736">
                  <c:v>43900.5</c:v>
                </c:pt>
                <c:pt idx="15737">
                  <c:v>43901.5</c:v>
                </c:pt>
                <c:pt idx="15738">
                  <c:v>43902.5</c:v>
                </c:pt>
                <c:pt idx="15739">
                  <c:v>43903.5</c:v>
                </c:pt>
                <c:pt idx="15740">
                  <c:v>43904.5</c:v>
                </c:pt>
                <c:pt idx="15741">
                  <c:v>43905.5</c:v>
                </c:pt>
                <c:pt idx="15742">
                  <c:v>43906.5</c:v>
                </c:pt>
                <c:pt idx="15743">
                  <c:v>43907.5</c:v>
                </c:pt>
                <c:pt idx="15744">
                  <c:v>43908.5</c:v>
                </c:pt>
                <c:pt idx="15745">
                  <c:v>43909.5</c:v>
                </c:pt>
                <c:pt idx="15746">
                  <c:v>43910.5</c:v>
                </c:pt>
                <c:pt idx="15747">
                  <c:v>43911.5</c:v>
                </c:pt>
                <c:pt idx="15748">
                  <c:v>43912.5</c:v>
                </c:pt>
                <c:pt idx="15749">
                  <c:v>43913.5</c:v>
                </c:pt>
                <c:pt idx="15750">
                  <c:v>43914.5</c:v>
                </c:pt>
                <c:pt idx="15751">
                  <c:v>43915.5</c:v>
                </c:pt>
                <c:pt idx="15752">
                  <c:v>43916.5</c:v>
                </c:pt>
                <c:pt idx="15753">
                  <c:v>43917.5</c:v>
                </c:pt>
                <c:pt idx="15754">
                  <c:v>43918.5</c:v>
                </c:pt>
                <c:pt idx="15755">
                  <c:v>43919.5</c:v>
                </c:pt>
                <c:pt idx="15756">
                  <c:v>43920.5</c:v>
                </c:pt>
                <c:pt idx="15757">
                  <c:v>43921.5</c:v>
                </c:pt>
                <c:pt idx="15758">
                  <c:v>43922.5</c:v>
                </c:pt>
                <c:pt idx="15759">
                  <c:v>43923.5</c:v>
                </c:pt>
                <c:pt idx="15760">
                  <c:v>43924.5</c:v>
                </c:pt>
                <c:pt idx="15761">
                  <c:v>43925.5</c:v>
                </c:pt>
                <c:pt idx="15762">
                  <c:v>43926.5</c:v>
                </c:pt>
                <c:pt idx="15763">
                  <c:v>43927.5</c:v>
                </c:pt>
                <c:pt idx="15764">
                  <c:v>43928.5</c:v>
                </c:pt>
                <c:pt idx="15765">
                  <c:v>43929.5</c:v>
                </c:pt>
                <c:pt idx="15766">
                  <c:v>43930.5</c:v>
                </c:pt>
                <c:pt idx="15767">
                  <c:v>43931.5</c:v>
                </c:pt>
                <c:pt idx="15768">
                  <c:v>43932.5</c:v>
                </c:pt>
                <c:pt idx="15769">
                  <c:v>43933.5</c:v>
                </c:pt>
                <c:pt idx="15770">
                  <c:v>43934.5</c:v>
                </c:pt>
                <c:pt idx="15771">
                  <c:v>43935.5</c:v>
                </c:pt>
                <c:pt idx="15772">
                  <c:v>43936.5</c:v>
                </c:pt>
                <c:pt idx="15773">
                  <c:v>43937.5</c:v>
                </c:pt>
                <c:pt idx="15774">
                  <c:v>43938.5</c:v>
                </c:pt>
                <c:pt idx="15775">
                  <c:v>43939.5</c:v>
                </c:pt>
                <c:pt idx="15776">
                  <c:v>43940.5</c:v>
                </c:pt>
                <c:pt idx="15777">
                  <c:v>43941.5</c:v>
                </c:pt>
                <c:pt idx="15778">
                  <c:v>43942.5</c:v>
                </c:pt>
                <c:pt idx="15779">
                  <c:v>43943.5</c:v>
                </c:pt>
                <c:pt idx="15780">
                  <c:v>43944.5</c:v>
                </c:pt>
                <c:pt idx="15781">
                  <c:v>43945.5</c:v>
                </c:pt>
                <c:pt idx="15782">
                  <c:v>43946.5</c:v>
                </c:pt>
                <c:pt idx="15783">
                  <c:v>43947.5</c:v>
                </c:pt>
                <c:pt idx="15784">
                  <c:v>43948.5</c:v>
                </c:pt>
                <c:pt idx="15785">
                  <c:v>43949.5</c:v>
                </c:pt>
                <c:pt idx="15786">
                  <c:v>43950.5</c:v>
                </c:pt>
                <c:pt idx="15787">
                  <c:v>43951.5</c:v>
                </c:pt>
                <c:pt idx="15788">
                  <c:v>43952.5</c:v>
                </c:pt>
                <c:pt idx="15789">
                  <c:v>43953.5</c:v>
                </c:pt>
                <c:pt idx="15790">
                  <c:v>43954.5</c:v>
                </c:pt>
                <c:pt idx="15791">
                  <c:v>43955.5</c:v>
                </c:pt>
                <c:pt idx="15792">
                  <c:v>43956.5</c:v>
                </c:pt>
                <c:pt idx="15793">
                  <c:v>43957.5</c:v>
                </c:pt>
                <c:pt idx="15794">
                  <c:v>43958.5</c:v>
                </c:pt>
                <c:pt idx="15795">
                  <c:v>43959.5</c:v>
                </c:pt>
                <c:pt idx="15796">
                  <c:v>43960.5</c:v>
                </c:pt>
                <c:pt idx="15797">
                  <c:v>43961.5</c:v>
                </c:pt>
                <c:pt idx="15798">
                  <c:v>43962.5</c:v>
                </c:pt>
                <c:pt idx="15799">
                  <c:v>43963.5</c:v>
                </c:pt>
                <c:pt idx="15800">
                  <c:v>43964.5</c:v>
                </c:pt>
                <c:pt idx="15801">
                  <c:v>43965.5</c:v>
                </c:pt>
                <c:pt idx="15802">
                  <c:v>43966.5</c:v>
                </c:pt>
                <c:pt idx="15803">
                  <c:v>43967.5</c:v>
                </c:pt>
                <c:pt idx="15804">
                  <c:v>43968.5</c:v>
                </c:pt>
                <c:pt idx="15805">
                  <c:v>43969.5</c:v>
                </c:pt>
                <c:pt idx="15806">
                  <c:v>43970.5</c:v>
                </c:pt>
                <c:pt idx="15807">
                  <c:v>43971.5</c:v>
                </c:pt>
                <c:pt idx="15808">
                  <c:v>43972.5</c:v>
                </c:pt>
                <c:pt idx="15809">
                  <c:v>43973.5</c:v>
                </c:pt>
                <c:pt idx="15810">
                  <c:v>43974.5</c:v>
                </c:pt>
                <c:pt idx="15811">
                  <c:v>43975.5</c:v>
                </c:pt>
                <c:pt idx="15812">
                  <c:v>43976.5</c:v>
                </c:pt>
                <c:pt idx="15813">
                  <c:v>43977.5</c:v>
                </c:pt>
                <c:pt idx="15814">
                  <c:v>43978.5</c:v>
                </c:pt>
                <c:pt idx="15815">
                  <c:v>43979.5</c:v>
                </c:pt>
                <c:pt idx="15816">
                  <c:v>43980.5</c:v>
                </c:pt>
                <c:pt idx="15817">
                  <c:v>43981.5</c:v>
                </c:pt>
                <c:pt idx="15818">
                  <c:v>43982.5</c:v>
                </c:pt>
                <c:pt idx="15819">
                  <c:v>43983.5</c:v>
                </c:pt>
                <c:pt idx="15820">
                  <c:v>43984.5</c:v>
                </c:pt>
                <c:pt idx="15821">
                  <c:v>43985.5</c:v>
                </c:pt>
                <c:pt idx="15822">
                  <c:v>43986.5</c:v>
                </c:pt>
                <c:pt idx="15823">
                  <c:v>43987.5</c:v>
                </c:pt>
                <c:pt idx="15824">
                  <c:v>43988.5</c:v>
                </c:pt>
                <c:pt idx="15825">
                  <c:v>43989.5</c:v>
                </c:pt>
                <c:pt idx="15826">
                  <c:v>43990.5</c:v>
                </c:pt>
                <c:pt idx="15827">
                  <c:v>43991.5</c:v>
                </c:pt>
                <c:pt idx="15828">
                  <c:v>43992.5</c:v>
                </c:pt>
                <c:pt idx="15829">
                  <c:v>43993.5</c:v>
                </c:pt>
                <c:pt idx="15830">
                  <c:v>43994.5</c:v>
                </c:pt>
                <c:pt idx="15831">
                  <c:v>43995.5</c:v>
                </c:pt>
              </c:numCache>
            </c:numRef>
          </c:cat>
          <c:val>
            <c:numRef>
              <c:f>Data!$F$4:$F$11182</c:f>
              <c:numCache>
                <c:formatCode>General</c:formatCode>
                <c:ptCount val="1117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7-49B6-9475-29289F282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8608336"/>
        <c:axId val="-698586576"/>
      </c:lineChart>
      <c:dateAx>
        <c:axId val="-698605616"/>
        <c:scaling>
          <c:orientation val="minMax"/>
          <c:max val="45292"/>
          <c:min val="21916"/>
        </c:scaling>
        <c:delete val="0"/>
        <c:axPos val="b"/>
        <c:majorGridlines>
          <c:spPr>
            <a:ln w="6350">
              <a:solidFill>
                <a:schemeClr val="tx1"/>
              </a:solidFill>
            </a:ln>
          </c:spPr>
        </c:majorGridlines>
        <c:minorGridlines>
          <c:spPr>
            <a:ln w="6350">
              <a:noFill/>
            </a:ln>
          </c:spPr>
        </c:minorGridlines>
        <c:numFmt formatCode="yyyy" sourceLinked="0"/>
        <c:majorTickMark val="out"/>
        <c:minorTickMark val="in"/>
        <c:tickLblPos val="nextTo"/>
        <c:spPr>
          <a:ln/>
        </c:spPr>
        <c:txPr>
          <a:bodyPr rot="-5400000" vert="horz"/>
          <a:lstStyle/>
          <a:p>
            <a:pPr>
              <a:defRPr sz="1400" b="0"/>
            </a:pPr>
            <a:endParaRPr lang="en-US"/>
          </a:p>
        </c:txPr>
        <c:crossAx val="-698587120"/>
        <c:crosses val="autoZero"/>
        <c:auto val="0"/>
        <c:lblOffset val="100"/>
        <c:baseTimeUnit val="days"/>
        <c:majorUnit val="5"/>
        <c:majorTimeUnit val="years"/>
        <c:minorUnit val="1"/>
        <c:minorTimeUnit val="years"/>
      </c:dateAx>
      <c:valAx>
        <c:axId val="-698587120"/>
        <c:scaling>
          <c:orientation val="minMax"/>
          <c:max val="1800000"/>
          <c:min val="400000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698605616"/>
        <c:crossesAt val="21551"/>
        <c:crossBetween val="between"/>
        <c:minorUnit val="50000"/>
      </c:valAx>
      <c:valAx>
        <c:axId val="-698586576"/>
        <c:scaling>
          <c:orientation val="minMax"/>
          <c:max val="455"/>
          <c:min val="335"/>
        </c:scaling>
        <c:delete val="1"/>
        <c:axPos val="r"/>
        <c:numFmt formatCode="#,##0" sourceLinked="0"/>
        <c:majorTickMark val="out"/>
        <c:minorTickMark val="none"/>
        <c:tickLblPos val="nextTo"/>
        <c:crossAx val="-698608336"/>
        <c:crosses val="max"/>
        <c:crossBetween val="between"/>
      </c:valAx>
      <c:dateAx>
        <c:axId val="-6986083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698586576"/>
        <c:crosses val="autoZero"/>
        <c:auto val="0"/>
        <c:lblOffset val="100"/>
        <c:baseTimeUnit val="days"/>
      </c:date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NBA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Allocations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1478642603303E-2"/>
          <c:y val="7.1967871485943788E-2"/>
          <c:w val="0.93071028732027972"/>
          <c:h val="0.85085001423014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Sheet1!$B$2:$B$36</c:f>
              <c:numCache>
                <c:formatCode>0%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0.3</c:v>
                </c:pt>
                <c:pt idx="3">
                  <c:v>0.45</c:v>
                </c:pt>
                <c:pt idx="4">
                  <c:v>1</c:v>
                </c:pt>
                <c:pt idx="5">
                  <c:v>0.5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</c:v>
                </c:pt>
                <c:pt idx="12">
                  <c:v>0.39</c:v>
                </c:pt>
                <c:pt idx="13">
                  <c:v>0.7</c:v>
                </c:pt>
                <c:pt idx="14">
                  <c:v>0.9</c:v>
                </c:pt>
                <c:pt idx="15">
                  <c:v>0.65</c:v>
                </c:pt>
                <c:pt idx="16">
                  <c:v>0.9</c:v>
                </c:pt>
                <c:pt idx="17">
                  <c:v>1</c:v>
                </c:pt>
                <c:pt idx="18">
                  <c:v>0.6</c:v>
                </c:pt>
                <c:pt idx="19">
                  <c:v>0.35</c:v>
                </c:pt>
                <c:pt idx="20">
                  <c:v>0.4</c:v>
                </c:pt>
                <c:pt idx="21">
                  <c:v>0.5</c:v>
                </c:pt>
                <c:pt idx="22">
                  <c:v>0.8</c:v>
                </c:pt>
                <c:pt idx="23">
                  <c:v>0.65</c:v>
                </c:pt>
                <c:pt idx="24">
                  <c:v>0.35</c:v>
                </c:pt>
                <c:pt idx="25">
                  <c:v>0.05</c:v>
                </c:pt>
                <c:pt idx="26">
                  <c:v>0.25</c:v>
                </c:pt>
                <c:pt idx="27">
                  <c:v>0.75</c:v>
                </c:pt>
                <c:pt idx="28">
                  <c:v>1</c:v>
                </c:pt>
                <c:pt idx="29">
                  <c:v>0.5</c:v>
                </c:pt>
                <c:pt idx="30">
                  <c:v>0.85</c:v>
                </c:pt>
                <c:pt idx="31">
                  <c:v>0.3</c:v>
                </c:pt>
                <c:pt idx="32">
                  <c:v>0.05</c:v>
                </c:pt>
                <c:pt idx="33">
                  <c:v>0.15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3-44F3-AE97-F348F485D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1431872"/>
        <c:axId val="1652118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Running Avg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2" formatCode="0%">
                  <c:v>0.75</c:v>
                </c:pt>
                <c:pt idx="3" formatCode="0%">
                  <c:v>0.65</c:v>
                </c:pt>
                <c:pt idx="4" formatCode="0%">
                  <c:v>0.65</c:v>
                </c:pt>
                <c:pt idx="5" formatCode="0%">
                  <c:v>0.79</c:v>
                </c:pt>
                <c:pt idx="6" formatCode="0%">
                  <c:v>0.9</c:v>
                </c:pt>
                <c:pt idx="7" formatCode="0%">
                  <c:v>0.9</c:v>
                </c:pt>
                <c:pt idx="8" formatCode="0%">
                  <c:v>1</c:v>
                </c:pt>
                <c:pt idx="9" formatCode="0%">
                  <c:v>0.98000000000000009</c:v>
                </c:pt>
                <c:pt idx="10" formatCode="0%">
                  <c:v>0.85799999999999998</c:v>
                </c:pt>
                <c:pt idx="11" formatCode="0%">
                  <c:v>0.79800000000000004</c:v>
                </c:pt>
                <c:pt idx="12" formatCode="0%">
                  <c:v>0.77800000000000002</c:v>
                </c:pt>
                <c:pt idx="13" formatCode="0%">
                  <c:v>0.70799999999999996</c:v>
                </c:pt>
                <c:pt idx="14" formatCode="0%">
                  <c:v>0.70799999999999996</c:v>
                </c:pt>
                <c:pt idx="15" formatCode="0%">
                  <c:v>0.83000000000000007</c:v>
                </c:pt>
                <c:pt idx="16" formatCode="0%">
                  <c:v>0.80999999999999994</c:v>
                </c:pt>
                <c:pt idx="17" formatCode="0%">
                  <c:v>0.7</c:v>
                </c:pt>
                <c:pt idx="18" formatCode="0%">
                  <c:v>0.65</c:v>
                </c:pt>
                <c:pt idx="19" formatCode="0%">
                  <c:v>0.57000000000000006</c:v>
                </c:pt>
                <c:pt idx="20" formatCode="0%">
                  <c:v>0.53</c:v>
                </c:pt>
                <c:pt idx="21" formatCode="0%">
                  <c:v>0.53999999999999992</c:v>
                </c:pt>
                <c:pt idx="22" formatCode="0%">
                  <c:v>0.54</c:v>
                </c:pt>
                <c:pt idx="23" formatCode="0%">
                  <c:v>0.47000000000000003</c:v>
                </c:pt>
                <c:pt idx="24" formatCode="0%">
                  <c:v>0.4200000000000001</c:v>
                </c:pt>
                <c:pt idx="25" formatCode="0%">
                  <c:v>0.41</c:v>
                </c:pt>
                <c:pt idx="26" formatCode="0%">
                  <c:v>0.48</c:v>
                </c:pt>
                <c:pt idx="27" formatCode="0%">
                  <c:v>0.51</c:v>
                </c:pt>
                <c:pt idx="28" formatCode="0%">
                  <c:v>0.67</c:v>
                </c:pt>
                <c:pt idx="29" formatCode="0%">
                  <c:v>0.67999999999999994</c:v>
                </c:pt>
                <c:pt idx="30" formatCode="0%">
                  <c:v>0.53999999999999992</c:v>
                </c:pt>
                <c:pt idx="31" formatCode="0%">
                  <c:v>0.37</c:v>
                </c:pt>
                <c:pt idx="32" formatCode="0%">
                  <c:v>0.46999999999999992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D3-44F3-AE97-F348F485D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431872"/>
        <c:axId val="165211872"/>
      </c:lineChart>
      <c:catAx>
        <c:axId val="20214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11872"/>
        <c:crosses val="autoZero"/>
        <c:auto val="0"/>
        <c:lblAlgn val="ctr"/>
        <c:lblOffset val="100"/>
        <c:noMultiLvlLbl val="0"/>
      </c:catAx>
      <c:valAx>
        <c:axId val="165211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431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0.87722</cdr:x>
      <cdr:y>0.20766</cdr:y>
    </cdr:from>
    <cdr:to>
      <cdr:x>0.98545</cdr:x>
      <cdr:y>0.2085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4ADD902-A8BC-4299-B869-5153C6D9FF26}"/>
            </a:ext>
          </a:extLst>
        </cdr:cNvPr>
        <cdr:cNvCxnSpPr/>
      </cdr:nvCxnSpPr>
      <cdr:spPr>
        <a:xfrm xmlns:a="http://schemas.openxmlformats.org/drawingml/2006/main">
          <a:off x="7922559" y="1400735"/>
          <a:ext cx="977466" cy="572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0.86191</cdr:x>
      <cdr:y>0.12124</cdr:y>
    </cdr:from>
    <cdr:to>
      <cdr:x>0.99509</cdr:x>
      <cdr:y>0.1545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784324" y="817816"/>
          <a:ext cx="1202794" cy="224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Max = 1.55 MAF</a:t>
          </a:r>
        </a:p>
      </cdr:txBody>
    </cdr:sp>
  </cdr:relSizeAnchor>
  <cdr:relSizeAnchor xmlns:cdr="http://schemas.openxmlformats.org/drawingml/2006/chartDrawing">
    <cdr:from>
      <cdr:x>0.10322</cdr:x>
      <cdr:y>0.17609</cdr:y>
    </cdr:from>
    <cdr:to>
      <cdr:x>0.88094</cdr:x>
      <cdr:y>0.17813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444DE3F0-DF0E-4B2B-A6D5-132DB240BF31}"/>
            </a:ext>
          </a:extLst>
        </cdr:cNvPr>
        <cdr:cNvCxnSpPr/>
      </cdr:nvCxnSpPr>
      <cdr:spPr>
        <a:xfrm xmlns:a="http://schemas.openxmlformats.org/drawingml/2006/main" flipV="1">
          <a:off x="932237" y="1187824"/>
          <a:ext cx="7023939" cy="1374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A16FE9-DE91-42D5-B055-C5F0DC2C3F63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781BCB-17C7-43EB-B350-6DA26D57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Rio Vista = 1,500-AF (5-year Notice)</a:t>
            </a:r>
          </a:p>
          <a:p>
            <a:r>
              <a:rPr lang="en-US" dirty="0"/>
              <a:t>Dixon = 1,500-AF (5-year Notice)</a:t>
            </a:r>
          </a:p>
          <a:p>
            <a:r>
              <a:rPr lang="en-US" dirty="0"/>
              <a:t>Reductions to Benicia, Fairfield, Vallejo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81BCB-17C7-43EB-B350-6DA26D57B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5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annual reliability 99%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annual reliability 99%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DB45-7664-4244-972C-D36B7FEFCC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0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00D4-B1B2-4531-8376-1B73CAD49D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2382-75D7-4253-8983-AFC0FBE8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SOLANO WATER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4325" y="1905000"/>
            <a:ext cx="8515350" cy="4091232"/>
            <a:chOff x="247650" y="2133600"/>
            <a:chExt cx="8515350" cy="4091232"/>
          </a:xfrm>
        </p:grpSpPr>
        <p:sp>
          <p:nvSpPr>
            <p:cNvPr id="15" name="Rectangle 14"/>
            <p:cNvSpPr/>
            <p:nvPr/>
          </p:nvSpPr>
          <p:spPr>
            <a:xfrm>
              <a:off x="247650" y="2133600"/>
              <a:ext cx="8515350" cy="4091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2192991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Solano Project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0856" y="2192991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NBA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5149" y="2199201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Groundwater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323" y="2711449"/>
              <a:ext cx="2739827" cy="3358496"/>
            </a:xfrm>
            <a:prstGeom prst="rect">
              <a:avLst/>
            </a:prstGeom>
          </p:spPr>
        </p:pic>
        <p:pic>
          <p:nvPicPr>
            <p:cNvPr id="13" name="Picture 2" descr="Z:\SUPPORT\PHOTOS\NBA\Barker Slough Pumping Plant.0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018" y="2711449"/>
              <a:ext cx="2518872" cy="335849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3822" y="2711449"/>
              <a:ext cx="2254378" cy="3360983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3276600" y="2133600"/>
              <a:ext cx="0" cy="409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5149" y="2133600"/>
              <a:ext cx="0" cy="409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18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Solano Project (Summary)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b="1" dirty="0"/>
              <a:t>Most important water supply for Solano County!</a:t>
            </a:r>
          </a:p>
          <a:p>
            <a:pPr lvl="1"/>
            <a:r>
              <a:rPr lang="en-US" sz="2400" dirty="0"/>
              <a:t>Excellent water quality &amp; reliability</a:t>
            </a:r>
          </a:p>
          <a:p>
            <a:endParaRPr lang="en-US" sz="1200" b="1" dirty="0"/>
          </a:p>
          <a:p>
            <a:r>
              <a:rPr lang="en-US" sz="2800" b="1" dirty="0"/>
              <a:t>Challenges</a:t>
            </a:r>
          </a:p>
          <a:p>
            <a:pPr lvl="1"/>
            <a:r>
              <a:rPr lang="en-US" sz="2400" dirty="0"/>
              <a:t>Invasive Species | High Risk for Zebra/Quagga Mussels</a:t>
            </a:r>
          </a:p>
          <a:p>
            <a:pPr lvl="1"/>
            <a:r>
              <a:rPr lang="en-US" sz="2400" dirty="0"/>
              <a:t>Management of Aquatic Plants &amp; Sediment</a:t>
            </a:r>
          </a:p>
          <a:p>
            <a:pPr lvl="1"/>
            <a:r>
              <a:rPr lang="en-US" sz="2400" dirty="0"/>
              <a:t>Aging Infrastructure (60-years old)</a:t>
            </a:r>
          </a:p>
          <a:p>
            <a:pPr lvl="1"/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20762"/>
            <a:ext cx="807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4683292"/>
            <a:ext cx="2444750" cy="188181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Z:\SUPPORT\PHOTOS\SOLANO PROJECT\S20C.Lake Berryessa Outreach\S20C.2013-06-02.Coastal Cleanup Da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4350" y="4683292"/>
            <a:ext cx="2867526" cy="188181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19900-247E-440B-B66F-88C45742EA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37" t="-1" r="12207" b="561"/>
          <a:stretch/>
        </p:blipFill>
        <p:spPr>
          <a:xfrm>
            <a:off x="6047038" y="4693061"/>
            <a:ext cx="2529544" cy="188036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6306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27962"/>
            <a:ext cx="350965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State Water Project (SWP)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3257" y="990600"/>
            <a:ext cx="5257800" cy="5410200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b="1" dirty="0"/>
              <a:t>Owned/Operated by DWR</a:t>
            </a:r>
          </a:p>
          <a:p>
            <a:pPr>
              <a:spcBef>
                <a:spcPts val="300"/>
              </a:spcBef>
            </a:pPr>
            <a:endParaRPr lang="en-US" b="1" dirty="0"/>
          </a:p>
          <a:p>
            <a:pPr>
              <a:spcBef>
                <a:spcPts val="300"/>
              </a:spcBef>
            </a:pPr>
            <a:r>
              <a:rPr lang="en-US" b="1" dirty="0"/>
              <a:t>SF Bay Area, San Joaquin &amp; Tulare Basin, Central Coast, Los Angeles, San Diego</a:t>
            </a:r>
          </a:p>
          <a:p>
            <a:pPr lvl="1">
              <a:spcBef>
                <a:spcPts val="300"/>
              </a:spcBef>
            </a:pPr>
            <a:r>
              <a:rPr lang="en-US" sz="2400" b="1" dirty="0"/>
              <a:t>27-Million | 70% of Californians</a:t>
            </a:r>
          </a:p>
          <a:p>
            <a:pPr>
              <a:spcBef>
                <a:spcPts val="300"/>
              </a:spcBef>
            </a:pPr>
            <a:endParaRPr lang="en-US" sz="2800" b="1" dirty="0"/>
          </a:p>
          <a:p>
            <a:pPr>
              <a:spcBef>
                <a:spcPts val="300"/>
              </a:spcBef>
            </a:pPr>
            <a:r>
              <a:rPr lang="en-US" b="1" dirty="0"/>
              <a:t>        Facilities</a:t>
            </a:r>
          </a:p>
          <a:p>
            <a:pPr lvl="1">
              <a:spcBef>
                <a:spcPts val="300"/>
              </a:spcBef>
            </a:pPr>
            <a:r>
              <a:rPr lang="en-US" b="1" dirty="0"/>
              <a:t>     </a:t>
            </a:r>
            <a:r>
              <a:rPr lang="en-US" sz="2400" b="1" dirty="0"/>
              <a:t>- 34 reservoirs, </a:t>
            </a:r>
          </a:p>
          <a:p>
            <a:pPr lvl="1">
              <a:spcBef>
                <a:spcPts val="300"/>
              </a:spcBef>
            </a:pPr>
            <a:r>
              <a:rPr lang="en-US" sz="2400" b="1" dirty="0"/>
              <a:t>      - 20 pumping plants, </a:t>
            </a:r>
          </a:p>
          <a:p>
            <a:pPr lvl="1">
              <a:spcBef>
                <a:spcPts val="300"/>
              </a:spcBef>
            </a:pPr>
            <a:r>
              <a:rPr lang="en-US" sz="2400" b="1" dirty="0"/>
              <a:t>      - 5 power plants, 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400" b="1" dirty="0"/>
              <a:t>          - 700-mi of canal/pipelines</a:t>
            </a:r>
          </a:p>
          <a:p>
            <a:pPr>
              <a:spcBef>
                <a:spcPts val="300"/>
              </a:spcBef>
            </a:pPr>
            <a:endParaRPr lang="en-US" sz="2800" b="1" dirty="0"/>
          </a:p>
          <a:p>
            <a:pPr marL="0" indent="0">
              <a:spcBef>
                <a:spcPts val="300"/>
              </a:spcBef>
              <a:buNone/>
            </a:pP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B08AB-A212-277C-8461-8EDD04F0DF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5" y="5257800"/>
            <a:ext cx="1429988" cy="1429988"/>
          </a:xfrm>
          <a:prstGeom prst="rect">
            <a:avLst/>
          </a:prstGeom>
        </p:spPr>
      </p:pic>
      <p:pic>
        <p:nvPicPr>
          <p:cNvPr id="10" name="Picture 9" descr="A map of a river&#10;&#10;Description automatically generated">
            <a:extLst>
              <a:ext uri="{FF2B5EF4-FFF2-40B4-BE49-F238E27FC236}">
                <a16:creationId xmlns:a16="http://schemas.microsoft.com/office/drawing/2014/main" id="{3C1545BA-525F-31DE-558B-A72E64E060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6391"/>
            <a:ext cx="4629796" cy="5325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246DC7-C77D-9499-EF75-3231D87E2495}"/>
              </a:ext>
            </a:extLst>
          </p:cNvPr>
          <p:cNvSpPr/>
          <p:nvPr/>
        </p:nvSpPr>
        <p:spPr>
          <a:xfrm>
            <a:off x="838200" y="2667000"/>
            <a:ext cx="533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B08AB-A212-277C-8461-8EDD04F0DF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800600"/>
            <a:ext cx="1734788" cy="173478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D5A169-7F45-4F89-E144-5FE9BC7B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6934200" cy="511775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Water Supply (Municipal)</a:t>
            </a:r>
          </a:p>
          <a:p>
            <a:pPr lvl="1"/>
            <a:r>
              <a:rPr lang="en-US" sz="2400" dirty="0"/>
              <a:t>500,000 residents</a:t>
            </a:r>
          </a:p>
          <a:p>
            <a:pPr lvl="1"/>
            <a:r>
              <a:rPr lang="en-US" sz="2400" dirty="0"/>
              <a:t>Napa, Am Canyon, Calistoga</a:t>
            </a:r>
          </a:p>
          <a:p>
            <a:pPr lvl="1"/>
            <a:r>
              <a:rPr lang="en-US" sz="2400" dirty="0"/>
              <a:t>Benicia, Fairfield, Vacaville, Vallejo, Travis AFB</a:t>
            </a:r>
          </a:p>
          <a:p>
            <a:pPr marL="457200" lvl="1" indent="0">
              <a:buNone/>
            </a:pPr>
            <a:r>
              <a:rPr lang="en-US" sz="2400" dirty="0"/>
              <a:t>     (Suisun City, Dixon, Rio Vista)</a:t>
            </a:r>
          </a:p>
          <a:p>
            <a:pPr lvl="1"/>
            <a:r>
              <a:rPr lang="en-US" sz="2400" dirty="0"/>
              <a:t>30 to 100% Municipal Water Supply</a:t>
            </a:r>
          </a:p>
          <a:p>
            <a:pPr marL="0" indent="0">
              <a:buNone/>
            </a:pPr>
            <a:r>
              <a:rPr lang="en-US" sz="2800" b="1" dirty="0"/>
              <a:t>Ownership</a:t>
            </a:r>
          </a:p>
          <a:p>
            <a:pPr lvl="1"/>
            <a:r>
              <a:rPr lang="en-US" sz="2400" dirty="0"/>
              <a:t>Owned by DWR</a:t>
            </a:r>
          </a:p>
          <a:p>
            <a:pPr lvl="1"/>
            <a:r>
              <a:rPr lang="en-US" sz="2400" dirty="0"/>
              <a:t>Operated by DWR</a:t>
            </a:r>
          </a:p>
          <a:p>
            <a:pPr marL="0" indent="0">
              <a:buNone/>
            </a:pPr>
            <a:r>
              <a:rPr lang="en-US" sz="2800" b="1" dirty="0"/>
              <a:t>Other</a:t>
            </a:r>
          </a:p>
          <a:p>
            <a:pPr lvl="1"/>
            <a:r>
              <a:rPr lang="en-US" sz="2400" dirty="0"/>
              <a:t>Moderate Reliability</a:t>
            </a:r>
          </a:p>
          <a:p>
            <a:pPr lvl="1"/>
            <a:r>
              <a:rPr lang="en-US" sz="2400" dirty="0"/>
              <a:t>Poorest WQ in SWP</a:t>
            </a:r>
          </a:p>
          <a:p>
            <a:pPr lvl="1"/>
            <a:r>
              <a:rPr lang="en-US" sz="2400" dirty="0"/>
              <a:t>ESA Challenges (Delta &amp; Longfin Smelt)</a:t>
            </a:r>
          </a:p>
          <a:p>
            <a:pPr lvl="1"/>
            <a:r>
              <a:rPr lang="en-US" sz="2400" dirty="0"/>
              <a:t>In Cache Slough Complex (State Tidal Wetlands)</a:t>
            </a:r>
          </a:p>
          <a:p>
            <a:pPr lvl="1"/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985C44-B380-97D6-1A3B-5D8EF75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9" y="145825"/>
            <a:ext cx="7886700" cy="7685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North Bay Aqueduct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78A07-4148-66F7-99C9-6BCF58EB3495}"/>
              </a:ext>
            </a:extLst>
          </p:cNvPr>
          <p:cNvCxnSpPr/>
          <p:nvPr/>
        </p:nvCxnSpPr>
        <p:spPr>
          <a:xfrm>
            <a:off x="821399" y="883104"/>
            <a:ext cx="74990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7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se Map.jpg">
            <a:extLst>
              <a:ext uri="{FF2B5EF4-FFF2-40B4-BE49-F238E27FC236}">
                <a16:creationId xmlns:a16="http://schemas.microsoft.com/office/drawing/2014/main" id="{5CB8720B-9D24-453F-95E3-6B60996ED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325" y="990415"/>
            <a:ext cx="5910923" cy="49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BA8C14-F4DC-44EA-8150-FB81659B493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452304" y="2427822"/>
            <a:ext cx="4054876" cy="1118174"/>
          </a:xfrm>
          <a:prstGeom prst="straightConnector1">
            <a:avLst/>
          </a:prstGeom>
          <a:ln w="50800">
            <a:solidFill>
              <a:srgbClr val="00CC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B76613-8C8E-44A5-B3D8-B0D1F01CD5C9}"/>
              </a:ext>
            </a:extLst>
          </p:cNvPr>
          <p:cNvCxnSpPr>
            <a:cxnSpLocks/>
            <a:stCxn id="25" idx="3"/>
            <a:endCxn id="34" idx="48"/>
          </p:cNvCxnSpPr>
          <p:nvPr/>
        </p:nvCxnSpPr>
        <p:spPr>
          <a:xfrm flipV="1">
            <a:off x="3436467" y="3989958"/>
            <a:ext cx="1643780" cy="953093"/>
          </a:xfrm>
          <a:prstGeom prst="straightConnector1">
            <a:avLst/>
          </a:prstGeom>
          <a:ln w="38100">
            <a:solidFill>
              <a:srgbClr val="00CC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CFCB09-0504-4553-B886-1A4D9711F5AA}"/>
              </a:ext>
            </a:extLst>
          </p:cNvPr>
          <p:cNvGrpSpPr/>
          <p:nvPr/>
        </p:nvGrpSpPr>
        <p:grpSpPr>
          <a:xfrm>
            <a:off x="4332751" y="3983380"/>
            <a:ext cx="771461" cy="1337271"/>
            <a:chOff x="3581400" y="4648200"/>
            <a:chExt cx="1028614" cy="178302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F5E10-3DFE-48F7-845E-2AC8878070C3}"/>
                </a:ext>
              </a:extLst>
            </p:cNvPr>
            <p:cNvCxnSpPr/>
            <p:nvPr/>
          </p:nvCxnSpPr>
          <p:spPr>
            <a:xfrm flipH="1">
              <a:off x="3581400" y="4648200"/>
              <a:ext cx="1028614" cy="0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3CF27C-A17A-4D9B-B6BC-1A6B807AD72B}"/>
                </a:ext>
              </a:extLst>
            </p:cNvPr>
            <p:cNvCxnSpPr/>
            <p:nvPr/>
          </p:nvCxnSpPr>
          <p:spPr>
            <a:xfrm flipH="1">
              <a:off x="3850092" y="4649774"/>
              <a:ext cx="737022" cy="1254509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55FB70A-3B3E-4342-84BB-6F25603AA3C5}"/>
                </a:ext>
              </a:extLst>
            </p:cNvPr>
            <p:cNvCxnSpPr/>
            <p:nvPr/>
          </p:nvCxnSpPr>
          <p:spPr>
            <a:xfrm flipH="1">
              <a:off x="4537039" y="4648200"/>
              <a:ext cx="50076" cy="1783028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B92BB7B-E5E2-412B-8077-F1BF8BB862F4}"/>
              </a:ext>
            </a:extLst>
          </p:cNvPr>
          <p:cNvSpPr txBox="1"/>
          <p:nvPr/>
        </p:nvSpPr>
        <p:spPr>
          <a:xfrm>
            <a:off x="3901853" y="38499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Napa County</a:t>
            </a: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68183726-32A4-428D-BC36-57BC39B1BA46}"/>
              </a:ext>
            </a:extLst>
          </p:cNvPr>
          <p:cNvSpPr/>
          <p:nvPr/>
        </p:nvSpPr>
        <p:spPr>
          <a:xfrm>
            <a:off x="5080247" y="3317475"/>
            <a:ext cx="2426933" cy="672484"/>
          </a:xfrm>
          <a:custGeom>
            <a:avLst/>
            <a:gdLst>
              <a:gd name="connsiteX0" fmla="*/ 2493818 w 2510101"/>
              <a:gd name="connsiteY0" fmla="*/ 256939 h 702803"/>
              <a:gd name="connsiteX1" fmla="*/ 2501375 w 2510101"/>
              <a:gd name="connsiteY1" fmla="*/ 204040 h 702803"/>
              <a:gd name="connsiteX2" fmla="*/ 2501375 w 2510101"/>
              <a:gd name="connsiteY2" fmla="*/ 128469 h 702803"/>
              <a:gd name="connsiteX3" fmla="*/ 2440919 w 2510101"/>
              <a:gd name="connsiteY3" fmla="*/ 75570 h 702803"/>
              <a:gd name="connsiteX4" fmla="*/ 2418248 w 2510101"/>
              <a:gd name="connsiteY4" fmla="*/ 60456 h 702803"/>
              <a:gd name="connsiteX5" fmla="*/ 2380463 w 2510101"/>
              <a:gd name="connsiteY5" fmla="*/ 30228 h 702803"/>
              <a:gd name="connsiteX6" fmla="*/ 2289779 w 2510101"/>
              <a:gd name="connsiteY6" fmla="*/ 15114 h 702803"/>
              <a:gd name="connsiteX7" fmla="*/ 2199094 w 2510101"/>
              <a:gd name="connsiteY7" fmla="*/ 22671 h 702803"/>
              <a:gd name="connsiteX8" fmla="*/ 2085739 w 2510101"/>
              <a:gd name="connsiteY8" fmla="*/ 7557 h 702803"/>
              <a:gd name="connsiteX9" fmla="*/ 1919485 w 2510101"/>
              <a:gd name="connsiteY9" fmla="*/ 0 h 702803"/>
              <a:gd name="connsiteX10" fmla="*/ 1534076 w 2510101"/>
              <a:gd name="connsiteY10" fmla="*/ 7557 h 702803"/>
              <a:gd name="connsiteX11" fmla="*/ 1511405 w 2510101"/>
              <a:gd name="connsiteY11" fmla="*/ 22671 h 702803"/>
              <a:gd name="connsiteX12" fmla="*/ 1450949 w 2510101"/>
              <a:gd name="connsiteY12" fmla="*/ 30228 h 702803"/>
              <a:gd name="connsiteX13" fmla="*/ 1382936 w 2510101"/>
              <a:gd name="connsiteY13" fmla="*/ 45342 h 702803"/>
              <a:gd name="connsiteX14" fmla="*/ 1314923 w 2510101"/>
              <a:gd name="connsiteY14" fmla="*/ 37785 h 702803"/>
              <a:gd name="connsiteX15" fmla="*/ 1246909 w 2510101"/>
              <a:gd name="connsiteY15" fmla="*/ 52899 h 702803"/>
              <a:gd name="connsiteX16" fmla="*/ 1231795 w 2510101"/>
              <a:gd name="connsiteY16" fmla="*/ 75570 h 702803"/>
              <a:gd name="connsiteX17" fmla="*/ 1163782 w 2510101"/>
              <a:gd name="connsiteY17" fmla="*/ 113355 h 702803"/>
              <a:gd name="connsiteX18" fmla="*/ 1141111 w 2510101"/>
              <a:gd name="connsiteY18" fmla="*/ 128469 h 702803"/>
              <a:gd name="connsiteX19" fmla="*/ 1118440 w 2510101"/>
              <a:gd name="connsiteY19" fmla="*/ 136026 h 702803"/>
              <a:gd name="connsiteX20" fmla="*/ 1073098 w 2510101"/>
              <a:gd name="connsiteY20" fmla="*/ 166254 h 702803"/>
              <a:gd name="connsiteX21" fmla="*/ 1050427 w 2510101"/>
              <a:gd name="connsiteY21" fmla="*/ 181368 h 702803"/>
              <a:gd name="connsiteX22" fmla="*/ 1035313 w 2510101"/>
              <a:gd name="connsiteY22" fmla="*/ 196483 h 702803"/>
              <a:gd name="connsiteX23" fmla="*/ 1012642 w 2510101"/>
              <a:gd name="connsiteY23" fmla="*/ 204040 h 702803"/>
              <a:gd name="connsiteX24" fmla="*/ 982413 w 2510101"/>
              <a:gd name="connsiteY24" fmla="*/ 241825 h 702803"/>
              <a:gd name="connsiteX25" fmla="*/ 921957 w 2510101"/>
              <a:gd name="connsiteY25" fmla="*/ 249382 h 702803"/>
              <a:gd name="connsiteX26" fmla="*/ 891729 w 2510101"/>
              <a:gd name="connsiteY26" fmla="*/ 279610 h 702803"/>
              <a:gd name="connsiteX27" fmla="*/ 869058 w 2510101"/>
              <a:gd name="connsiteY27" fmla="*/ 287167 h 702803"/>
              <a:gd name="connsiteX28" fmla="*/ 823716 w 2510101"/>
              <a:gd name="connsiteY28" fmla="*/ 317395 h 702803"/>
              <a:gd name="connsiteX29" fmla="*/ 778374 w 2510101"/>
              <a:gd name="connsiteY29" fmla="*/ 332509 h 702803"/>
              <a:gd name="connsiteX30" fmla="*/ 733032 w 2510101"/>
              <a:gd name="connsiteY30" fmla="*/ 362737 h 702803"/>
              <a:gd name="connsiteX31" fmla="*/ 665018 w 2510101"/>
              <a:gd name="connsiteY31" fmla="*/ 385408 h 702803"/>
              <a:gd name="connsiteX32" fmla="*/ 642347 w 2510101"/>
              <a:gd name="connsiteY32" fmla="*/ 392965 h 702803"/>
              <a:gd name="connsiteX33" fmla="*/ 619676 w 2510101"/>
              <a:gd name="connsiteY33" fmla="*/ 400522 h 702803"/>
              <a:gd name="connsiteX34" fmla="*/ 604562 w 2510101"/>
              <a:gd name="connsiteY34" fmla="*/ 423193 h 702803"/>
              <a:gd name="connsiteX35" fmla="*/ 581891 w 2510101"/>
              <a:gd name="connsiteY35" fmla="*/ 430750 h 702803"/>
              <a:gd name="connsiteX36" fmla="*/ 536549 w 2510101"/>
              <a:gd name="connsiteY36" fmla="*/ 453421 h 702803"/>
              <a:gd name="connsiteX37" fmla="*/ 506321 w 2510101"/>
              <a:gd name="connsiteY37" fmla="*/ 498764 h 702803"/>
              <a:gd name="connsiteX38" fmla="*/ 483650 w 2510101"/>
              <a:gd name="connsiteY38" fmla="*/ 506321 h 702803"/>
              <a:gd name="connsiteX39" fmla="*/ 438308 w 2510101"/>
              <a:gd name="connsiteY39" fmla="*/ 536549 h 702803"/>
              <a:gd name="connsiteX40" fmla="*/ 392966 w 2510101"/>
              <a:gd name="connsiteY40" fmla="*/ 551663 h 702803"/>
              <a:gd name="connsiteX41" fmla="*/ 340066 w 2510101"/>
              <a:gd name="connsiteY41" fmla="*/ 566777 h 702803"/>
              <a:gd name="connsiteX42" fmla="*/ 294724 w 2510101"/>
              <a:gd name="connsiteY42" fmla="*/ 581891 h 702803"/>
              <a:gd name="connsiteX43" fmla="*/ 272053 w 2510101"/>
              <a:gd name="connsiteY43" fmla="*/ 604562 h 702803"/>
              <a:gd name="connsiteX44" fmla="*/ 226711 w 2510101"/>
              <a:gd name="connsiteY44" fmla="*/ 619676 h 702803"/>
              <a:gd name="connsiteX45" fmla="*/ 204040 w 2510101"/>
              <a:gd name="connsiteY45" fmla="*/ 627233 h 702803"/>
              <a:gd name="connsiteX46" fmla="*/ 113356 w 2510101"/>
              <a:gd name="connsiteY46" fmla="*/ 687689 h 702803"/>
              <a:gd name="connsiteX47" fmla="*/ 90685 w 2510101"/>
              <a:gd name="connsiteY47" fmla="*/ 702803 h 702803"/>
              <a:gd name="connsiteX48" fmla="*/ 0 w 2510101"/>
              <a:gd name="connsiteY48" fmla="*/ 702803 h 70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10101" h="702803">
                <a:moveTo>
                  <a:pt x="2493818" y="256939"/>
                </a:moveTo>
                <a:cubicBezTo>
                  <a:pt x="2496337" y="239306"/>
                  <a:pt x="2498189" y="221565"/>
                  <a:pt x="2501375" y="204040"/>
                </a:cubicBezTo>
                <a:cubicBezTo>
                  <a:pt x="2508442" y="165169"/>
                  <a:pt x="2516844" y="174876"/>
                  <a:pt x="2501375" y="128469"/>
                </a:cubicBezTo>
                <a:cubicBezTo>
                  <a:pt x="2492379" y="101480"/>
                  <a:pt x="2461431" y="89245"/>
                  <a:pt x="2440919" y="75570"/>
                </a:cubicBezTo>
                <a:lnTo>
                  <a:pt x="2418248" y="60456"/>
                </a:lnTo>
                <a:cubicBezTo>
                  <a:pt x="2402374" y="36645"/>
                  <a:pt x="2408541" y="35844"/>
                  <a:pt x="2380463" y="30228"/>
                </a:cubicBezTo>
                <a:cubicBezTo>
                  <a:pt x="2350413" y="24218"/>
                  <a:pt x="2289779" y="15114"/>
                  <a:pt x="2289779" y="15114"/>
                </a:cubicBezTo>
                <a:cubicBezTo>
                  <a:pt x="2259551" y="17633"/>
                  <a:pt x="2229427" y="22671"/>
                  <a:pt x="2199094" y="22671"/>
                </a:cubicBezTo>
                <a:cubicBezTo>
                  <a:pt x="2020239" y="22671"/>
                  <a:pt x="2194267" y="15596"/>
                  <a:pt x="2085739" y="7557"/>
                </a:cubicBezTo>
                <a:cubicBezTo>
                  <a:pt x="2030415" y="3459"/>
                  <a:pt x="1974903" y="2519"/>
                  <a:pt x="1919485" y="0"/>
                </a:cubicBezTo>
                <a:cubicBezTo>
                  <a:pt x="1791015" y="2519"/>
                  <a:pt x="1662373" y="429"/>
                  <a:pt x="1534076" y="7557"/>
                </a:cubicBezTo>
                <a:cubicBezTo>
                  <a:pt x="1525008" y="8061"/>
                  <a:pt x="1520167" y="20281"/>
                  <a:pt x="1511405" y="22671"/>
                </a:cubicBezTo>
                <a:cubicBezTo>
                  <a:pt x="1491812" y="28015"/>
                  <a:pt x="1471054" y="27356"/>
                  <a:pt x="1450949" y="30228"/>
                </a:cubicBezTo>
                <a:cubicBezTo>
                  <a:pt x="1404400" y="36878"/>
                  <a:pt x="1416686" y="34092"/>
                  <a:pt x="1382936" y="45342"/>
                </a:cubicBezTo>
                <a:cubicBezTo>
                  <a:pt x="1360265" y="42823"/>
                  <a:pt x="1337734" y="37785"/>
                  <a:pt x="1314923" y="37785"/>
                </a:cubicBezTo>
                <a:cubicBezTo>
                  <a:pt x="1288322" y="37785"/>
                  <a:pt x="1270288" y="45106"/>
                  <a:pt x="1246909" y="52899"/>
                </a:cubicBezTo>
                <a:cubicBezTo>
                  <a:pt x="1241871" y="60456"/>
                  <a:pt x="1238630" y="69589"/>
                  <a:pt x="1231795" y="75570"/>
                </a:cubicBezTo>
                <a:cubicBezTo>
                  <a:pt x="1168255" y="131167"/>
                  <a:pt x="1208759" y="90866"/>
                  <a:pt x="1163782" y="113355"/>
                </a:cubicBezTo>
                <a:cubicBezTo>
                  <a:pt x="1155658" y="117417"/>
                  <a:pt x="1149235" y="124407"/>
                  <a:pt x="1141111" y="128469"/>
                </a:cubicBezTo>
                <a:cubicBezTo>
                  <a:pt x="1133986" y="132031"/>
                  <a:pt x="1125403" y="132157"/>
                  <a:pt x="1118440" y="136026"/>
                </a:cubicBezTo>
                <a:cubicBezTo>
                  <a:pt x="1102561" y="144848"/>
                  <a:pt x="1088212" y="156178"/>
                  <a:pt x="1073098" y="166254"/>
                </a:cubicBezTo>
                <a:cubicBezTo>
                  <a:pt x="1065541" y="171292"/>
                  <a:pt x="1056849" y="174946"/>
                  <a:pt x="1050427" y="181368"/>
                </a:cubicBezTo>
                <a:cubicBezTo>
                  <a:pt x="1045389" y="186406"/>
                  <a:pt x="1041423" y="192817"/>
                  <a:pt x="1035313" y="196483"/>
                </a:cubicBezTo>
                <a:cubicBezTo>
                  <a:pt x="1028482" y="200581"/>
                  <a:pt x="1020199" y="201521"/>
                  <a:pt x="1012642" y="204040"/>
                </a:cubicBezTo>
                <a:cubicBezTo>
                  <a:pt x="1009589" y="208619"/>
                  <a:pt x="991388" y="239133"/>
                  <a:pt x="982413" y="241825"/>
                </a:cubicBezTo>
                <a:cubicBezTo>
                  <a:pt x="962961" y="247661"/>
                  <a:pt x="942109" y="246863"/>
                  <a:pt x="921957" y="249382"/>
                </a:cubicBezTo>
                <a:cubicBezTo>
                  <a:pt x="861501" y="269534"/>
                  <a:pt x="932033" y="239306"/>
                  <a:pt x="891729" y="279610"/>
                </a:cubicBezTo>
                <a:cubicBezTo>
                  <a:pt x="886096" y="285243"/>
                  <a:pt x="876021" y="283298"/>
                  <a:pt x="869058" y="287167"/>
                </a:cubicBezTo>
                <a:cubicBezTo>
                  <a:pt x="853179" y="295989"/>
                  <a:pt x="840949" y="311651"/>
                  <a:pt x="823716" y="317395"/>
                </a:cubicBezTo>
                <a:cubicBezTo>
                  <a:pt x="808602" y="322433"/>
                  <a:pt x="791630" y="323672"/>
                  <a:pt x="778374" y="332509"/>
                </a:cubicBezTo>
                <a:cubicBezTo>
                  <a:pt x="763260" y="342585"/>
                  <a:pt x="750265" y="356993"/>
                  <a:pt x="733032" y="362737"/>
                </a:cubicBezTo>
                <a:lnTo>
                  <a:pt x="665018" y="385408"/>
                </a:lnTo>
                <a:lnTo>
                  <a:pt x="642347" y="392965"/>
                </a:lnTo>
                <a:lnTo>
                  <a:pt x="619676" y="400522"/>
                </a:lnTo>
                <a:cubicBezTo>
                  <a:pt x="614638" y="408079"/>
                  <a:pt x="611654" y="417519"/>
                  <a:pt x="604562" y="423193"/>
                </a:cubicBezTo>
                <a:cubicBezTo>
                  <a:pt x="598342" y="428169"/>
                  <a:pt x="589016" y="427188"/>
                  <a:pt x="581891" y="430750"/>
                </a:cubicBezTo>
                <a:cubicBezTo>
                  <a:pt x="523293" y="460049"/>
                  <a:pt x="593533" y="434426"/>
                  <a:pt x="536549" y="453421"/>
                </a:cubicBezTo>
                <a:cubicBezTo>
                  <a:pt x="526473" y="468535"/>
                  <a:pt x="523554" y="493020"/>
                  <a:pt x="506321" y="498764"/>
                </a:cubicBezTo>
                <a:cubicBezTo>
                  <a:pt x="498764" y="501283"/>
                  <a:pt x="490613" y="502452"/>
                  <a:pt x="483650" y="506321"/>
                </a:cubicBezTo>
                <a:cubicBezTo>
                  <a:pt x="467771" y="515143"/>
                  <a:pt x="455541" y="530805"/>
                  <a:pt x="438308" y="536549"/>
                </a:cubicBezTo>
                <a:lnTo>
                  <a:pt x="392966" y="551663"/>
                </a:lnTo>
                <a:cubicBezTo>
                  <a:pt x="316776" y="577059"/>
                  <a:pt x="434953" y="538311"/>
                  <a:pt x="340066" y="566777"/>
                </a:cubicBezTo>
                <a:cubicBezTo>
                  <a:pt x="324806" y="571355"/>
                  <a:pt x="294724" y="581891"/>
                  <a:pt x="294724" y="581891"/>
                </a:cubicBezTo>
                <a:cubicBezTo>
                  <a:pt x="287167" y="589448"/>
                  <a:pt x="281395" y="599372"/>
                  <a:pt x="272053" y="604562"/>
                </a:cubicBezTo>
                <a:cubicBezTo>
                  <a:pt x="258126" y="612299"/>
                  <a:pt x="241825" y="614638"/>
                  <a:pt x="226711" y="619676"/>
                </a:cubicBezTo>
                <a:cubicBezTo>
                  <a:pt x="219154" y="622195"/>
                  <a:pt x="210668" y="622814"/>
                  <a:pt x="204040" y="627233"/>
                </a:cubicBezTo>
                <a:lnTo>
                  <a:pt x="113356" y="687689"/>
                </a:lnTo>
                <a:cubicBezTo>
                  <a:pt x="105799" y="692727"/>
                  <a:pt x="99767" y="702803"/>
                  <a:pt x="90685" y="702803"/>
                </a:cubicBezTo>
                <a:lnTo>
                  <a:pt x="0" y="702803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8297F81-E325-4127-B54E-EFCD94996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001" y="996165"/>
            <a:ext cx="3189303" cy="28633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05" y="3964417"/>
            <a:ext cx="3195261" cy="19572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39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985C44-B380-97D6-1A3B-5D8EF75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9" y="145825"/>
            <a:ext cx="7886700" cy="7685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NBA | Entitlements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78A07-4148-66F7-99C9-6BCF58EB3495}"/>
              </a:ext>
            </a:extLst>
          </p:cNvPr>
          <p:cNvCxnSpPr/>
          <p:nvPr/>
        </p:nvCxnSpPr>
        <p:spPr>
          <a:xfrm>
            <a:off x="821399" y="883104"/>
            <a:ext cx="74990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6FC628-8D58-2948-19C5-F046BA389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69709"/>
              </p:ext>
            </p:extLst>
          </p:nvPr>
        </p:nvGraphicFramePr>
        <p:xfrm>
          <a:off x="5486400" y="1066800"/>
          <a:ext cx="3424918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96827224"/>
                    </a:ext>
                  </a:extLst>
                </a:gridCol>
                <a:gridCol w="1824718">
                  <a:extLst>
                    <a:ext uri="{9D8B030D-6E8A-4147-A177-3AD203B41FA5}">
                      <a16:colId xmlns:a16="http://schemas.microsoft.com/office/drawing/2014/main" val="53991782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Entitlement (AF)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2982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Benicia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0351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Fairfield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2684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Suisun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6995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Vacaville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685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Vallejo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894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47,756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94543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77C6AF6-C609-C672-144B-066F434E7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7"/>
            <a:ext cx="7010400" cy="53707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Based on Allocation (Table A)</a:t>
            </a:r>
          </a:p>
          <a:p>
            <a:pPr lvl="1"/>
            <a:r>
              <a:rPr lang="en-US" sz="2400" dirty="0"/>
              <a:t>SCWA Total = 47,756 AF</a:t>
            </a:r>
          </a:p>
          <a:p>
            <a:pPr lvl="1"/>
            <a:r>
              <a:rPr lang="en-US" sz="2400" dirty="0"/>
              <a:t>Allocation Changes Annually</a:t>
            </a:r>
          </a:p>
          <a:p>
            <a:pPr lvl="1"/>
            <a:r>
              <a:rPr lang="en-US" sz="2400" dirty="0"/>
              <a:t>Dixon &amp; Rio Vista can opt-in</a:t>
            </a:r>
          </a:p>
          <a:p>
            <a:pPr marL="0" indent="0">
              <a:buNone/>
            </a:pPr>
            <a:r>
              <a:rPr lang="en-US" sz="2800" b="1" dirty="0"/>
              <a:t>Water Types (Complex)</a:t>
            </a:r>
          </a:p>
          <a:p>
            <a:pPr lvl="1"/>
            <a:r>
              <a:rPr lang="en-US" sz="2400" dirty="0"/>
              <a:t>Table A | Carryover | Settlement</a:t>
            </a:r>
          </a:p>
          <a:p>
            <a:pPr lvl="1"/>
            <a:r>
              <a:rPr lang="en-US" sz="2400" dirty="0"/>
              <a:t>Transfers/Exchanges</a:t>
            </a:r>
          </a:p>
          <a:p>
            <a:pPr lvl="1"/>
            <a:r>
              <a:rPr lang="en-US" sz="2400" dirty="0"/>
              <a:t>Advanced Table A | Article 21 | Yuba</a:t>
            </a:r>
          </a:p>
          <a:p>
            <a:pPr marL="0" indent="0">
              <a:buNone/>
            </a:pPr>
            <a:r>
              <a:rPr lang="en-US" sz="2800" b="1" dirty="0"/>
              <a:t>Member agencies can</a:t>
            </a:r>
          </a:p>
          <a:p>
            <a:pPr lvl="1"/>
            <a:r>
              <a:rPr lang="en-US" sz="2400" dirty="0"/>
              <a:t>Purchase</a:t>
            </a:r>
          </a:p>
          <a:p>
            <a:pPr lvl="1"/>
            <a:r>
              <a:rPr lang="en-US" sz="2400" dirty="0"/>
              <a:t>Transfers/Exchange</a:t>
            </a:r>
          </a:p>
          <a:p>
            <a:pPr lvl="1"/>
            <a:r>
              <a:rPr lang="en-US" sz="2400" dirty="0"/>
              <a:t>Very Specific Rules &amp; Criteria</a:t>
            </a:r>
          </a:p>
          <a:p>
            <a:pPr marL="0" indent="0">
              <a:buNone/>
            </a:pPr>
            <a:r>
              <a:rPr lang="en-US" sz="2800" b="1" dirty="0"/>
              <a:t>Place of Use</a:t>
            </a:r>
          </a:p>
          <a:p>
            <a:pPr lvl="1" indent="-342900">
              <a:buFont typeface="Calibri" panose="020F0502020204030204" pitchFamily="34" charset="0"/>
              <a:buChar char="‒"/>
            </a:pPr>
            <a:r>
              <a:rPr lang="en-US" sz="2400" b="1" dirty="0"/>
              <a:t> </a:t>
            </a:r>
            <a:r>
              <a:rPr lang="en-US" sz="2400" dirty="0"/>
              <a:t>SWP Service Area (much larger region)</a:t>
            </a:r>
          </a:p>
          <a:p>
            <a:pPr marL="400050" lvl="1" indent="0">
              <a:buNone/>
            </a:pP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D327D-E6E7-8594-7727-04303A0B2F7F}"/>
              </a:ext>
            </a:extLst>
          </p:cNvPr>
          <p:cNvSpPr txBox="1"/>
          <p:nvPr/>
        </p:nvSpPr>
        <p:spPr>
          <a:xfrm>
            <a:off x="5766485" y="4711722"/>
            <a:ext cx="258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All About the Details</a:t>
            </a:r>
          </a:p>
        </p:txBody>
      </p:sp>
    </p:spTree>
    <p:extLst>
      <p:ext uri="{BB962C8B-B14F-4D97-AF65-F5344CB8AC3E}">
        <p14:creationId xmlns:p14="http://schemas.microsoft.com/office/powerpoint/2010/main" val="103841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2746BF-674D-FEB6-1ED5-8462BC8D1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52792"/>
              </p:ext>
            </p:extLst>
          </p:nvPr>
        </p:nvGraphicFramePr>
        <p:xfrm>
          <a:off x="304800" y="1524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21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8324D-AF48-C8F4-0470-81B2E212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9"/>
            <a:ext cx="9144000" cy="6547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951231"/>
            <a:ext cx="8266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DIXON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7390" y="5154178"/>
            <a:ext cx="826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RIO VISTA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1250" y="313152"/>
            <a:ext cx="1454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SACRAMENTO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2621646" y="2936474"/>
            <a:ext cx="395507" cy="338260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 rot="467663">
            <a:off x="3134565" y="3506350"/>
            <a:ext cx="1184105" cy="6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FF00"/>
                </a:solidFill>
              </a:rPr>
              <a:t>12-miles</a:t>
            </a:r>
          </a:p>
          <a:p>
            <a:pPr algn="ctr"/>
            <a:r>
              <a:rPr lang="en-US" sz="1350" b="1" dirty="0">
                <a:solidFill>
                  <a:srgbClr val="FFFF00"/>
                </a:solidFill>
              </a:rPr>
              <a:t>(2-weeks)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1C7B751-F9DF-56A1-09B5-60D4819E79FA}"/>
              </a:ext>
            </a:extLst>
          </p:cNvPr>
          <p:cNvSpPr/>
          <p:nvPr/>
        </p:nvSpPr>
        <p:spPr>
          <a:xfrm>
            <a:off x="2819400" y="3200399"/>
            <a:ext cx="3073992" cy="2133601"/>
          </a:xfrm>
          <a:custGeom>
            <a:avLst/>
            <a:gdLst>
              <a:gd name="connsiteX0" fmla="*/ 3222594 w 3599895"/>
              <a:gd name="connsiteY0" fmla="*/ 2712128 h 2712128"/>
              <a:gd name="connsiteX1" fmla="*/ 3249227 w 3599895"/>
              <a:gd name="connsiteY1" fmla="*/ 2681056 h 2712128"/>
              <a:gd name="connsiteX2" fmla="*/ 3271422 w 3599895"/>
              <a:gd name="connsiteY2" fmla="*/ 2663301 h 2712128"/>
              <a:gd name="connsiteX3" fmla="*/ 3284738 w 3599895"/>
              <a:gd name="connsiteY3" fmla="*/ 2649984 h 2712128"/>
              <a:gd name="connsiteX4" fmla="*/ 3311371 w 3599895"/>
              <a:gd name="connsiteY4" fmla="*/ 2605596 h 2712128"/>
              <a:gd name="connsiteX5" fmla="*/ 3320249 w 3599895"/>
              <a:gd name="connsiteY5" fmla="*/ 2592279 h 2712128"/>
              <a:gd name="connsiteX6" fmla="*/ 3324688 w 3599895"/>
              <a:gd name="connsiteY6" fmla="*/ 2578963 h 2712128"/>
              <a:gd name="connsiteX7" fmla="*/ 3342443 w 3599895"/>
              <a:gd name="connsiteY7" fmla="*/ 2552330 h 2712128"/>
              <a:gd name="connsiteX8" fmla="*/ 3351321 w 3599895"/>
              <a:gd name="connsiteY8" fmla="*/ 2539013 h 2712128"/>
              <a:gd name="connsiteX9" fmla="*/ 3360198 w 3599895"/>
              <a:gd name="connsiteY9" fmla="*/ 2521258 h 2712128"/>
              <a:gd name="connsiteX10" fmla="*/ 3364637 w 3599895"/>
              <a:gd name="connsiteY10" fmla="*/ 2507941 h 2712128"/>
              <a:gd name="connsiteX11" fmla="*/ 3373515 w 3599895"/>
              <a:gd name="connsiteY11" fmla="*/ 2494625 h 2712128"/>
              <a:gd name="connsiteX12" fmla="*/ 3391270 w 3599895"/>
              <a:gd name="connsiteY12" fmla="*/ 2463553 h 2712128"/>
              <a:gd name="connsiteX13" fmla="*/ 3404587 w 3599895"/>
              <a:gd name="connsiteY13" fmla="*/ 2436920 h 2712128"/>
              <a:gd name="connsiteX14" fmla="*/ 3417903 w 3599895"/>
              <a:gd name="connsiteY14" fmla="*/ 2410287 h 2712128"/>
              <a:gd name="connsiteX15" fmla="*/ 3422342 w 3599895"/>
              <a:gd name="connsiteY15" fmla="*/ 2396970 h 2712128"/>
              <a:gd name="connsiteX16" fmla="*/ 3440097 w 3599895"/>
              <a:gd name="connsiteY16" fmla="*/ 2370337 h 2712128"/>
              <a:gd name="connsiteX17" fmla="*/ 3444536 w 3599895"/>
              <a:gd name="connsiteY17" fmla="*/ 2357021 h 2712128"/>
              <a:gd name="connsiteX18" fmla="*/ 3462291 w 3599895"/>
              <a:gd name="connsiteY18" fmla="*/ 2330388 h 2712128"/>
              <a:gd name="connsiteX19" fmla="*/ 3480047 w 3599895"/>
              <a:gd name="connsiteY19" fmla="*/ 2303755 h 2712128"/>
              <a:gd name="connsiteX20" fmla="*/ 3497802 w 3599895"/>
              <a:gd name="connsiteY20" fmla="*/ 2277122 h 2712128"/>
              <a:gd name="connsiteX21" fmla="*/ 3506680 w 3599895"/>
              <a:gd name="connsiteY21" fmla="*/ 2263805 h 2712128"/>
              <a:gd name="connsiteX22" fmla="*/ 3519996 w 3599895"/>
              <a:gd name="connsiteY22" fmla="*/ 2237172 h 2712128"/>
              <a:gd name="connsiteX23" fmla="*/ 3524435 w 3599895"/>
              <a:gd name="connsiteY23" fmla="*/ 2223856 h 2712128"/>
              <a:gd name="connsiteX24" fmla="*/ 3533313 w 3599895"/>
              <a:gd name="connsiteY24" fmla="*/ 2210539 h 2712128"/>
              <a:gd name="connsiteX25" fmla="*/ 3537752 w 3599895"/>
              <a:gd name="connsiteY25" fmla="*/ 2197223 h 2712128"/>
              <a:gd name="connsiteX26" fmla="*/ 3546629 w 3599895"/>
              <a:gd name="connsiteY26" fmla="*/ 2179468 h 2712128"/>
              <a:gd name="connsiteX27" fmla="*/ 3555507 w 3599895"/>
              <a:gd name="connsiteY27" fmla="*/ 2152834 h 2712128"/>
              <a:gd name="connsiteX28" fmla="*/ 3559946 w 3599895"/>
              <a:gd name="connsiteY28" fmla="*/ 2139518 h 2712128"/>
              <a:gd name="connsiteX29" fmla="*/ 3568824 w 3599895"/>
              <a:gd name="connsiteY29" fmla="*/ 2108446 h 2712128"/>
              <a:gd name="connsiteX30" fmla="*/ 3573262 w 3599895"/>
              <a:gd name="connsiteY30" fmla="*/ 2077374 h 2712128"/>
              <a:gd name="connsiteX31" fmla="*/ 3577701 w 3599895"/>
              <a:gd name="connsiteY31" fmla="*/ 2041864 h 2712128"/>
              <a:gd name="connsiteX32" fmla="*/ 3582140 w 3599895"/>
              <a:gd name="connsiteY32" fmla="*/ 2015231 h 2712128"/>
              <a:gd name="connsiteX33" fmla="*/ 3586579 w 3599895"/>
              <a:gd name="connsiteY33" fmla="*/ 1975281 h 2712128"/>
              <a:gd name="connsiteX34" fmla="*/ 3595457 w 3599895"/>
              <a:gd name="connsiteY34" fmla="*/ 1948648 h 2712128"/>
              <a:gd name="connsiteX35" fmla="*/ 3599895 w 3599895"/>
              <a:gd name="connsiteY35" fmla="*/ 1930893 h 2712128"/>
              <a:gd name="connsiteX36" fmla="*/ 3595457 w 3599895"/>
              <a:gd name="connsiteY36" fmla="*/ 1811044 h 2712128"/>
              <a:gd name="connsiteX37" fmla="*/ 3586579 w 3599895"/>
              <a:gd name="connsiteY37" fmla="*/ 1784411 h 2712128"/>
              <a:gd name="connsiteX38" fmla="*/ 3546629 w 3599895"/>
              <a:gd name="connsiteY38" fmla="*/ 1744462 h 2712128"/>
              <a:gd name="connsiteX39" fmla="*/ 3533313 w 3599895"/>
              <a:gd name="connsiteY39" fmla="*/ 1731145 h 2712128"/>
              <a:gd name="connsiteX40" fmla="*/ 3493363 w 3599895"/>
              <a:gd name="connsiteY40" fmla="*/ 1708951 h 2712128"/>
              <a:gd name="connsiteX41" fmla="*/ 3466730 w 3599895"/>
              <a:gd name="connsiteY41" fmla="*/ 1682318 h 2712128"/>
              <a:gd name="connsiteX42" fmla="*/ 3444536 w 3599895"/>
              <a:gd name="connsiteY42" fmla="*/ 1651246 h 2712128"/>
              <a:gd name="connsiteX43" fmla="*/ 3435658 w 3599895"/>
              <a:gd name="connsiteY43" fmla="*/ 1637930 h 2712128"/>
              <a:gd name="connsiteX44" fmla="*/ 3391270 w 3599895"/>
              <a:gd name="connsiteY44" fmla="*/ 1606858 h 2712128"/>
              <a:gd name="connsiteX45" fmla="*/ 3377954 w 3599895"/>
              <a:gd name="connsiteY45" fmla="*/ 1597980 h 2712128"/>
              <a:gd name="connsiteX46" fmla="*/ 3364637 w 3599895"/>
              <a:gd name="connsiteY46" fmla="*/ 1584664 h 2712128"/>
              <a:gd name="connsiteX47" fmla="*/ 3351321 w 3599895"/>
              <a:gd name="connsiteY47" fmla="*/ 1580225 h 2712128"/>
              <a:gd name="connsiteX48" fmla="*/ 3324688 w 3599895"/>
              <a:gd name="connsiteY48" fmla="*/ 1562469 h 2712128"/>
              <a:gd name="connsiteX49" fmla="*/ 3311371 w 3599895"/>
              <a:gd name="connsiteY49" fmla="*/ 1553592 h 2712128"/>
              <a:gd name="connsiteX50" fmla="*/ 3284738 w 3599895"/>
              <a:gd name="connsiteY50" fmla="*/ 1544714 h 2712128"/>
              <a:gd name="connsiteX51" fmla="*/ 3271422 w 3599895"/>
              <a:gd name="connsiteY51" fmla="*/ 1535836 h 2712128"/>
              <a:gd name="connsiteX52" fmla="*/ 3244789 w 3599895"/>
              <a:gd name="connsiteY52" fmla="*/ 1522520 h 2712128"/>
              <a:gd name="connsiteX53" fmla="*/ 3218156 w 3599895"/>
              <a:gd name="connsiteY53" fmla="*/ 1495887 h 2712128"/>
              <a:gd name="connsiteX54" fmla="*/ 3204839 w 3599895"/>
              <a:gd name="connsiteY54" fmla="*/ 1482570 h 2712128"/>
              <a:gd name="connsiteX55" fmla="*/ 3191523 w 3599895"/>
              <a:gd name="connsiteY55" fmla="*/ 1469254 h 2712128"/>
              <a:gd name="connsiteX56" fmla="*/ 3173767 w 3599895"/>
              <a:gd name="connsiteY56" fmla="*/ 1442621 h 2712128"/>
              <a:gd name="connsiteX57" fmla="*/ 3164890 w 3599895"/>
              <a:gd name="connsiteY57" fmla="*/ 1415988 h 2712128"/>
              <a:gd name="connsiteX58" fmla="*/ 3160451 w 3599895"/>
              <a:gd name="connsiteY58" fmla="*/ 1402671 h 2712128"/>
              <a:gd name="connsiteX59" fmla="*/ 3156012 w 3599895"/>
              <a:gd name="connsiteY59" fmla="*/ 1384916 h 2712128"/>
              <a:gd name="connsiteX60" fmla="*/ 3147134 w 3599895"/>
              <a:gd name="connsiteY60" fmla="*/ 1358283 h 2712128"/>
              <a:gd name="connsiteX61" fmla="*/ 3142695 w 3599895"/>
              <a:gd name="connsiteY61" fmla="*/ 1327211 h 2712128"/>
              <a:gd name="connsiteX62" fmla="*/ 3138257 w 3599895"/>
              <a:gd name="connsiteY62" fmla="*/ 1313895 h 2712128"/>
              <a:gd name="connsiteX63" fmla="*/ 3124940 w 3599895"/>
              <a:gd name="connsiteY63" fmla="*/ 1273945 h 2712128"/>
              <a:gd name="connsiteX64" fmla="*/ 3120501 w 3599895"/>
              <a:gd name="connsiteY64" fmla="*/ 1256190 h 2712128"/>
              <a:gd name="connsiteX65" fmla="*/ 3111624 w 3599895"/>
              <a:gd name="connsiteY65" fmla="*/ 1229557 h 2712128"/>
              <a:gd name="connsiteX66" fmla="*/ 3107185 w 3599895"/>
              <a:gd name="connsiteY66" fmla="*/ 1211801 h 2712128"/>
              <a:gd name="connsiteX67" fmla="*/ 3098307 w 3599895"/>
              <a:gd name="connsiteY67" fmla="*/ 1185168 h 2712128"/>
              <a:gd name="connsiteX68" fmla="*/ 3084991 w 3599895"/>
              <a:gd name="connsiteY68" fmla="*/ 1105269 h 2712128"/>
              <a:gd name="connsiteX69" fmla="*/ 3080552 w 3599895"/>
              <a:gd name="connsiteY69" fmla="*/ 1087514 h 2712128"/>
              <a:gd name="connsiteX70" fmla="*/ 3071674 w 3599895"/>
              <a:gd name="connsiteY70" fmla="*/ 1060881 h 2712128"/>
              <a:gd name="connsiteX71" fmla="*/ 3053919 w 3599895"/>
              <a:gd name="connsiteY71" fmla="*/ 989860 h 2712128"/>
              <a:gd name="connsiteX72" fmla="*/ 3040602 w 3599895"/>
              <a:gd name="connsiteY72" fmla="*/ 985421 h 2712128"/>
              <a:gd name="connsiteX73" fmla="*/ 3009530 w 3599895"/>
              <a:gd name="connsiteY73" fmla="*/ 963227 h 2712128"/>
              <a:gd name="connsiteX74" fmla="*/ 2982897 w 3599895"/>
              <a:gd name="connsiteY74" fmla="*/ 941033 h 2712128"/>
              <a:gd name="connsiteX75" fmla="*/ 2956264 w 3599895"/>
              <a:gd name="connsiteY75" fmla="*/ 932155 h 2712128"/>
              <a:gd name="connsiteX76" fmla="*/ 2942948 w 3599895"/>
              <a:gd name="connsiteY76" fmla="*/ 927716 h 2712128"/>
              <a:gd name="connsiteX77" fmla="*/ 2929631 w 3599895"/>
              <a:gd name="connsiteY77" fmla="*/ 923277 h 2712128"/>
              <a:gd name="connsiteX78" fmla="*/ 2902998 w 3599895"/>
              <a:gd name="connsiteY78" fmla="*/ 909961 h 2712128"/>
              <a:gd name="connsiteX79" fmla="*/ 2889682 w 3599895"/>
              <a:gd name="connsiteY79" fmla="*/ 901083 h 2712128"/>
              <a:gd name="connsiteX80" fmla="*/ 2863049 w 3599895"/>
              <a:gd name="connsiteY80" fmla="*/ 874450 h 2712128"/>
              <a:gd name="connsiteX81" fmla="*/ 2823099 w 3599895"/>
              <a:gd name="connsiteY81" fmla="*/ 843378 h 2712128"/>
              <a:gd name="connsiteX82" fmla="*/ 2796466 w 3599895"/>
              <a:gd name="connsiteY82" fmla="*/ 821184 h 2712128"/>
              <a:gd name="connsiteX83" fmla="*/ 2787589 w 3599895"/>
              <a:gd name="connsiteY83" fmla="*/ 807868 h 2712128"/>
              <a:gd name="connsiteX84" fmla="*/ 2783150 w 3599895"/>
              <a:gd name="connsiteY84" fmla="*/ 794551 h 2712128"/>
              <a:gd name="connsiteX85" fmla="*/ 2769833 w 3599895"/>
              <a:gd name="connsiteY85" fmla="*/ 785673 h 2712128"/>
              <a:gd name="connsiteX86" fmla="*/ 2747639 w 3599895"/>
              <a:gd name="connsiteY86" fmla="*/ 745724 h 2712128"/>
              <a:gd name="connsiteX87" fmla="*/ 2734323 w 3599895"/>
              <a:gd name="connsiteY87" fmla="*/ 732407 h 2712128"/>
              <a:gd name="connsiteX88" fmla="*/ 2712128 w 3599895"/>
              <a:gd name="connsiteY88" fmla="*/ 705774 h 2712128"/>
              <a:gd name="connsiteX89" fmla="*/ 2703251 w 3599895"/>
              <a:gd name="connsiteY89" fmla="*/ 692458 h 2712128"/>
              <a:gd name="connsiteX90" fmla="*/ 2689934 w 3599895"/>
              <a:gd name="connsiteY90" fmla="*/ 688019 h 2712128"/>
              <a:gd name="connsiteX91" fmla="*/ 2605596 w 3599895"/>
              <a:gd name="connsiteY91" fmla="*/ 692458 h 2712128"/>
              <a:gd name="connsiteX92" fmla="*/ 2570086 w 3599895"/>
              <a:gd name="connsiteY92" fmla="*/ 701335 h 2712128"/>
              <a:gd name="connsiteX93" fmla="*/ 2539014 w 3599895"/>
              <a:gd name="connsiteY93" fmla="*/ 696897 h 2712128"/>
              <a:gd name="connsiteX94" fmla="*/ 2525697 w 3599895"/>
              <a:gd name="connsiteY94" fmla="*/ 688019 h 2712128"/>
              <a:gd name="connsiteX95" fmla="*/ 2499064 w 3599895"/>
              <a:gd name="connsiteY95" fmla="*/ 679141 h 2712128"/>
              <a:gd name="connsiteX96" fmla="*/ 2476870 w 3599895"/>
              <a:gd name="connsiteY96" fmla="*/ 656947 h 2712128"/>
              <a:gd name="connsiteX97" fmla="*/ 2463554 w 3599895"/>
              <a:gd name="connsiteY97" fmla="*/ 643631 h 2712128"/>
              <a:gd name="connsiteX98" fmla="*/ 2436921 w 3599895"/>
              <a:gd name="connsiteY98" fmla="*/ 634753 h 2712128"/>
              <a:gd name="connsiteX99" fmla="*/ 2379216 w 3599895"/>
              <a:gd name="connsiteY99" fmla="*/ 625875 h 2712128"/>
              <a:gd name="connsiteX100" fmla="*/ 2352583 w 3599895"/>
              <a:gd name="connsiteY100" fmla="*/ 621436 h 2712128"/>
              <a:gd name="connsiteX101" fmla="*/ 2148396 w 3599895"/>
              <a:gd name="connsiteY101" fmla="*/ 616998 h 2712128"/>
              <a:gd name="connsiteX102" fmla="*/ 2135080 w 3599895"/>
              <a:gd name="connsiteY102" fmla="*/ 612559 h 2712128"/>
              <a:gd name="connsiteX103" fmla="*/ 2108447 w 3599895"/>
              <a:gd name="connsiteY103" fmla="*/ 594803 h 2712128"/>
              <a:gd name="connsiteX104" fmla="*/ 2081814 w 3599895"/>
              <a:gd name="connsiteY104" fmla="*/ 577048 h 2712128"/>
              <a:gd name="connsiteX105" fmla="*/ 2041864 w 3599895"/>
              <a:gd name="connsiteY105" fmla="*/ 550415 h 2712128"/>
              <a:gd name="connsiteX106" fmla="*/ 2015231 w 3599895"/>
              <a:gd name="connsiteY106" fmla="*/ 532660 h 2712128"/>
              <a:gd name="connsiteX107" fmla="*/ 1988598 w 3599895"/>
              <a:gd name="connsiteY107" fmla="*/ 519343 h 2712128"/>
              <a:gd name="connsiteX108" fmla="*/ 1948649 w 3599895"/>
              <a:gd name="connsiteY108" fmla="*/ 523782 h 2712128"/>
              <a:gd name="connsiteX109" fmla="*/ 1935332 w 3599895"/>
              <a:gd name="connsiteY109" fmla="*/ 528221 h 2712128"/>
              <a:gd name="connsiteX110" fmla="*/ 1850994 w 3599895"/>
              <a:gd name="connsiteY110" fmla="*/ 523782 h 2712128"/>
              <a:gd name="connsiteX111" fmla="*/ 1837678 w 3599895"/>
              <a:gd name="connsiteY111" fmla="*/ 519343 h 2712128"/>
              <a:gd name="connsiteX112" fmla="*/ 1793290 w 3599895"/>
              <a:gd name="connsiteY112" fmla="*/ 506027 h 2712128"/>
              <a:gd name="connsiteX113" fmla="*/ 1779973 w 3599895"/>
              <a:gd name="connsiteY113" fmla="*/ 497149 h 2712128"/>
              <a:gd name="connsiteX114" fmla="*/ 1753340 w 3599895"/>
              <a:gd name="connsiteY114" fmla="*/ 466077 h 2712128"/>
              <a:gd name="connsiteX115" fmla="*/ 1748901 w 3599895"/>
              <a:gd name="connsiteY115" fmla="*/ 381739 h 2712128"/>
              <a:gd name="connsiteX116" fmla="*/ 1735585 w 3599895"/>
              <a:gd name="connsiteY116" fmla="*/ 368423 h 2712128"/>
              <a:gd name="connsiteX117" fmla="*/ 1708952 w 3599895"/>
              <a:gd name="connsiteY117" fmla="*/ 350668 h 2712128"/>
              <a:gd name="connsiteX118" fmla="*/ 1633491 w 3599895"/>
              <a:gd name="connsiteY118" fmla="*/ 355106 h 2712128"/>
              <a:gd name="connsiteX119" fmla="*/ 1620175 w 3599895"/>
              <a:gd name="connsiteY119" fmla="*/ 363984 h 2712128"/>
              <a:gd name="connsiteX120" fmla="*/ 1602420 w 3599895"/>
              <a:gd name="connsiteY120" fmla="*/ 368423 h 2712128"/>
              <a:gd name="connsiteX121" fmla="*/ 1589103 w 3599895"/>
              <a:gd name="connsiteY121" fmla="*/ 377301 h 2712128"/>
              <a:gd name="connsiteX122" fmla="*/ 1535837 w 3599895"/>
              <a:gd name="connsiteY122" fmla="*/ 386178 h 2712128"/>
              <a:gd name="connsiteX123" fmla="*/ 1509204 w 3599895"/>
              <a:gd name="connsiteY123" fmla="*/ 390617 h 2712128"/>
              <a:gd name="connsiteX124" fmla="*/ 1438183 w 3599895"/>
              <a:gd name="connsiteY124" fmla="*/ 386178 h 2712128"/>
              <a:gd name="connsiteX125" fmla="*/ 1411550 w 3599895"/>
              <a:gd name="connsiteY125" fmla="*/ 377301 h 2712128"/>
              <a:gd name="connsiteX126" fmla="*/ 1398233 w 3599895"/>
              <a:gd name="connsiteY126" fmla="*/ 372862 h 2712128"/>
              <a:gd name="connsiteX127" fmla="*/ 1344967 w 3599895"/>
              <a:gd name="connsiteY127" fmla="*/ 346229 h 2712128"/>
              <a:gd name="connsiteX128" fmla="*/ 1331651 w 3599895"/>
              <a:gd name="connsiteY128" fmla="*/ 341790 h 2712128"/>
              <a:gd name="connsiteX129" fmla="*/ 1318334 w 3599895"/>
              <a:gd name="connsiteY129" fmla="*/ 337351 h 2712128"/>
              <a:gd name="connsiteX130" fmla="*/ 1171853 w 3599895"/>
              <a:gd name="connsiteY130" fmla="*/ 337351 h 2712128"/>
              <a:gd name="connsiteX131" fmla="*/ 1158536 w 3599895"/>
              <a:gd name="connsiteY131" fmla="*/ 332912 h 2712128"/>
              <a:gd name="connsiteX132" fmla="*/ 1118587 w 3599895"/>
              <a:gd name="connsiteY132" fmla="*/ 315157 h 2712128"/>
              <a:gd name="connsiteX133" fmla="*/ 1105270 w 3599895"/>
              <a:gd name="connsiteY133" fmla="*/ 310718 h 2712128"/>
              <a:gd name="connsiteX134" fmla="*/ 1016493 w 3599895"/>
              <a:gd name="connsiteY134" fmla="*/ 315157 h 2712128"/>
              <a:gd name="connsiteX135" fmla="*/ 967666 w 3599895"/>
              <a:gd name="connsiteY135" fmla="*/ 324034 h 2712128"/>
              <a:gd name="connsiteX136" fmla="*/ 954350 w 3599895"/>
              <a:gd name="connsiteY136" fmla="*/ 328473 h 2712128"/>
              <a:gd name="connsiteX137" fmla="*/ 927717 w 3599895"/>
              <a:gd name="connsiteY137" fmla="*/ 332912 h 2712128"/>
              <a:gd name="connsiteX138" fmla="*/ 834501 w 3599895"/>
              <a:gd name="connsiteY138" fmla="*/ 328473 h 2712128"/>
              <a:gd name="connsiteX139" fmla="*/ 816746 w 3599895"/>
              <a:gd name="connsiteY139" fmla="*/ 324034 h 2712128"/>
              <a:gd name="connsiteX140" fmla="*/ 772357 w 3599895"/>
              <a:gd name="connsiteY140" fmla="*/ 328473 h 2712128"/>
              <a:gd name="connsiteX141" fmla="*/ 759041 w 3599895"/>
              <a:gd name="connsiteY141" fmla="*/ 332912 h 2712128"/>
              <a:gd name="connsiteX142" fmla="*/ 745724 w 3599895"/>
              <a:gd name="connsiteY142" fmla="*/ 341790 h 2712128"/>
              <a:gd name="connsiteX143" fmla="*/ 710214 w 3599895"/>
              <a:gd name="connsiteY143" fmla="*/ 346229 h 2712128"/>
              <a:gd name="connsiteX144" fmla="*/ 665825 w 3599895"/>
              <a:gd name="connsiteY144" fmla="*/ 355106 h 2712128"/>
              <a:gd name="connsiteX145" fmla="*/ 625876 w 3599895"/>
              <a:gd name="connsiteY145" fmla="*/ 350668 h 2712128"/>
              <a:gd name="connsiteX146" fmla="*/ 594804 w 3599895"/>
              <a:gd name="connsiteY146" fmla="*/ 324034 h 2712128"/>
              <a:gd name="connsiteX147" fmla="*/ 581488 w 3599895"/>
              <a:gd name="connsiteY147" fmla="*/ 297401 h 2712128"/>
              <a:gd name="connsiteX148" fmla="*/ 554855 w 3599895"/>
              <a:gd name="connsiteY148" fmla="*/ 284085 h 2712128"/>
              <a:gd name="connsiteX149" fmla="*/ 541538 w 3599895"/>
              <a:gd name="connsiteY149" fmla="*/ 275207 h 2712128"/>
              <a:gd name="connsiteX150" fmla="*/ 501589 w 3599895"/>
              <a:gd name="connsiteY150" fmla="*/ 279646 h 2712128"/>
              <a:gd name="connsiteX151" fmla="*/ 474956 w 3599895"/>
              <a:gd name="connsiteY151" fmla="*/ 297401 h 2712128"/>
              <a:gd name="connsiteX152" fmla="*/ 381740 w 3599895"/>
              <a:gd name="connsiteY152" fmla="*/ 292963 h 2712128"/>
              <a:gd name="connsiteX153" fmla="*/ 368424 w 3599895"/>
              <a:gd name="connsiteY153" fmla="*/ 288524 h 2712128"/>
              <a:gd name="connsiteX154" fmla="*/ 332913 w 3599895"/>
              <a:gd name="connsiteY154" fmla="*/ 279646 h 2712128"/>
              <a:gd name="connsiteX155" fmla="*/ 310719 w 3599895"/>
              <a:gd name="connsiteY155" fmla="*/ 261891 h 2712128"/>
              <a:gd name="connsiteX156" fmla="*/ 297402 w 3599895"/>
              <a:gd name="connsiteY156" fmla="*/ 253013 h 2712128"/>
              <a:gd name="connsiteX157" fmla="*/ 266330 w 3599895"/>
              <a:gd name="connsiteY157" fmla="*/ 230819 h 2712128"/>
              <a:gd name="connsiteX158" fmla="*/ 253014 w 3599895"/>
              <a:gd name="connsiteY158" fmla="*/ 226380 h 2712128"/>
              <a:gd name="connsiteX159" fmla="*/ 226381 w 3599895"/>
              <a:gd name="connsiteY159" fmla="*/ 204186 h 2712128"/>
              <a:gd name="connsiteX160" fmla="*/ 213064 w 3599895"/>
              <a:gd name="connsiteY160" fmla="*/ 195308 h 2712128"/>
              <a:gd name="connsiteX161" fmla="*/ 186431 w 3599895"/>
              <a:gd name="connsiteY161" fmla="*/ 168675 h 2712128"/>
              <a:gd name="connsiteX162" fmla="*/ 173115 w 3599895"/>
              <a:gd name="connsiteY162" fmla="*/ 155359 h 2712128"/>
              <a:gd name="connsiteX163" fmla="*/ 115410 w 3599895"/>
              <a:gd name="connsiteY163" fmla="*/ 142042 h 2712128"/>
              <a:gd name="connsiteX164" fmla="*/ 102093 w 3599895"/>
              <a:gd name="connsiteY164" fmla="*/ 133165 h 2712128"/>
              <a:gd name="connsiteX165" fmla="*/ 75460 w 3599895"/>
              <a:gd name="connsiteY165" fmla="*/ 124287 h 2712128"/>
              <a:gd name="connsiteX166" fmla="*/ 62144 w 3599895"/>
              <a:gd name="connsiteY166" fmla="*/ 119848 h 2712128"/>
              <a:gd name="connsiteX167" fmla="*/ 44389 w 3599895"/>
              <a:gd name="connsiteY167" fmla="*/ 110970 h 2712128"/>
              <a:gd name="connsiteX168" fmla="*/ 31072 w 3599895"/>
              <a:gd name="connsiteY168" fmla="*/ 97654 h 2712128"/>
              <a:gd name="connsiteX169" fmla="*/ 17756 w 3599895"/>
              <a:gd name="connsiteY169" fmla="*/ 88776 h 2712128"/>
              <a:gd name="connsiteX170" fmla="*/ 13317 w 3599895"/>
              <a:gd name="connsiteY170" fmla="*/ 62143 h 2712128"/>
              <a:gd name="connsiteX171" fmla="*/ 8878 w 3599895"/>
              <a:gd name="connsiteY171" fmla="*/ 39949 h 2712128"/>
              <a:gd name="connsiteX172" fmla="*/ 0 w 3599895"/>
              <a:gd name="connsiteY172" fmla="*/ 13316 h 2712128"/>
              <a:gd name="connsiteX173" fmla="*/ 0 w 3599895"/>
              <a:gd name="connsiteY173" fmla="*/ 0 h 271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599895" h="2712128">
                <a:moveTo>
                  <a:pt x="3222594" y="2712128"/>
                </a:moveTo>
                <a:cubicBezTo>
                  <a:pt x="3255231" y="2657736"/>
                  <a:pt x="3218484" y="2711801"/>
                  <a:pt x="3249227" y="2681056"/>
                </a:cubicBezTo>
                <a:cubicBezTo>
                  <a:pt x="3269303" y="2660979"/>
                  <a:pt x="3245499" y="2671940"/>
                  <a:pt x="3271422" y="2663301"/>
                </a:cubicBezTo>
                <a:cubicBezTo>
                  <a:pt x="3275861" y="2658862"/>
                  <a:pt x="3280884" y="2654939"/>
                  <a:pt x="3284738" y="2649984"/>
                </a:cubicBezTo>
                <a:cubicBezTo>
                  <a:pt x="3308125" y="2619914"/>
                  <a:pt x="3296505" y="2631611"/>
                  <a:pt x="3311371" y="2605596"/>
                </a:cubicBezTo>
                <a:cubicBezTo>
                  <a:pt x="3314018" y="2600964"/>
                  <a:pt x="3317863" y="2597051"/>
                  <a:pt x="3320249" y="2592279"/>
                </a:cubicBezTo>
                <a:cubicBezTo>
                  <a:pt x="3322341" y="2588094"/>
                  <a:pt x="3322416" y="2583053"/>
                  <a:pt x="3324688" y="2578963"/>
                </a:cubicBezTo>
                <a:cubicBezTo>
                  <a:pt x="3329870" y="2569636"/>
                  <a:pt x="3336525" y="2561208"/>
                  <a:pt x="3342443" y="2552330"/>
                </a:cubicBezTo>
                <a:cubicBezTo>
                  <a:pt x="3345402" y="2547891"/>
                  <a:pt x="3348935" y="2543785"/>
                  <a:pt x="3351321" y="2539013"/>
                </a:cubicBezTo>
                <a:cubicBezTo>
                  <a:pt x="3354280" y="2533095"/>
                  <a:pt x="3357592" y="2527340"/>
                  <a:pt x="3360198" y="2521258"/>
                </a:cubicBezTo>
                <a:cubicBezTo>
                  <a:pt x="3362041" y="2516957"/>
                  <a:pt x="3362544" y="2512126"/>
                  <a:pt x="3364637" y="2507941"/>
                </a:cubicBezTo>
                <a:cubicBezTo>
                  <a:pt x="3367023" y="2503170"/>
                  <a:pt x="3370868" y="2499257"/>
                  <a:pt x="3373515" y="2494625"/>
                </a:cubicBezTo>
                <a:cubicBezTo>
                  <a:pt x="3396041" y="2455203"/>
                  <a:pt x="3369640" y="2495995"/>
                  <a:pt x="3391270" y="2463553"/>
                </a:cubicBezTo>
                <a:cubicBezTo>
                  <a:pt x="3402430" y="2430073"/>
                  <a:pt x="3387374" y="2471347"/>
                  <a:pt x="3404587" y="2436920"/>
                </a:cubicBezTo>
                <a:cubicBezTo>
                  <a:pt x="3422964" y="2400165"/>
                  <a:pt x="3392460" y="2448448"/>
                  <a:pt x="3417903" y="2410287"/>
                </a:cubicBezTo>
                <a:cubicBezTo>
                  <a:pt x="3419383" y="2405848"/>
                  <a:pt x="3420070" y="2401060"/>
                  <a:pt x="3422342" y="2396970"/>
                </a:cubicBezTo>
                <a:cubicBezTo>
                  <a:pt x="3427524" y="2387643"/>
                  <a:pt x="3436723" y="2380459"/>
                  <a:pt x="3440097" y="2370337"/>
                </a:cubicBezTo>
                <a:cubicBezTo>
                  <a:pt x="3441577" y="2365898"/>
                  <a:pt x="3442264" y="2361111"/>
                  <a:pt x="3444536" y="2357021"/>
                </a:cubicBezTo>
                <a:cubicBezTo>
                  <a:pt x="3449718" y="2347694"/>
                  <a:pt x="3456373" y="2339266"/>
                  <a:pt x="3462291" y="2330388"/>
                </a:cubicBezTo>
                <a:lnTo>
                  <a:pt x="3480047" y="2303755"/>
                </a:lnTo>
                <a:lnTo>
                  <a:pt x="3497802" y="2277122"/>
                </a:lnTo>
                <a:cubicBezTo>
                  <a:pt x="3500761" y="2272683"/>
                  <a:pt x="3504993" y="2268866"/>
                  <a:pt x="3506680" y="2263805"/>
                </a:cubicBezTo>
                <a:cubicBezTo>
                  <a:pt x="3517837" y="2230335"/>
                  <a:pt x="3502787" y="2271591"/>
                  <a:pt x="3519996" y="2237172"/>
                </a:cubicBezTo>
                <a:cubicBezTo>
                  <a:pt x="3522088" y="2232987"/>
                  <a:pt x="3522343" y="2228041"/>
                  <a:pt x="3524435" y="2223856"/>
                </a:cubicBezTo>
                <a:cubicBezTo>
                  <a:pt x="3526821" y="2219084"/>
                  <a:pt x="3530927" y="2215311"/>
                  <a:pt x="3533313" y="2210539"/>
                </a:cubicBezTo>
                <a:cubicBezTo>
                  <a:pt x="3535405" y="2206354"/>
                  <a:pt x="3535909" y="2201524"/>
                  <a:pt x="3537752" y="2197223"/>
                </a:cubicBezTo>
                <a:cubicBezTo>
                  <a:pt x="3540358" y="2191141"/>
                  <a:pt x="3544172" y="2185612"/>
                  <a:pt x="3546629" y="2179468"/>
                </a:cubicBezTo>
                <a:cubicBezTo>
                  <a:pt x="3550104" y="2170779"/>
                  <a:pt x="3552548" y="2161712"/>
                  <a:pt x="3555507" y="2152834"/>
                </a:cubicBezTo>
                <a:cubicBezTo>
                  <a:pt x="3556987" y="2148395"/>
                  <a:pt x="3558811" y="2144057"/>
                  <a:pt x="3559946" y="2139518"/>
                </a:cubicBezTo>
                <a:cubicBezTo>
                  <a:pt x="3565520" y="2117224"/>
                  <a:pt x="3562456" y="2127550"/>
                  <a:pt x="3568824" y="2108446"/>
                </a:cubicBezTo>
                <a:cubicBezTo>
                  <a:pt x="3570303" y="2098089"/>
                  <a:pt x="3571879" y="2087745"/>
                  <a:pt x="3573262" y="2077374"/>
                </a:cubicBezTo>
                <a:cubicBezTo>
                  <a:pt x="3574838" y="2065550"/>
                  <a:pt x="3576014" y="2053673"/>
                  <a:pt x="3577701" y="2041864"/>
                </a:cubicBezTo>
                <a:cubicBezTo>
                  <a:pt x="3578974" y="2032954"/>
                  <a:pt x="3580950" y="2024152"/>
                  <a:pt x="3582140" y="2015231"/>
                </a:cubicBezTo>
                <a:cubicBezTo>
                  <a:pt x="3583911" y="2001950"/>
                  <a:pt x="3583951" y="1988419"/>
                  <a:pt x="3586579" y="1975281"/>
                </a:cubicBezTo>
                <a:cubicBezTo>
                  <a:pt x="3588414" y="1966105"/>
                  <a:pt x="3593188" y="1957727"/>
                  <a:pt x="3595457" y="1948648"/>
                </a:cubicBezTo>
                <a:lnTo>
                  <a:pt x="3599895" y="1930893"/>
                </a:lnTo>
                <a:cubicBezTo>
                  <a:pt x="3598416" y="1890943"/>
                  <a:pt x="3599076" y="1850857"/>
                  <a:pt x="3595457" y="1811044"/>
                </a:cubicBezTo>
                <a:cubicBezTo>
                  <a:pt x="3594610" y="1801725"/>
                  <a:pt x="3593196" y="1791028"/>
                  <a:pt x="3586579" y="1784411"/>
                </a:cubicBezTo>
                <a:lnTo>
                  <a:pt x="3546629" y="1744462"/>
                </a:lnTo>
                <a:cubicBezTo>
                  <a:pt x="3542190" y="1740023"/>
                  <a:pt x="3539268" y="1733130"/>
                  <a:pt x="3533313" y="1731145"/>
                </a:cubicBezTo>
                <a:cubicBezTo>
                  <a:pt x="3516568" y="1725563"/>
                  <a:pt x="3508626" y="1724214"/>
                  <a:pt x="3493363" y="1708951"/>
                </a:cubicBezTo>
                <a:lnTo>
                  <a:pt x="3466730" y="1682318"/>
                </a:lnTo>
                <a:cubicBezTo>
                  <a:pt x="3450306" y="1649467"/>
                  <a:pt x="3467029" y="1678236"/>
                  <a:pt x="3444536" y="1651246"/>
                </a:cubicBezTo>
                <a:cubicBezTo>
                  <a:pt x="3441121" y="1647148"/>
                  <a:pt x="3439430" y="1641702"/>
                  <a:pt x="3435658" y="1637930"/>
                </a:cubicBezTo>
                <a:cubicBezTo>
                  <a:pt x="3429081" y="1631353"/>
                  <a:pt x="3395627" y="1609763"/>
                  <a:pt x="3391270" y="1606858"/>
                </a:cubicBezTo>
                <a:cubicBezTo>
                  <a:pt x="3386831" y="1603899"/>
                  <a:pt x="3381726" y="1601752"/>
                  <a:pt x="3377954" y="1597980"/>
                </a:cubicBezTo>
                <a:cubicBezTo>
                  <a:pt x="3373515" y="1593541"/>
                  <a:pt x="3369860" y="1588146"/>
                  <a:pt x="3364637" y="1584664"/>
                </a:cubicBezTo>
                <a:cubicBezTo>
                  <a:pt x="3360744" y="1582069"/>
                  <a:pt x="3355411" y="1582497"/>
                  <a:pt x="3351321" y="1580225"/>
                </a:cubicBezTo>
                <a:cubicBezTo>
                  <a:pt x="3341994" y="1575043"/>
                  <a:pt x="3333566" y="1568387"/>
                  <a:pt x="3324688" y="1562469"/>
                </a:cubicBezTo>
                <a:cubicBezTo>
                  <a:pt x="3320249" y="1559510"/>
                  <a:pt x="3316432" y="1555279"/>
                  <a:pt x="3311371" y="1553592"/>
                </a:cubicBezTo>
                <a:lnTo>
                  <a:pt x="3284738" y="1544714"/>
                </a:lnTo>
                <a:cubicBezTo>
                  <a:pt x="3280299" y="1541755"/>
                  <a:pt x="3276194" y="1538222"/>
                  <a:pt x="3271422" y="1535836"/>
                </a:cubicBezTo>
                <a:cubicBezTo>
                  <a:pt x="3253789" y="1527020"/>
                  <a:pt x="3261149" y="1537062"/>
                  <a:pt x="3244789" y="1522520"/>
                </a:cubicBezTo>
                <a:cubicBezTo>
                  <a:pt x="3235405" y="1514179"/>
                  <a:pt x="3227034" y="1504765"/>
                  <a:pt x="3218156" y="1495887"/>
                </a:cubicBezTo>
                <a:lnTo>
                  <a:pt x="3204839" y="1482570"/>
                </a:lnTo>
                <a:lnTo>
                  <a:pt x="3191523" y="1469254"/>
                </a:lnTo>
                <a:cubicBezTo>
                  <a:pt x="3176837" y="1425195"/>
                  <a:pt x="3201477" y="1492500"/>
                  <a:pt x="3173767" y="1442621"/>
                </a:cubicBezTo>
                <a:cubicBezTo>
                  <a:pt x="3169222" y="1434441"/>
                  <a:pt x="3167849" y="1424866"/>
                  <a:pt x="3164890" y="1415988"/>
                </a:cubicBezTo>
                <a:cubicBezTo>
                  <a:pt x="3163410" y="1411549"/>
                  <a:pt x="3161586" y="1407210"/>
                  <a:pt x="3160451" y="1402671"/>
                </a:cubicBezTo>
                <a:cubicBezTo>
                  <a:pt x="3158971" y="1396753"/>
                  <a:pt x="3157765" y="1390759"/>
                  <a:pt x="3156012" y="1384916"/>
                </a:cubicBezTo>
                <a:cubicBezTo>
                  <a:pt x="3153323" y="1375953"/>
                  <a:pt x="3147134" y="1358283"/>
                  <a:pt x="3147134" y="1358283"/>
                </a:cubicBezTo>
                <a:cubicBezTo>
                  <a:pt x="3145654" y="1347926"/>
                  <a:pt x="3144747" y="1337470"/>
                  <a:pt x="3142695" y="1327211"/>
                </a:cubicBezTo>
                <a:cubicBezTo>
                  <a:pt x="3141777" y="1322623"/>
                  <a:pt x="3139272" y="1318462"/>
                  <a:pt x="3138257" y="1313895"/>
                </a:cubicBezTo>
                <a:cubicBezTo>
                  <a:pt x="3130284" y="1278014"/>
                  <a:pt x="3140385" y="1297113"/>
                  <a:pt x="3124940" y="1273945"/>
                </a:cubicBezTo>
                <a:cubicBezTo>
                  <a:pt x="3123460" y="1268027"/>
                  <a:pt x="3122254" y="1262033"/>
                  <a:pt x="3120501" y="1256190"/>
                </a:cubicBezTo>
                <a:cubicBezTo>
                  <a:pt x="3117812" y="1247227"/>
                  <a:pt x="3113894" y="1238635"/>
                  <a:pt x="3111624" y="1229557"/>
                </a:cubicBezTo>
                <a:cubicBezTo>
                  <a:pt x="3110144" y="1223638"/>
                  <a:pt x="3108938" y="1217645"/>
                  <a:pt x="3107185" y="1211801"/>
                </a:cubicBezTo>
                <a:cubicBezTo>
                  <a:pt x="3104496" y="1202838"/>
                  <a:pt x="3098307" y="1185168"/>
                  <a:pt x="3098307" y="1185168"/>
                </a:cubicBezTo>
                <a:cubicBezTo>
                  <a:pt x="3089639" y="1081154"/>
                  <a:pt x="3101315" y="1170561"/>
                  <a:pt x="3084991" y="1105269"/>
                </a:cubicBezTo>
                <a:cubicBezTo>
                  <a:pt x="3083511" y="1099351"/>
                  <a:pt x="3082305" y="1093357"/>
                  <a:pt x="3080552" y="1087514"/>
                </a:cubicBezTo>
                <a:cubicBezTo>
                  <a:pt x="3077863" y="1078551"/>
                  <a:pt x="3071674" y="1060881"/>
                  <a:pt x="3071674" y="1060881"/>
                </a:cubicBezTo>
                <a:cubicBezTo>
                  <a:pt x="3068325" y="1014002"/>
                  <a:pt x="3084137" y="1004968"/>
                  <a:pt x="3053919" y="989860"/>
                </a:cubicBezTo>
                <a:cubicBezTo>
                  <a:pt x="3049734" y="987767"/>
                  <a:pt x="3045041" y="986901"/>
                  <a:pt x="3040602" y="985421"/>
                </a:cubicBezTo>
                <a:cubicBezTo>
                  <a:pt x="3030071" y="978400"/>
                  <a:pt x="3019156" y="971478"/>
                  <a:pt x="3009530" y="963227"/>
                </a:cubicBezTo>
                <a:cubicBezTo>
                  <a:pt x="2998267" y="953573"/>
                  <a:pt x="2996487" y="947073"/>
                  <a:pt x="2982897" y="941033"/>
                </a:cubicBezTo>
                <a:cubicBezTo>
                  <a:pt x="2974346" y="937232"/>
                  <a:pt x="2965142" y="935114"/>
                  <a:pt x="2956264" y="932155"/>
                </a:cubicBezTo>
                <a:lnTo>
                  <a:pt x="2942948" y="927716"/>
                </a:lnTo>
                <a:cubicBezTo>
                  <a:pt x="2938509" y="926236"/>
                  <a:pt x="2933524" y="925872"/>
                  <a:pt x="2929631" y="923277"/>
                </a:cubicBezTo>
                <a:cubicBezTo>
                  <a:pt x="2912422" y="911805"/>
                  <a:pt x="2921376" y="916087"/>
                  <a:pt x="2902998" y="909961"/>
                </a:cubicBezTo>
                <a:cubicBezTo>
                  <a:pt x="2898559" y="907002"/>
                  <a:pt x="2893669" y="904627"/>
                  <a:pt x="2889682" y="901083"/>
                </a:cubicBezTo>
                <a:cubicBezTo>
                  <a:pt x="2880298" y="892742"/>
                  <a:pt x="2873495" y="881414"/>
                  <a:pt x="2863049" y="874450"/>
                </a:cubicBezTo>
                <a:cubicBezTo>
                  <a:pt x="2795736" y="829576"/>
                  <a:pt x="2864822" y="878147"/>
                  <a:pt x="2823099" y="843378"/>
                </a:cubicBezTo>
                <a:cubicBezTo>
                  <a:pt x="2804053" y="827506"/>
                  <a:pt x="2814151" y="842407"/>
                  <a:pt x="2796466" y="821184"/>
                </a:cubicBezTo>
                <a:cubicBezTo>
                  <a:pt x="2793051" y="817086"/>
                  <a:pt x="2789975" y="812639"/>
                  <a:pt x="2787589" y="807868"/>
                </a:cubicBezTo>
                <a:cubicBezTo>
                  <a:pt x="2785496" y="803683"/>
                  <a:pt x="2786073" y="798205"/>
                  <a:pt x="2783150" y="794551"/>
                </a:cubicBezTo>
                <a:cubicBezTo>
                  <a:pt x="2779817" y="790385"/>
                  <a:pt x="2774272" y="788632"/>
                  <a:pt x="2769833" y="785673"/>
                </a:cubicBezTo>
                <a:cubicBezTo>
                  <a:pt x="2764251" y="768928"/>
                  <a:pt x="2762901" y="760988"/>
                  <a:pt x="2747639" y="745724"/>
                </a:cubicBezTo>
                <a:cubicBezTo>
                  <a:pt x="2743200" y="741285"/>
                  <a:pt x="2737972" y="737515"/>
                  <a:pt x="2734323" y="732407"/>
                </a:cubicBezTo>
                <a:cubicBezTo>
                  <a:pt x="2713845" y="703738"/>
                  <a:pt x="2738379" y="723275"/>
                  <a:pt x="2712128" y="705774"/>
                </a:cubicBezTo>
                <a:cubicBezTo>
                  <a:pt x="2709169" y="701335"/>
                  <a:pt x="2707417" y="695790"/>
                  <a:pt x="2703251" y="692458"/>
                </a:cubicBezTo>
                <a:cubicBezTo>
                  <a:pt x="2699597" y="689535"/>
                  <a:pt x="2694613" y="688019"/>
                  <a:pt x="2689934" y="688019"/>
                </a:cubicBezTo>
                <a:cubicBezTo>
                  <a:pt x="2661782" y="688019"/>
                  <a:pt x="2633709" y="690978"/>
                  <a:pt x="2605596" y="692458"/>
                </a:cubicBezTo>
                <a:cubicBezTo>
                  <a:pt x="2595086" y="695962"/>
                  <a:pt x="2580803" y="701335"/>
                  <a:pt x="2570086" y="701335"/>
                </a:cubicBezTo>
                <a:cubicBezTo>
                  <a:pt x="2559624" y="701335"/>
                  <a:pt x="2549371" y="698376"/>
                  <a:pt x="2539014" y="696897"/>
                </a:cubicBezTo>
                <a:cubicBezTo>
                  <a:pt x="2534575" y="693938"/>
                  <a:pt x="2530572" y="690186"/>
                  <a:pt x="2525697" y="688019"/>
                </a:cubicBezTo>
                <a:cubicBezTo>
                  <a:pt x="2517146" y="684218"/>
                  <a:pt x="2499064" y="679141"/>
                  <a:pt x="2499064" y="679141"/>
                </a:cubicBezTo>
                <a:cubicBezTo>
                  <a:pt x="2482790" y="654729"/>
                  <a:pt x="2499064" y="675442"/>
                  <a:pt x="2476870" y="656947"/>
                </a:cubicBezTo>
                <a:cubicBezTo>
                  <a:pt x="2472048" y="652928"/>
                  <a:pt x="2469041" y="646680"/>
                  <a:pt x="2463554" y="643631"/>
                </a:cubicBezTo>
                <a:cubicBezTo>
                  <a:pt x="2455374" y="639086"/>
                  <a:pt x="2445799" y="637712"/>
                  <a:pt x="2436921" y="634753"/>
                </a:cubicBezTo>
                <a:cubicBezTo>
                  <a:pt x="2407646" y="624995"/>
                  <a:pt x="2434142" y="632741"/>
                  <a:pt x="2379216" y="625875"/>
                </a:cubicBezTo>
                <a:cubicBezTo>
                  <a:pt x="2370285" y="624759"/>
                  <a:pt x="2361576" y="621782"/>
                  <a:pt x="2352583" y="621436"/>
                </a:cubicBezTo>
                <a:cubicBezTo>
                  <a:pt x="2284555" y="618820"/>
                  <a:pt x="2216458" y="618477"/>
                  <a:pt x="2148396" y="616998"/>
                </a:cubicBezTo>
                <a:cubicBezTo>
                  <a:pt x="2143957" y="615518"/>
                  <a:pt x="2139170" y="614831"/>
                  <a:pt x="2135080" y="612559"/>
                </a:cubicBezTo>
                <a:cubicBezTo>
                  <a:pt x="2125753" y="607377"/>
                  <a:pt x="2117325" y="600721"/>
                  <a:pt x="2108447" y="594803"/>
                </a:cubicBezTo>
                <a:lnTo>
                  <a:pt x="2081814" y="577048"/>
                </a:lnTo>
                <a:lnTo>
                  <a:pt x="2041864" y="550415"/>
                </a:lnTo>
                <a:lnTo>
                  <a:pt x="2015231" y="532660"/>
                </a:lnTo>
                <a:cubicBezTo>
                  <a:pt x="1996854" y="526534"/>
                  <a:pt x="2005808" y="530816"/>
                  <a:pt x="1988598" y="519343"/>
                </a:cubicBezTo>
                <a:cubicBezTo>
                  <a:pt x="1975282" y="520823"/>
                  <a:pt x="1961865" y="521579"/>
                  <a:pt x="1948649" y="523782"/>
                </a:cubicBezTo>
                <a:cubicBezTo>
                  <a:pt x="1944034" y="524551"/>
                  <a:pt x="1940011" y="528221"/>
                  <a:pt x="1935332" y="528221"/>
                </a:cubicBezTo>
                <a:cubicBezTo>
                  <a:pt x="1907180" y="528221"/>
                  <a:pt x="1879107" y="525262"/>
                  <a:pt x="1850994" y="523782"/>
                </a:cubicBezTo>
                <a:cubicBezTo>
                  <a:pt x="1846555" y="522302"/>
                  <a:pt x="1842177" y="520628"/>
                  <a:pt x="1837678" y="519343"/>
                </a:cubicBezTo>
                <a:cubicBezTo>
                  <a:pt x="1826824" y="516242"/>
                  <a:pt x="1801199" y="511299"/>
                  <a:pt x="1793290" y="506027"/>
                </a:cubicBezTo>
                <a:cubicBezTo>
                  <a:pt x="1788851" y="503068"/>
                  <a:pt x="1784071" y="500564"/>
                  <a:pt x="1779973" y="497149"/>
                </a:cubicBezTo>
                <a:cubicBezTo>
                  <a:pt x="1767608" y="486845"/>
                  <a:pt x="1763136" y="479139"/>
                  <a:pt x="1753340" y="466077"/>
                </a:cubicBezTo>
                <a:cubicBezTo>
                  <a:pt x="1751860" y="437964"/>
                  <a:pt x="1753937" y="409437"/>
                  <a:pt x="1748901" y="381739"/>
                </a:cubicBezTo>
                <a:cubicBezTo>
                  <a:pt x="1747778" y="375563"/>
                  <a:pt x="1740540" y="372277"/>
                  <a:pt x="1735585" y="368423"/>
                </a:cubicBezTo>
                <a:cubicBezTo>
                  <a:pt x="1727163" y="361873"/>
                  <a:pt x="1708952" y="350668"/>
                  <a:pt x="1708952" y="350668"/>
                </a:cubicBezTo>
                <a:cubicBezTo>
                  <a:pt x="1683798" y="352147"/>
                  <a:pt x="1658409" y="351368"/>
                  <a:pt x="1633491" y="355106"/>
                </a:cubicBezTo>
                <a:cubicBezTo>
                  <a:pt x="1628215" y="355897"/>
                  <a:pt x="1625078" y="361882"/>
                  <a:pt x="1620175" y="363984"/>
                </a:cubicBezTo>
                <a:cubicBezTo>
                  <a:pt x="1614568" y="366387"/>
                  <a:pt x="1608338" y="366943"/>
                  <a:pt x="1602420" y="368423"/>
                </a:cubicBezTo>
                <a:cubicBezTo>
                  <a:pt x="1597981" y="371382"/>
                  <a:pt x="1593875" y="374915"/>
                  <a:pt x="1589103" y="377301"/>
                </a:cubicBezTo>
                <a:cubicBezTo>
                  <a:pt x="1573965" y="384870"/>
                  <a:pt x="1549252" y="384389"/>
                  <a:pt x="1535837" y="386178"/>
                </a:cubicBezTo>
                <a:cubicBezTo>
                  <a:pt x="1526916" y="387368"/>
                  <a:pt x="1518082" y="389137"/>
                  <a:pt x="1509204" y="390617"/>
                </a:cubicBezTo>
                <a:cubicBezTo>
                  <a:pt x="1485530" y="389137"/>
                  <a:pt x="1461685" y="389383"/>
                  <a:pt x="1438183" y="386178"/>
                </a:cubicBezTo>
                <a:cubicBezTo>
                  <a:pt x="1428911" y="384914"/>
                  <a:pt x="1420428" y="380260"/>
                  <a:pt x="1411550" y="377301"/>
                </a:cubicBezTo>
                <a:lnTo>
                  <a:pt x="1398233" y="372862"/>
                </a:lnTo>
                <a:cubicBezTo>
                  <a:pt x="1363812" y="349914"/>
                  <a:pt x="1381724" y="358481"/>
                  <a:pt x="1344967" y="346229"/>
                </a:cubicBezTo>
                <a:lnTo>
                  <a:pt x="1331651" y="341790"/>
                </a:lnTo>
                <a:lnTo>
                  <a:pt x="1318334" y="337351"/>
                </a:lnTo>
                <a:cubicBezTo>
                  <a:pt x="1246006" y="342173"/>
                  <a:pt x="1248935" y="344692"/>
                  <a:pt x="1171853" y="337351"/>
                </a:cubicBezTo>
                <a:cubicBezTo>
                  <a:pt x="1167195" y="336907"/>
                  <a:pt x="1162975" y="334392"/>
                  <a:pt x="1158536" y="332912"/>
                </a:cubicBezTo>
                <a:cubicBezTo>
                  <a:pt x="1137434" y="318843"/>
                  <a:pt x="1150282" y="325721"/>
                  <a:pt x="1118587" y="315157"/>
                </a:cubicBezTo>
                <a:lnTo>
                  <a:pt x="1105270" y="310718"/>
                </a:lnTo>
                <a:cubicBezTo>
                  <a:pt x="1075678" y="312198"/>
                  <a:pt x="1046041" y="312968"/>
                  <a:pt x="1016493" y="315157"/>
                </a:cubicBezTo>
                <a:cubicBezTo>
                  <a:pt x="999530" y="316414"/>
                  <a:pt x="983823" y="319418"/>
                  <a:pt x="967666" y="324034"/>
                </a:cubicBezTo>
                <a:cubicBezTo>
                  <a:pt x="963167" y="325319"/>
                  <a:pt x="958917" y="327458"/>
                  <a:pt x="954350" y="328473"/>
                </a:cubicBezTo>
                <a:cubicBezTo>
                  <a:pt x="945564" y="330425"/>
                  <a:pt x="936595" y="331432"/>
                  <a:pt x="927717" y="332912"/>
                </a:cubicBezTo>
                <a:cubicBezTo>
                  <a:pt x="896645" y="331432"/>
                  <a:pt x="865509" y="330954"/>
                  <a:pt x="834501" y="328473"/>
                </a:cubicBezTo>
                <a:cubicBezTo>
                  <a:pt x="828420" y="327986"/>
                  <a:pt x="822846" y="324034"/>
                  <a:pt x="816746" y="324034"/>
                </a:cubicBezTo>
                <a:cubicBezTo>
                  <a:pt x="801876" y="324034"/>
                  <a:pt x="787153" y="326993"/>
                  <a:pt x="772357" y="328473"/>
                </a:cubicBezTo>
                <a:cubicBezTo>
                  <a:pt x="767918" y="329953"/>
                  <a:pt x="763226" y="330820"/>
                  <a:pt x="759041" y="332912"/>
                </a:cubicBezTo>
                <a:cubicBezTo>
                  <a:pt x="754269" y="335298"/>
                  <a:pt x="750871" y="340386"/>
                  <a:pt x="745724" y="341790"/>
                </a:cubicBezTo>
                <a:cubicBezTo>
                  <a:pt x="734216" y="344929"/>
                  <a:pt x="722051" y="344749"/>
                  <a:pt x="710214" y="346229"/>
                </a:cubicBezTo>
                <a:cubicBezTo>
                  <a:pt x="693814" y="351696"/>
                  <a:pt x="686230" y="355106"/>
                  <a:pt x="665825" y="355106"/>
                </a:cubicBezTo>
                <a:cubicBezTo>
                  <a:pt x="652427" y="355106"/>
                  <a:pt x="639192" y="352147"/>
                  <a:pt x="625876" y="350668"/>
                </a:cubicBezTo>
                <a:cubicBezTo>
                  <a:pt x="617672" y="344514"/>
                  <a:pt x="600987" y="333307"/>
                  <a:pt x="594804" y="324034"/>
                </a:cubicBezTo>
                <a:cubicBezTo>
                  <a:pt x="580365" y="302377"/>
                  <a:pt x="602438" y="318351"/>
                  <a:pt x="581488" y="297401"/>
                </a:cubicBezTo>
                <a:cubicBezTo>
                  <a:pt x="568770" y="284683"/>
                  <a:pt x="569293" y="291304"/>
                  <a:pt x="554855" y="284085"/>
                </a:cubicBezTo>
                <a:cubicBezTo>
                  <a:pt x="550083" y="281699"/>
                  <a:pt x="545977" y="278166"/>
                  <a:pt x="541538" y="275207"/>
                </a:cubicBezTo>
                <a:cubicBezTo>
                  <a:pt x="528222" y="276687"/>
                  <a:pt x="514300" y="275409"/>
                  <a:pt x="501589" y="279646"/>
                </a:cubicBezTo>
                <a:cubicBezTo>
                  <a:pt x="491467" y="283020"/>
                  <a:pt x="474956" y="297401"/>
                  <a:pt x="474956" y="297401"/>
                </a:cubicBezTo>
                <a:cubicBezTo>
                  <a:pt x="443884" y="295922"/>
                  <a:pt x="412740" y="295546"/>
                  <a:pt x="381740" y="292963"/>
                </a:cubicBezTo>
                <a:cubicBezTo>
                  <a:pt x="377077" y="292574"/>
                  <a:pt x="372963" y="289659"/>
                  <a:pt x="368424" y="288524"/>
                </a:cubicBezTo>
                <a:lnTo>
                  <a:pt x="332913" y="279646"/>
                </a:lnTo>
                <a:cubicBezTo>
                  <a:pt x="317947" y="257199"/>
                  <a:pt x="332159" y="272611"/>
                  <a:pt x="310719" y="261891"/>
                </a:cubicBezTo>
                <a:cubicBezTo>
                  <a:pt x="305947" y="259505"/>
                  <a:pt x="301743" y="256114"/>
                  <a:pt x="297402" y="253013"/>
                </a:cubicBezTo>
                <a:cubicBezTo>
                  <a:pt x="292710" y="249662"/>
                  <a:pt x="273304" y="234306"/>
                  <a:pt x="266330" y="230819"/>
                </a:cubicBezTo>
                <a:cubicBezTo>
                  <a:pt x="262145" y="228727"/>
                  <a:pt x="257199" y="228472"/>
                  <a:pt x="253014" y="226380"/>
                </a:cubicBezTo>
                <a:cubicBezTo>
                  <a:pt x="236481" y="218113"/>
                  <a:pt x="241108" y="216458"/>
                  <a:pt x="226381" y="204186"/>
                </a:cubicBezTo>
                <a:cubicBezTo>
                  <a:pt x="222283" y="200771"/>
                  <a:pt x="217051" y="198852"/>
                  <a:pt x="213064" y="195308"/>
                </a:cubicBezTo>
                <a:cubicBezTo>
                  <a:pt x="203680" y="186967"/>
                  <a:pt x="195309" y="177553"/>
                  <a:pt x="186431" y="168675"/>
                </a:cubicBezTo>
                <a:cubicBezTo>
                  <a:pt x="181992" y="164236"/>
                  <a:pt x="179070" y="157344"/>
                  <a:pt x="173115" y="155359"/>
                </a:cubicBezTo>
                <a:cubicBezTo>
                  <a:pt x="136556" y="143172"/>
                  <a:pt x="155746" y="147804"/>
                  <a:pt x="115410" y="142042"/>
                </a:cubicBezTo>
                <a:cubicBezTo>
                  <a:pt x="110971" y="139083"/>
                  <a:pt x="106968" y="135332"/>
                  <a:pt x="102093" y="133165"/>
                </a:cubicBezTo>
                <a:cubicBezTo>
                  <a:pt x="93542" y="129364"/>
                  <a:pt x="84338" y="127246"/>
                  <a:pt x="75460" y="124287"/>
                </a:cubicBezTo>
                <a:cubicBezTo>
                  <a:pt x="71021" y="122807"/>
                  <a:pt x="66329" y="121941"/>
                  <a:pt x="62144" y="119848"/>
                </a:cubicBezTo>
                <a:cubicBezTo>
                  <a:pt x="56226" y="116889"/>
                  <a:pt x="49773" y="114816"/>
                  <a:pt x="44389" y="110970"/>
                </a:cubicBezTo>
                <a:cubicBezTo>
                  <a:pt x="39281" y="107321"/>
                  <a:pt x="35894" y="101673"/>
                  <a:pt x="31072" y="97654"/>
                </a:cubicBezTo>
                <a:cubicBezTo>
                  <a:pt x="26974" y="94239"/>
                  <a:pt x="22195" y="91735"/>
                  <a:pt x="17756" y="88776"/>
                </a:cubicBezTo>
                <a:cubicBezTo>
                  <a:pt x="-702" y="61091"/>
                  <a:pt x="13317" y="89709"/>
                  <a:pt x="13317" y="62143"/>
                </a:cubicBezTo>
                <a:cubicBezTo>
                  <a:pt x="13317" y="54598"/>
                  <a:pt x="10863" y="47228"/>
                  <a:pt x="8878" y="39949"/>
                </a:cubicBezTo>
                <a:cubicBezTo>
                  <a:pt x="6416" y="30921"/>
                  <a:pt x="0" y="22674"/>
                  <a:pt x="0" y="13316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4C3CFD-238C-95BB-FCB7-C7676EA05217}"/>
              </a:ext>
            </a:extLst>
          </p:cNvPr>
          <p:cNvSpPr/>
          <p:nvPr/>
        </p:nvSpPr>
        <p:spPr>
          <a:xfrm>
            <a:off x="4953728" y="248575"/>
            <a:ext cx="4048229" cy="6422949"/>
          </a:xfrm>
          <a:custGeom>
            <a:avLst/>
            <a:gdLst>
              <a:gd name="connsiteX0" fmla="*/ 2396983 w 4048229"/>
              <a:gd name="connsiteY0" fmla="*/ 0 h 6422949"/>
              <a:gd name="connsiteX1" fmla="*/ 2352594 w 4048229"/>
              <a:gd name="connsiteY1" fmla="*/ 44388 h 6422949"/>
              <a:gd name="connsiteX2" fmla="*/ 2308206 w 4048229"/>
              <a:gd name="connsiteY2" fmla="*/ 62143 h 6422949"/>
              <a:gd name="connsiteX3" fmla="*/ 2325961 w 4048229"/>
              <a:gd name="connsiteY3" fmla="*/ 79899 h 6422949"/>
              <a:gd name="connsiteX4" fmla="*/ 2361472 w 4048229"/>
              <a:gd name="connsiteY4" fmla="*/ 88776 h 6422949"/>
              <a:gd name="connsiteX5" fmla="*/ 2352594 w 4048229"/>
              <a:gd name="connsiteY5" fmla="*/ 115409 h 6422949"/>
              <a:gd name="connsiteX6" fmla="*/ 2290451 w 4048229"/>
              <a:gd name="connsiteY6" fmla="*/ 133165 h 6422949"/>
              <a:gd name="connsiteX7" fmla="*/ 2104020 w 4048229"/>
              <a:gd name="connsiteY7" fmla="*/ 150920 h 6422949"/>
              <a:gd name="connsiteX8" fmla="*/ 2032998 w 4048229"/>
              <a:gd name="connsiteY8" fmla="*/ 177553 h 6422949"/>
              <a:gd name="connsiteX9" fmla="*/ 2006365 w 4048229"/>
              <a:gd name="connsiteY9" fmla="*/ 186431 h 6422949"/>
              <a:gd name="connsiteX10" fmla="*/ 1961977 w 4048229"/>
              <a:gd name="connsiteY10" fmla="*/ 221942 h 6422949"/>
              <a:gd name="connsiteX11" fmla="*/ 1953099 w 4048229"/>
              <a:gd name="connsiteY11" fmla="*/ 292963 h 6422949"/>
              <a:gd name="connsiteX12" fmla="*/ 1970855 w 4048229"/>
              <a:gd name="connsiteY12" fmla="*/ 310718 h 6422949"/>
              <a:gd name="connsiteX13" fmla="*/ 1997488 w 4048229"/>
              <a:gd name="connsiteY13" fmla="*/ 319596 h 6422949"/>
              <a:gd name="connsiteX14" fmla="*/ 2024121 w 4048229"/>
              <a:gd name="connsiteY14" fmla="*/ 337351 h 6422949"/>
              <a:gd name="connsiteX15" fmla="*/ 2041876 w 4048229"/>
              <a:gd name="connsiteY15" fmla="*/ 363984 h 6422949"/>
              <a:gd name="connsiteX16" fmla="*/ 2112897 w 4048229"/>
              <a:gd name="connsiteY16" fmla="*/ 381740 h 6422949"/>
              <a:gd name="connsiteX17" fmla="*/ 2139530 w 4048229"/>
              <a:gd name="connsiteY17" fmla="*/ 390617 h 6422949"/>
              <a:gd name="connsiteX18" fmla="*/ 2175041 w 4048229"/>
              <a:gd name="connsiteY18" fmla="*/ 399495 h 6422949"/>
              <a:gd name="connsiteX19" fmla="*/ 2237185 w 4048229"/>
              <a:gd name="connsiteY19" fmla="*/ 435006 h 6422949"/>
              <a:gd name="connsiteX20" fmla="*/ 2290451 w 4048229"/>
              <a:gd name="connsiteY20" fmla="*/ 452761 h 6422949"/>
              <a:gd name="connsiteX21" fmla="*/ 2343717 w 4048229"/>
              <a:gd name="connsiteY21" fmla="*/ 479394 h 6422949"/>
              <a:gd name="connsiteX22" fmla="*/ 2592291 w 4048229"/>
              <a:gd name="connsiteY22" fmla="*/ 470516 h 6422949"/>
              <a:gd name="connsiteX23" fmla="*/ 2698823 w 4048229"/>
              <a:gd name="connsiteY23" fmla="*/ 488272 h 6422949"/>
              <a:gd name="connsiteX24" fmla="*/ 2778722 w 4048229"/>
              <a:gd name="connsiteY24" fmla="*/ 497149 h 6422949"/>
              <a:gd name="connsiteX25" fmla="*/ 2814233 w 4048229"/>
              <a:gd name="connsiteY25" fmla="*/ 506027 h 6422949"/>
              <a:gd name="connsiteX26" fmla="*/ 2831989 w 4048229"/>
              <a:gd name="connsiteY26" fmla="*/ 523782 h 6422949"/>
              <a:gd name="connsiteX27" fmla="*/ 2858622 w 4048229"/>
              <a:gd name="connsiteY27" fmla="*/ 541538 h 6422949"/>
              <a:gd name="connsiteX28" fmla="*/ 2876377 w 4048229"/>
              <a:gd name="connsiteY28" fmla="*/ 568171 h 6422949"/>
              <a:gd name="connsiteX29" fmla="*/ 2885255 w 4048229"/>
              <a:gd name="connsiteY29" fmla="*/ 594804 h 6422949"/>
              <a:gd name="connsiteX30" fmla="*/ 2911888 w 4048229"/>
              <a:gd name="connsiteY30" fmla="*/ 612559 h 6422949"/>
              <a:gd name="connsiteX31" fmla="*/ 2947398 w 4048229"/>
              <a:gd name="connsiteY31" fmla="*/ 639192 h 6422949"/>
              <a:gd name="connsiteX32" fmla="*/ 2982909 w 4048229"/>
              <a:gd name="connsiteY32" fmla="*/ 692458 h 6422949"/>
              <a:gd name="connsiteX33" fmla="*/ 2991787 w 4048229"/>
              <a:gd name="connsiteY33" fmla="*/ 736846 h 6422949"/>
              <a:gd name="connsiteX34" fmla="*/ 2982909 w 4048229"/>
              <a:gd name="connsiteY34" fmla="*/ 772357 h 6422949"/>
              <a:gd name="connsiteX35" fmla="*/ 2903010 w 4048229"/>
              <a:gd name="connsiteY35" fmla="*/ 816745 h 6422949"/>
              <a:gd name="connsiteX36" fmla="*/ 2885255 w 4048229"/>
              <a:gd name="connsiteY36" fmla="*/ 834501 h 6422949"/>
              <a:gd name="connsiteX37" fmla="*/ 2760967 w 4048229"/>
              <a:gd name="connsiteY37" fmla="*/ 825623 h 6422949"/>
              <a:gd name="connsiteX38" fmla="*/ 2636680 w 4048229"/>
              <a:gd name="connsiteY38" fmla="*/ 834501 h 6422949"/>
              <a:gd name="connsiteX39" fmla="*/ 2592291 w 4048229"/>
              <a:gd name="connsiteY39" fmla="*/ 843378 h 6422949"/>
              <a:gd name="connsiteX40" fmla="*/ 2618924 w 4048229"/>
              <a:gd name="connsiteY40" fmla="*/ 923277 h 6422949"/>
              <a:gd name="connsiteX41" fmla="*/ 2645557 w 4048229"/>
              <a:gd name="connsiteY41" fmla="*/ 941033 h 6422949"/>
              <a:gd name="connsiteX42" fmla="*/ 2698823 w 4048229"/>
              <a:gd name="connsiteY42" fmla="*/ 958788 h 6422949"/>
              <a:gd name="connsiteX43" fmla="*/ 2725456 w 4048229"/>
              <a:gd name="connsiteY43" fmla="*/ 967666 h 6422949"/>
              <a:gd name="connsiteX44" fmla="*/ 2752089 w 4048229"/>
              <a:gd name="connsiteY44" fmla="*/ 985421 h 6422949"/>
              <a:gd name="connsiteX45" fmla="*/ 2796478 w 4048229"/>
              <a:gd name="connsiteY45" fmla="*/ 1038687 h 6422949"/>
              <a:gd name="connsiteX46" fmla="*/ 2849744 w 4048229"/>
              <a:gd name="connsiteY46" fmla="*/ 1074198 h 6422949"/>
              <a:gd name="connsiteX47" fmla="*/ 2911888 w 4048229"/>
              <a:gd name="connsiteY47" fmla="*/ 1118586 h 6422949"/>
              <a:gd name="connsiteX48" fmla="*/ 2947398 w 4048229"/>
              <a:gd name="connsiteY48" fmla="*/ 1154097 h 6422949"/>
              <a:gd name="connsiteX49" fmla="*/ 2965154 w 4048229"/>
              <a:gd name="connsiteY49" fmla="*/ 1171852 h 6422949"/>
              <a:gd name="connsiteX50" fmla="*/ 3018420 w 4048229"/>
              <a:gd name="connsiteY50" fmla="*/ 1207363 h 6422949"/>
              <a:gd name="connsiteX51" fmla="*/ 3045053 w 4048229"/>
              <a:gd name="connsiteY51" fmla="*/ 1269507 h 6422949"/>
              <a:gd name="connsiteX52" fmla="*/ 3062808 w 4048229"/>
              <a:gd name="connsiteY52" fmla="*/ 1322773 h 6422949"/>
              <a:gd name="connsiteX53" fmla="*/ 3018420 w 4048229"/>
              <a:gd name="connsiteY53" fmla="*/ 1376039 h 6422949"/>
              <a:gd name="connsiteX54" fmla="*/ 2965154 w 4048229"/>
              <a:gd name="connsiteY54" fmla="*/ 1393794 h 6422949"/>
              <a:gd name="connsiteX55" fmla="*/ 2947398 w 4048229"/>
              <a:gd name="connsiteY55" fmla="*/ 1420427 h 6422949"/>
              <a:gd name="connsiteX56" fmla="*/ 2947398 w 4048229"/>
              <a:gd name="connsiteY56" fmla="*/ 1491448 h 6422949"/>
              <a:gd name="connsiteX57" fmla="*/ 2965154 w 4048229"/>
              <a:gd name="connsiteY57" fmla="*/ 1509204 h 6422949"/>
              <a:gd name="connsiteX58" fmla="*/ 2982909 w 4048229"/>
              <a:gd name="connsiteY58" fmla="*/ 1535837 h 6422949"/>
              <a:gd name="connsiteX59" fmla="*/ 3036175 w 4048229"/>
              <a:gd name="connsiteY59" fmla="*/ 1571347 h 6422949"/>
              <a:gd name="connsiteX60" fmla="*/ 3053930 w 4048229"/>
              <a:gd name="connsiteY60" fmla="*/ 1589103 h 6422949"/>
              <a:gd name="connsiteX61" fmla="*/ 3045053 w 4048229"/>
              <a:gd name="connsiteY61" fmla="*/ 1677879 h 6422949"/>
              <a:gd name="connsiteX62" fmla="*/ 3036175 w 4048229"/>
              <a:gd name="connsiteY62" fmla="*/ 1704512 h 6422949"/>
              <a:gd name="connsiteX63" fmla="*/ 2965154 w 4048229"/>
              <a:gd name="connsiteY63" fmla="*/ 1722268 h 6422949"/>
              <a:gd name="connsiteX64" fmla="*/ 2894132 w 4048229"/>
              <a:gd name="connsiteY64" fmla="*/ 1740023 h 6422949"/>
              <a:gd name="connsiteX65" fmla="*/ 2858622 w 4048229"/>
              <a:gd name="connsiteY65" fmla="*/ 1766656 h 6422949"/>
              <a:gd name="connsiteX66" fmla="*/ 2840866 w 4048229"/>
              <a:gd name="connsiteY66" fmla="*/ 1784411 h 6422949"/>
              <a:gd name="connsiteX67" fmla="*/ 2814233 w 4048229"/>
              <a:gd name="connsiteY67" fmla="*/ 1793289 h 6422949"/>
              <a:gd name="connsiteX68" fmla="*/ 2787600 w 4048229"/>
              <a:gd name="connsiteY68" fmla="*/ 1819922 h 6422949"/>
              <a:gd name="connsiteX69" fmla="*/ 2707701 w 4048229"/>
              <a:gd name="connsiteY69" fmla="*/ 1837677 h 6422949"/>
              <a:gd name="connsiteX70" fmla="*/ 2476882 w 4048229"/>
              <a:gd name="connsiteY70" fmla="*/ 1846555 h 6422949"/>
              <a:gd name="connsiteX71" fmla="*/ 2441371 w 4048229"/>
              <a:gd name="connsiteY71" fmla="*/ 1882066 h 6422949"/>
              <a:gd name="connsiteX72" fmla="*/ 2370350 w 4048229"/>
              <a:gd name="connsiteY72" fmla="*/ 1935332 h 6422949"/>
              <a:gd name="connsiteX73" fmla="*/ 2343717 w 4048229"/>
              <a:gd name="connsiteY73" fmla="*/ 1961965 h 6422949"/>
              <a:gd name="connsiteX74" fmla="*/ 2334839 w 4048229"/>
              <a:gd name="connsiteY74" fmla="*/ 1988598 h 6422949"/>
              <a:gd name="connsiteX75" fmla="*/ 2317084 w 4048229"/>
              <a:gd name="connsiteY75" fmla="*/ 2015231 h 6422949"/>
              <a:gd name="connsiteX76" fmla="*/ 2308206 w 4048229"/>
              <a:gd name="connsiteY76" fmla="*/ 2050742 h 6422949"/>
              <a:gd name="connsiteX77" fmla="*/ 2254940 w 4048229"/>
              <a:gd name="connsiteY77" fmla="*/ 2112885 h 6422949"/>
              <a:gd name="connsiteX78" fmla="*/ 2237185 w 4048229"/>
              <a:gd name="connsiteY78" fmla="*/ 2139518 h 6422949"/>
              <a:gd name="connsiteX79" fmla="*/ 2219429 w 4048229"/>
              <a:gd name="connsiteY79" fmla="*/ 2201662 h 6422949"/>
              <a:gd name="connsiteX80" fmla="*/ 2228307 w 4048229"/>
              <a:gd name="connsiteY80" fmla="*/ 2281561 h 6422949"/>
              <a:gd name="connsiteX81" fmla="*/ 2254940 w 4048229"/>
              <a:gd name="connsiteY81" fmla="*/ 2299316 h 6422949"/>
              <a:gd name="connsiteX82" fmla="*/ 2317084 w 4048229"/>
              <a:gd name="connsiteY82" fmla="*/ 2370338 h 6422949"/>
              <a:gd name="connsiteX83" fmla="*/ 2405860 w 4048229"/>
              <a:gd name="connsiteY83" fmla="*/ 2423604 h 6422949"/>
              <a:gd name="connsiteX84" fmla="*/ 2450249 w 4048229"/>
              <a:gd name="connsiteY84" fmla="*/ 2459114 h 6422949"/>
              <a:gd name="connsiteX85" fmla="*/ 2459126 w 4048229"/>
              <a:gd name="connsiteY85" fmla="*/ 2485747 h 6422949"/>
              <a:gd name="connsiteX86" fmla="*/ 2485759 w 4048229"/>
              <a:gd name="connsiteY86" fmla="*/ 2494625 h 6422949"/>
              <a:gd name="connsiteX87" fmla="*/ 2521270 w 4048229"/>
              <a:gd name="connsiteY87" fmla="*/ 2512380 h 6422949"/>
              <a:gd name="connsiteX88" fmla="*/ 2556781 w 4048229"/>
              <a:gd name="connsiteY88" fmla="*/ 2521258 h 6422949"/>
              <a:gd name="connsiteX89" fmla="*/ 2583414 w 4048229"/>
              <a:gd name="connsiteY89" fmla="*/ 2530136 h 6422949"/>
              <a:gd name="connsiteX90" fmla="*/ 2592291 w 4048229"/>
              <a:gd name="connsiteY90" fmla="*/ 2556769 h 6422949"/>
              <a:gd name="connsiteX91" fmla="*/ 2663313 w 4048229"/>
              <a:gd name="connsiteY91" fmla="*/ 2574524 h 6422949"/>
              <a:gd name="connsiteX92" fmla="*/ 2707701 w 4048229"/>
              <a:gd name="connsiteY92" fmla="*/ 2610035 h 6422949"/>
              <a:gd name="connsiteX93" fmla="*/ 2769845 w 4048229"/>
              <a:gd name="connsiteY93" fmla="*/ 2654423 h 6422949"/>
              <a:gd name="connsiteX94" fmla="*/ 2796478 w 4048229"/>
              <a:gd name="connsiteY94" fmla="*/ 2689934 h 6422949"/>
              <a:gd name="connsiteX95" fmla="*/ 2849744 w 4048229"/>
              <a:gd name="connsiteY95" fmla="*/ 2707689 h 6422949"/>
              <a:gd name="connsiteX96" fmla="*/ 2894132 w 4048229"/>
              <a:gd name="connsiteY96" fmla="*/ 2743200 h 6422949"/>
              <a:gd name="connsiteX97" fmla="*/ 2991787 w 4048229"/>
              <a:gd name="connsiteY97" fmla="*/ 2778710 h 6422949"/>
              <a:gd name="connsiteX98" fmla="*/ 3027297 w 4048229"/>
              <a:gd name="connsiteY98" fmla="*/ 2787588 h 6422949"/>
              <a:gd name="connsiteX99" fmla="*/ 3071686 w 4048229"/>
              <a:gd name="connsiteY99" fmla="*/ 2805343 h 6422949"/>
              <a:gd name="connsiteX100" fmla="*/ 3098319 w 4048229"/>
              <a:gd name="connsiteY100" fmla="*/ 2814221 h 6422949"/>
              <a:gd name="connsiteX101" fmla="*/ 3133829 w 4048229"/>
              <a:gd name="connsiteY101" fmla="*/ 2840854 h 6422949"/>
              <a:gd name="connsiteX102" fmla="*/ 3160462 w 4048229"/>
              <a:gd name="connsiteY102" fmla="*/ 2876365 h 6422949"/>
              <a:gd name="connsiteX103" fmla="*/ 3195973 w 4048229"/>
              <a:gd name="connsiteY103" fmla="*/ 2885242 h 6422949"/>
              <a:gd name="connsiteX104" fmla="*/ 3222606 w 4048229"/>
              <a:gd name="connsiteY104" fmla="*/ 2894120 h 6422949"/>
              <a:gd name="connsiteX105" fmla="*/ 3266994 w 4048229"/>
              <a:gd name="connsiteY105" fmla="*/ 2902998 h 6422949"/>
              <a:gd name="connsiteX106" fmla="*/ 3293627 w 4048229"/>
              <a:gd name="connsiteY106" fmla="*/ 2911875 h 6422949"/>
              <a:gd name="connsiteX107" fmla="*/ 3329138 w 4048229"/>
              <a:gd name="connsiteY107" fmla="*/ 2920753 h 6422949"/>
              <a:gd name="connsiteX108" fmla="*/ 3391282 w 4048229"/>
              <a:gd name="connsiteY108" fmla="*/ 2938508 h 6422949"/>
              <a:gd name="connsiteX109" fmla="*/ 3462303 w 4048229"/>
              <a:gd name="connsiteY109" fmla="*/ 2965142 h 6422949"/>
              <a:gd name="connsiteX110" fmla="*/ 3524447 w 4048229"/>
              <a:gd name="connsiteY110" fmla="*/ 3018408 h 6422949"/>
              <a:gd name="connsiteX111" fmla="*/ 3542202 w 4048229"/>
              <a:gd name="connsiteY111" fmla="*/ 3045041 h 6422949"/>
              <a:gd name="connsiteX112" fmla="*/ 3568835 w 4048229"/>
              <a:gd name="connsiteY112" fmla="*/ 3053918 h 6422949"/>
              <a:gd name="connsiteX113" fmla="*/ 3613223 w 4048229"/>
              <a:gd name="connsiteY113" fmla="*/ 3071674 h 6422949"/>
              <a:gd name="connsiteX114" fmla="*/ 3639856 w 4048229"/>
              <a:gd name="connsiteY114" fmla="*/ 3080551 h 6422949"/>
              <a:gd name="connsiteX115" fmla="*/ 3702000 w 4048229"/>
              <a:gd name="connsiteY115" fmla="*/ 3107184 h 6422949"/>
              <a:gd name="connsiteX116" fmla="*/ 3728633 w 4048229"/>
              <a:gd name="connsiteY116" fmla="*/ 3133817 h 6422949"/>
              <a:gd name="connsiteX117" fmla="*/ 3755266 w 4048229"/>
              <a:gd name="connsiteY117" fmla="*/ 3142695 h 6422949"/>
              <a:gd name="connsiteX118" fmla="*/ 3826288 w 4048229"/>
              <a:gd name="connsiteY118" fmla="*/ 3169328 h 6422949"/>
              <a:gd name="connsiteX119" fmla="*/ 3861798 w 4048229"/>
              <a:gd name="connsiteY119" fmla="*/ 3187083 h 6422949"/>
              <a:gd name="connsiteX120" fmla="*/ 3879554 w 4048229"/>
              <a:gd name="connsiteY120" fmla="*/ 3204839 h 6422949"/>
              <a:gd name="connsiteX121" fmla="*/ 3915064 w 4048229"/>
              <a:gd name="connsiteY121" fmla="*/ 3231472 h 6422949"/>
              <a:gd name="connsiteX122" fmla="*/ 3923942 w 4048229"/>
              <a:gd name="connsiteY122" fmla="*/ 3258105 h 6422949"/>
              <a:gd name="connsiteX123" fmla="*/ 3977208 w 4048229"/>
              <a:gd name="connsiteY123" fmla="*/ 3275860 h 6422949"/>
              <a:gd name="connsiteX124" fmla="*/ 4012719 w 4048229"/>
              <a:gd name="connsiteY124" fmla="*/ 3293615 h 6422949"/>
              <a:gd name="connsiteX125" fmla="*/ 4030474 w 4048229"/>
              <a:gd name="connsiteY125" fmla="*/ 3311371 h 6422949"/>
              <a:gd name="connsiteX126" fmla="*/ 4048229 w 4048229"/>
              <a:gd name="connsiteY126" fmla="*/ 3364637 h 6422949"/>
              <a:gd name="connsiteX127" fmla="*/ 4039352 w 4048229"/>
              <a:gd name="connsiteY127" fmla="*/ 3426780 h 6422949"/>
              <a:gd name="connsiteX128" fmla="*/ 4030474 w 4048229"/>
              <a:gd name="connsiteY128" fmla="*/ 3453413 h 6422949"/>
              <a:gd name="connsiteX129" fmla="*/ 4003841 w 4048229"/>
              <a:gd name="connsiteY129" fmla="*/ 3471169 h 6422949"/>
              <a:gd name="connsiteX130" fmla="*/ 3977208 w 4048229"/>
              <a:gd name="connsiteY130" fmla="*/ 3497802 h 6422949"/>
              <a:gd name="connsiteX131" fmla="*/ 3693122 w 4048229"/>
              <a:gd name="connsiteY131" fmla="*/ 3542190 h 6422949"/>
              <a:gd name="connsiteX132" fmla="*/ 3533324 w 4048229"/>
              <a:gd name="connsiteY132" fmla="*/ 3524435 h 6422949"/>
              <a:gd name="connsiteX133" fmla="*/ 3497814 w 4048229"/>
              <a:gd name="connsiteY133" fmla="*/ 3515557 h 6422949"/>
              <a:gd name="connsiteX134" fmla="*/ 3391282 w 4048229"/>
              <a:gd name="connsiteY134" fmla="*/ 3497802 h 6422949"/>
              <a:gd name="connsiteX135" fmla="*/ 3098319 w 4048229"/>
              <a:gd name="connsiteY135" fmla="*/ 3497802 h 6422949"/>
              <a:gd name="connsiteX136" fmla="*/ 3071686 w 4048229"/>
              <a:gd name="connsiteY136" fmla="*/ 3515557 h 6422949"/>
              <a:gd name="connsiteX137" fmla="*/ 3071686 w 4048229"/>
              <a:gd name="connsiteY137" fmla="*/ 3666477 h 6422949"/>
              <a:gd name="connsiteX138" fmla="*/ 3098319 w 4048229"/>
              <a:gd name="connsiteY138" fmla="*/ 3675355 h 6422949"/>
              <a:gd name="connsiteX139" fmla="*/ 3133829 w 4048229"/>
              <a:gd name="connsiteY139" fmla="*/ 3728621 h 6422949"/>
              <a:gd name="connsiteX140" fmla="*/ 3160462 w 4048229"/>
              <a:gd name="connsiteY140" fmla="*/ 3790765 h 6422949"/>
              <a:gd name="connsiteX141" fmla="*/ 3178218 w 4048229"/>
              <a:gd name="connsiteY141" fmla="*/ 3844031 h 6422949"/>
              <a:gd name="connsiteX142" fmla="*/ 3187095 w 4048229"/>
              <a:gd name="connsiteY142" fmla="*/ 3870664 h 6422949"/>
              <a:gd name="connsiteX143" fmla="*/ 3195973 w 4048229"/>
              <a:gd name="connsiteY143" fmla="*/ 3897297 h 6422949"/>
              <a:gd name="connsiteX144" fmla="*/ 3204851 w 4048229"/>
              <a:gd name="connsiteY144" fmla="*/ 3941685 h 6422949"/>
              <a:gd name="connsiteX145" fmla="*/ 3213728 w 4048229"/>
              <a:gd name="connsiteY145" fmla="*/ 3977196 h 6422949"/>
              <a:gd name="connsiteX146" fmla="*/ 3222606 w 4048229"/>
              <a:gd name="connsiteY146" fmla="*/ 4039340 h 6422949"/>
              <a:gd name="connsiteX147" fmla="*/ 3240361 w 4048229"/>
              <a:gd name="connsiteY147" fmla="*/ 4119239 h 6422949"/>
              <a:gd name="connsiteX148" fmla="*/ 3249239 w 4048229"/>
              <a:gd name="connsiteY148" fmla="*/ 4145872 h 6422949"/>
              <a:gd name="connsiteX149" fmla="*/ 3258117 w 4048229"/>
              <a:gd name="connsiteY149" fmla="*/ 4181382 h 6422949"/>
              <a:gd name="connsiteX150" fmla="*/ 3275872 w 4048229"/>
              <a:gd name="connsiteY150" fmla="*/ 4216893 h 6422949"/>
              <a:gd name="connsiteX151" fmla="*/ 3284750 w 4048229"/>
              <a:gd name="connsiteY151" fmla="*/ 4261281 h 6422949"/>
              <a:gd name="connsiteX152" fmla="*/ 3293627 w 4048229"/>
              <a:gd name="connsiteY152" fmla="*/ 4314547 h 6422949"/>
              <a:gd name="connsiteX153" fmla="*/ 3311383 w 4048229"/>
              <a:gd name="connsiteY153" fmla="*/ 4394446 h 6422949"/>
              <a:gd name="connsiteX154" fmla="*/ 3320260 w 4048229"/>
              <a:gd name="connsiteY154" fmla="*/ 4421079 h 6422949"/>
              <a:gd name="connsiteX155" fmla="*/ 3311383 w 4048229"/>
              <a:gd name="connsiteY155" fmla="*/ 4527611 h 6422949"/>
              <a:gd name="connsiteX156" fmla="*/ 3249239 w 4048229"/>
              <a:gd name="connsiteY156" fmla="*/ 4554244 h 6422949"/>
              <a:gd name="connsiteX157" fmla="*/ 3178218 w 4048229"/>
              <a:gd name="connsiteY157" fmla="*/ 4580877 h 6422949"/>
              <a:gd name="connsiteX158" fmla="*/ 3151585 w 4048229"/>
              <a:gd name="connsiteY158" fmla="*/ 4589755 h 6422949"/>
              <a:gd name="connsiteX159" fmla="*/ 3027297 w 4048229"/>
              <a:gd name="connsiteY159" fmla="*/ 4598633 h 6422949"/>
              <a:gd name="connsiteX160" fmla="*/ 2911888 w 4048229"/>
              <a:gd name="connsiteY160" fmla="*/ 4625266 h 6422949"/>
              <a:gd name="connsiteX161" fmla="*/ 2885255 w 4048229"/>
              <a:gd name="connsiteY161" fmla="*/ 4651899 h 6422949"/>
              <a:gd name="connsiteX162" fmla="*/ 2831989 w 4048229"/>
              <a:gd name="connsiteY162" fmla="*/ 4678532 h 6422949"/>
              <a:gd name="connsiteX163" fmla="*/ 2814233 w 4048229"/>
              <a:gd name="connsiteY163" fmla="*/ 4705165 h 6422949"/>
              <a:gd name="connsiteX164" fmla="*/ 2796478 w 4048229"/>
              <a:gd name="connsiteY164" fmla="*/ 4767308 h 6422949"/>
              <a:gd name="connsiteX165" fmla="*/ 2787600 w 4048229"/>
              <a:gd name="connsiteY165" fmla="*/ 4793942 h 6422949"/>
              <a:gd name="connsiteX166" fmla="*/ 2760967 w 4048229"/>
              <a:gd name="connsiteY166" fmla="*/ 4802819 h 6422949"/>
              <a:gd name="connsiteX167" fmla="*/ 2743212 w 4048229"/>
              <a:gd name="connsiteY167" fmla="*/ 4820575 h 6422949"/>
              <a:gd name="connsiteX168" fmla="*/ 2734334 w 4048229"/>
              <a:gd name="connsiteY168" fmla="*/ 4873841 h 6422949"/>
              <a:gd name="connsiteX169" fmla="*/ 2725456 w 4048229"/>
              <a:gd name="connsiteY169" fmla="*/ 4980373 h 6422949"/>
              <a:gd name="connsiteX170" fmla="*/ 2716579 w 4048229"/>
              <a:gd name="connsiteY170" fmla="*/ 5007006 h 6422949"/>
              <a:gd name="connsiteX171" fmla="*/ 2707701 w 4048229"/>
              <a:gd name="connsiteY171" fmla="*/ 5060272 h 6422949"/>
              <a:gd name="connsiteX172" fmla="*/ 2698823 w 4048229"/>
              <a:gd name="connsiteY172" fmla="*/ 5086905 h 6422949"/>
              <a:gd name="connsiteX173" fmla="*/ 2663313 w 4048229"/>
              <a:gd name="connsiteY173" fmla="*/ 5149048 h 6422949"/>
              <a:gd name="connsiteX174" fmla="*/ 2627802 w 4048229"/>
              <a:gd name="connsiteY174" fmla="*/ 5193437 h 6422949"/>
              <a:gd name="connsiteX175" fmla="*/ 2592291 w 4048229"/>
              <a:gd name="connsiteY175" fmla="*/ 5220070 h 6422949"/>
              <a:gd name="connsiteX176" fmla="*/ 2565658 w 4048229"/>
              <a:gd name="connsiteY176" fmla="*/ 5246703 h 6422949"/>
              <a:gd name="connsiteX177" fmla="*/ 2512392 w 4048229"/>
              <a:gd name="connsiteY177" fmla="*/ 5282213 h 6422949"/>
              <a:gd name="connsiteX178" fmla="*/ 2476882 w 4048229"/>
              <a:gd name="connsiteY178" fmla="*/ 5308846 h 6422949"/>
              <a:gd name="connsiteX179" fmla="*/ 2317084 w 4048229"/>
              <a:gd name="connsiteY179" fmla="*/ 5317724 h 6422949"/>
              <a:gd name="connsiteX180" fmla="*/ 2290451 w 4048229"/>
              <a:gd name="connsiteY180" fmla="*/ 5335479 h 6422949"/>
              <a:gd name="connsiteX181" fmla="*/ 2121775 w 4048229"/>
              <a:gd name="connsiteY181" fmla="*/ 5335479 h 6422949"/>
              <a:gd name="connsiteX182" fmla="*/ 2077387 w 4048229"/>
              <a:gd name="connsiteY182" fmla="*/ 5326602 h 6422949"/>
              <a:gd name="connsiteX183" fmla="*/ 2041876 w 4048229"/>
              <a:gd name="connsiteY183" fmla="*/ 5317724 h 6422949"/>
              <a:gd name="connsiteX184" fmla="*/ 1890955 w 4048229"/>
              <a:gd name="connsiteY184" fmla="*/ 5299969 h 6422949"/>
              <a:gd name="connsiteX185" fmla="*/ 1819934 w 4048229"/>
              <a:gd name="connsiteY185" fmla="*/ 5282213 h 6422949"/>
              <a:gd name="connsiteX186" fmla="*/ 1757790 w 4048229"/>
              <a:gd name="connsiteY186" fmla="*/ 5255580 h 6422949"/>
              <a:gd name="connsiteX187" fmla="*/ 1695647 w 4048229"/>
              <a:gd name="connsiteY187" fmla="*/ 5246703 h 6422949"/>
              <a:gd name="connsiteX188" fmla="*/ 1669014 w 4048229"/>
              <a:gd name="connsiteY188" fmla="*/ 5237825 h 6422949"/>
              <a:gd name="connsiteX189" fmla="*/ 1615748 w 4048229"/>
              <a:gd name="connsiteY189" fmla="*/ 5193437 h 6422949"/>
              <a:gd name="connsiteX190" fmla="*/ 1500338 w 4048229"/>
              <a:gd name="connsiteY190" fmla="*/ 5175681 h 6422949"/>
              <a:gd name="connsiteX191" fmla="*/ 1411561 w 4048229"/>
              <a:gd name="connsiteY191" fmla="*/ 5157926 h 6422949"/>
              <a:gd name="connsiteX192" fmla="*/ 1349418 w 4048229"/>
              <a:gd name="connsiteY192" fmla="*/ 5131293 h 6422949"/>
              <a:gd name="connsiteX193" fmla="*/ 1260641 w 4048229"/>
              <a:gd name="connsiteY193" fmla="*/ 5113538 h 6422949"/>
              <a:gd name="connsiteX194" fmla="*/ 1225130 w 4048229"/>
              <a:gd name="connsiteY194" fmla="*/ 5104660 h 6422949"/>
              <a:gd name="connsiteX195" fmla="*/ 1118598 w 4048229"/>
              <a:gd name="connsiteY195" fmla="*/ 5095782 h 6422949"/>
              <a:gd name="connsiteX196" fmla="*/ 1038699 w 4048229"/>
              <a:gd name="connsiteY196" fmla="*/ 5086905 h 6422949"/>
              <a:gd name="connsiteX197" fmla="*/ 941045 w 4048229"/>
              <a:gd name="connsiteY197" fmla="*/ 5078027 h 6422949"/>
              <a:gd name="connsiteX198" fmla="*/ 861146 w 4048229"/>
              <a:gd name="connsiteY198" fmla="*/ 5060272 h 6422949"/>
              <a:gd name="connsiteX199" fmla="*/ 807880 w 4048229"/>
              <a:gd name="connsiteY199" fmla="*/ 5051394 h 6422949"/>
              <a:gd name="connsiteX200" fmla="*/ 692470 w 4048229"/>
              <a:gd name="connsiteY200" fmla="*/ 5060272 h 6422949"/>
              <a:gd name="connsiteX201" fmla="*/ 665837 w 4048229"/>
              <a:gd name="connsiteY201" fmla="*/ 5069149 h 6422949"/>
              <a:gd name="connsiteX202" fmla="*/ 630326 w 4048229"/>
              <a:gd name="connsiteY202" fmla="*/ 5104660 h 6422949"/>
              <a:gd name="connsiteX203" fmla="*/ 594816 w 4048229"/>
              <a:gd name="connsiteY203" fmla="*/ 5131293 h 6422949"/>
              <a:gd name="connsiteX204" fmla="*/ 568183 w 4048229"/>
              <a:gd name="connsiteY204" fmla="*/ 5149048 h 6422949"/>
              <a:gd name="connsiteX205" fmla="*/ 523794 w 4048229"/>
              <a:gd name="connsiteY205" fmla="*/ 5157926 h 6422949"/>
              <a:gd name="connsiteX206" fmla="*/ 497161 w 4048229"/>
              <a:gd name="connsiteY206" fmla="*/ 5184559 h 6422949"/>
              <a:gd name="connsiteX207" fmla="*/ 488284 w 4048229"/>
              <a:gd name="connsiteY207" fmla="*/ 5211192 h 6422949"/>
              <a:gd name="connsiteX208" fmla="*/ 452773 w 4048229"/>
              <a:gd name="connsiteY208" fmla="*/ 5228947 h 6422949"/>
              <a:gd name="connsiteX209" fmla="*/ 435018 w 4048229"/>
              <a:gd name="connsiteY209" fmla="*/ 5246703 h 6422949"/>
              <a:gd name="connsiteX210" fmla="*/ 408385 w 4048229"/>
              <a:gd name="connsiteY210" fmla="*/ 5335479 h 6422949"/>
              <a:gd name="connsiteX211" fmla="*/ 390629 w 4048229"/>
              <a:gd name="connsiteY211" fmla="*/ 5370990 h 6422949"/>
              <a:gd name="connsiteX212" fmla="*/ 363996 w 4048229"/>
              <a:gd name="connsiteY212" fmla="*/ 5433134 h 6422949"/>
              <a:gd name="connsiteX213" fmla="*/ 337363 w 4048229"/>
              <a:gd name="connsiteY213" fmla="*/ 5450889 h 6422949"/>
              <a:gd name="connsiteX214" fmla="*/ 310730 w 4048229"/>
              <a:gd name="connsiteY214" fmla="*/ 5513033 h 6422949"/>
              <a:gd name="connsiteX215" fmla="*/ 292975 w 4048229"/>
              <a:gd name="connsiteY215" fmla="*/ 5548543 h 6422949"/>
              <a:gd name="connsiteX216" fmla="*/ 266342 w 4048229"/>
              <a:gd name="connsiteY216" fmla="*/ 5646198 h 6422949"/>
              <a:gd name="connsiteX217" fmla="*/ 221954 w 4048229"/>
              <a:gd name="connsiteY217" fmla="*/ 5708342 h 6422949"/>
              <a:gd name="connsiteX218" fmla="*/ 195321 w 4048229"/>
              <a:gd name="connsiteY218" fmla="*/ 5770485 h 6422949"/>
              <a:gd name="connsiteX219" fmla="*/ 142055 w 4048229"/>
              <a:gd name="connsiteY219" fmla="*/ 5850384 h 6422949"/>
              <a:gd name="connsiteX220" fmla="*/ 133177 w 4048229"/>
              <a:gd name="connsiteY220" fmla="*/ 5903650 h 6422949"/>
              <a:gd name="connsiteX221" fmla="*/ 115422 w 4048229"/>
              <a:gd name="connsiteY221" fmla="*/ 5921406 h 6422949"/>
              <a:gd name="connsiteX222" fmla="*/ 97666 w 4048229"/>
              <a:gd name="connsiteY222" fmla="*/ 5948039 h 6422949"/>
              <a:gd name="connsiteX223" fmla="*/ 53278 w 4048229"/>
              <a:gd name="connsiteY223" fmla="*/ 6019060 h 6422949"/>
              <a:gd name="connsiteX224" fmla="*/ 44400 w 4048229"/>
              <a:gd name="connsiteY224" fmla="*/ 6090081 h 6422949"/>
              <a:gd name="connsiteX225" fmla="*/ 35522 w 4048229"/>
              <a:gd name="connsiteY225" fmla="*/ 6125592 h 6422949"/>
              <a:gd name="connsiteX226" fmla="*/ 17767 w 4048229"/>
              <a:gd name="connsiteY226" fmla="*/ 6223246 h 6422949"/>
              <a:gd name="connsiteX227" fmla="*/ 8889 w 4048229"/>
              <a:gd name="connsiteY227" fmla="*/ 6374167 h 6422949"/>
              <a:gd name="connsiteX228" fmla="*/ 12 w 4048229"/>
              <a:gd name="connsiteY228" fmla="*/ 6418555 h 642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4048229" h="6422949">
                <a:moveTo>
                  <a:pt x="2396983" y="0"/>
                </a:moveTo>
                <a:cubicBezTo>
                  <a:pt x="2382187" y="14796"/>
                  <a:pt x="2371716" y="35890"/>
                  <a:pt x="2352594" y="44388"/>
                </a:cubicBezTo>
                <a:cubicBezTo>
                  <a:pt x="2295888" y="69590"/>
                  <a:pt x="2330236" y="-3944"/>
                  <a:pt x="2308206" y="62143"/>
                </a:cubicBezTo>
                <a:cubicBezTo>
                  <a:pt x="2314124" y="68062"/>
                  <a:pt x="2318475" y="76156"/>
                  <a:pt x="2325961" y="79899"/>
                </a:cubicBezTo>
                <a:cubicBezTo>
                  <a:pt x="2336874" y="85356"/>
                  <a:pt x="2354151" y="79015"/>
                  <a:pt x="2361472" y="88776"/>
                </a:cubicBezTo>
                <a:cubicBezTo>
                  <a:pt x="2367087" y="96262"/>
                  <a:pt x="2359211" y="108792"/>
                  <a:pt x="2352594" y="115409"/>
                </a:cubicBezTo>
                <a:cubicBezTo>
                  <a:pt x="2348363" y="119640"/>
                  <a:pt x="2290739" y="133107"/>
                  <a:pt x="2290451" y="133165"/>
                </a:cubicBezTo>
                <a:cubicBezTo>
                  <a:pt x="2217599" y="147735"/>
                  <a:pt x="2195100" y="144848"/>
                  <a:pt x="2104020" y="150920"/>
                </a:cubicBezTo>
                <a:cubicBezTo>
                  <a:pt x="2043568" y="171071"/>
                  <a:pt x="2117922" y="145707"/>
                  <a:pt x="2032998" y="177553"/>
                </a:cubicBezTo>
                <a:cubicBezTo>
                  <a:pt x="2024236" y="180839"/>
                  <a:pt x="2014735" y="182246"/>
                  <a:pt x="2006365" y="186431"/>
                </a:cubicBezTo>
                <a:cubicBezTo>
                  <a:pt x="1983965" y="197631"/>
                  <a:pt x="1978493" y="205426"/>
                  <a:pt x="1961977" y="221942"/>
                </a:cubicBezTo>
                <a:cubicBezTo>
                  <a:pt x="1959018" y="245616"/>
                  <a:pt x="1950725" y="269223"/>
                  <a:pt x="1953099" y="292963"/>
                </a:cubicBezTo>
                <a:cubicBezTo>
                  <a:pt x="1953932" y="301291"/>
                  <a:pt x="1963678" y="306412"/>
                  <a:pt x="1970855" y="310718"/>
                </a:cubicBezTo>
                <a:cubicBezTo>
                  <a:pt x="1978879" y="315533"/>
                  <a:pt x="1989118" y="315411"/>
                  <a:pt x="1997488" y="319596"/>
                </a:cubicBezTo>
                <a:cubicBezTo>
                  <a:pt x="2007031" y="324368"/>
                  <a:pt x="2015243" y="331433"/>
                  <a:pt x="2024121" y="337351"/>
                </a:cubicBezTo>
                <a:cubicBezTo>
                  <a:pt x="2030039" y="346229"/>
                  <a:pt x="2033545" y="357319"/>
                  <a:pt x="2041876" y="363984"/>
                </a:cubicBezTo>
                <a:cubicBezTo>
                  <a:pt x="2051100" y="371364"/>
                  <a:pt x="2110485" y="381137"/>
                  <a:pt x="2112897" y="381740"/>
                </a:cubicBezTo>
                <a:cubicBezTo>
                  <a:pt x="2121975" y="384010"/>
                  <a:pt x="2130532" y="388046"/>
                  <a:pt x="2139530" y="390617"/>
                </a:cubicBezTo>
                <a:cubicBezTo>
                  <a:pt x="2151262" y="393969"/>
                  <a:pt x="2163204" y="396536"/>
                  <a:pt x="2175041" y="399495"/>
                </a:cubicBezTo>
                <a:cubicBezTo>
                  <a:pt x="2199062" y="415509"/>
                  <a:pt x="2209029" y="423744"/>
                  <a:pt x="2237185" y="435006"/>
                </a:cubicBezTo>
                <a:cubicBezTo>
                  <a:pt x="2254562" y="441957"/>
                  <a:pt x="2274878" y="442380"/>
                  <a:pt x="2290451" y="452761"/>
                </a:cubicBezTo>
                <a:cubicBezTo>
                  <a:pt x="2324870" y="475707"/>
                  <a:pt x="2306962" y="467142"/>
                  <a:pt x="2343717" y="479394"/>
                </a:cubicBezTo>
                <a:cubicBezTo>
                  <a:pt x="2426575" y="476435"/>
                  <a:pt x="2509380" y="470516"/>
                  <a:pt x="2592291" y="470516"/>
                </a:cubicBezTo>
                <a:cubicBezTo>
                  <a:pt x="2771099" y="470516"/>
                  <a:pt x="2615476" y="474381"/>
                  <a:pt x="2698823" y="488272"/>
                </a:cubicBezTo>
                <a:cubicBezTo>
                  <a:pt x="2725255" y="492677"/>
                  <a:pt x="2752089" y="494190"/>
                  <a:pt x="2778722" y="497149"/>
                </a:cubicBezTo>
                <a:cubicBezTo>
                  <a:pt x="2790559" y="500108"/>
                  <a:pt x="2803320" y="500570"/>
                  <a:pt x="2814233" y="506027"/>
                </a:cubicBezTo>
                <a:cubicBezTo>
                  <a:pt x="2821719" y="509770"/>
                  <a:pt x="2825453" y="518553"/>
                  <a:pt x="2831989" y="523782"/>
                </a:cubicBezTo>
                <a:cubicBezTo>
                  <a:pt x="2840321" y="530447"/>
                  <a:pt x="2849744" y="535619"/>
                  <a:pt x="2858622" y="541538"/>
                </a:cubicBezTo>
                <a:cubicBezTo>
                  <a:pt x="2864540" y="550416"/>
                  <a:pt x="2871605" y="558628"/>
                  <a:pt x="2876377" y="568171"/>
                </a:cubicBezTo>
                <a:cubicBezTo>
                  <a:pt x="2880562" y="576541"/>
                  <a:pt x="2879409" y="587497"/>
                  <a:pt x="2885255" y="594804"/>
                </a:cubicBezTo>
                <a:cubicBezTo>
                  <a:pt x="2891920" y="603135"/>
                  <a:pt x="2903206" y="606357"/>
                  <a:pt x="2911888" y="612559"/>
                </a:cubicBezTo>
                <a:cubicBezTo>
                  <a:pt x="2923928" y="621159"/>
                  <a:pt x="2937568" y="628133"/>
                  <a:pt x="2947398" y="639192"/>
                </a:cubicBezTo>
                <a:cubicBezTo>
                  <a:pt x="2961575" y="655141"/>
                  <a:pt x="2982909" y="692458"/>
                  <a:pt x="2982909" y="692458"/>
                </a:cubicBezTo>
                <a:cubicBezTo>
                  <a:pt x="2985868" y="707254"/>
                  <a:pt x="2991787" y="721757"/>
                  <a:pt x="2991787" y="736846"/>
                </a:cubicBezTo>
                <a:cubicBezTo>
                  <a:pt x="2991787" y="749047"/>
                  <a:pt x="2990944" y="763175"/>
                  <a:pt x="2982909" y="772357"/>
                </a:cubicBezTo>
                <a:cubicBezTo>
                  <a:pt x="2957768" y="801089"/>
                  <a:pt x="2934139" y="806369"/>
                  <a:pt x="2903010" y="816745"/>
                </a:cubicBezTo>
                <a:cubicBezTo>
                  <a:pt x="2897092" y="822664"/>
                  <a:pt x="2893609" y="833979"/>
                  <a:pt x="2885255" y="834501"/>
                </a:cubicBezTo>
                <a:cubicBezTo>
                  <a:pt x="2843801" y="837092"/>
                  <a:pt x="2802502" y="825623"/>
                  <a:pt x="2760967" y="825623"/>
                </a:cubicBezTo>
                <a:cubicBezTo>
                  <a:pt x="2719432" y="825623"/>
                  <a:pt x="2678109" y="831542"/>
                  <a:pt x="2636680" y="834501"/>
                </a:cubicBezTo>
                <a:cubicBezTo>
                  <a:pt x="2621884" y="837460"/>
                  <a:pt x="2604846" y="835008"/>
                  <a:pt x="2592291" y="843378"/>
                </a:cubicBezTo>
                <a:cubicBezTo>
                  <a:pt x="2560476" y="864588"/>
                  <a:pt x="2615143" y="920756"/>
                  <a:pt x="2618924" y="923277"/>
                </a:cubicBezTo>
                <a:cubicBezTo>
                  <a:pt x="2627802" y="929196"/>
                  <a:pt x="2635807" y="936700"/>
                  <a:pt x="2645557" y="941033"/>
                </a:cubicBezTo>
                <a:cubicBezTo>
                  <a:pt x="2662660" y="948634"/>
                  <a:pt x="2681068" y="952870"/>
                  <a:pt x="2698823" y="958788"/>
                </a:cubicBezTo>
                <a:cubicBezTo>
                  <a:pt x="2707701" y="961747"/>
                  <a:pt x="2717670" y="962475"/>
                  <a:pt x="2725456" y="967666"/>
                </a:cubicBezTo>
                <a:lnTo>
                  <a:pt x="2752089" y="985421"/>
                </a:lnTo>
                <a:cubicBezTo>
                  <a:pt x="2767872" y="1009094"/>
                  <a:pt x="2772817" y="1020284"/>
                  <a:pt x="2796478" y="1038687"/>
                </a:cubicBezTo>
                <a:cubicBezTo>
                  <a:pt x="2813322" y="1051788"/>
                  <a:pt x="2834655" y="1059109"/>
                  <a:pt x="2849744" y="1074198"/>
                </a:cubicBezTo>
                <a:cubicBezTo>
                  <a:pt x="2885735" y="1110189"/>
                  <a:pt x="2865147" y="1095216"/>
                  <a:pt x="2911888" y="1118586"/>
                </a:cubicBezTo>
                <a:cubicBezTo>
                  <a:pt x="2927669" y="1165932"/>
                  <a:pt x="2907943" y="1130424"/>
                  <a:pt x="2947398" y="1154097"/>
                </a:cubicBezTo>
                <a:cubicBezTo>
                  <a:pt x="2954575" y="1158403"/>
                  <a:pt x="2958458" y="1166830"/>
                  <a:pt x="2965154" y="1171852"/>
                </a:cubicBezTo>
                <a:cubicBezTo>
                  <a:pt x="2982226" y="1184656"/>
                  <a:pt x="3018420" y="1207363"/>
                  <a:pt x="3018420" y="1207363"/>
                </a:cubicBezTo>
                <a:cubicBezTo>
                  <a:pt x="3046588" y="1249616"/>
                  <a:pt x="3029419" y="1217392"/>
                  <a:pt x="3045053" y="1269507"/>
                </a:cubicBezTo>
                <a:cubicBezTo>
                  <a:pt x="3050431" y="1287433"/>
                  <a:pt x="3062808" y="1322773"/>
                  <a:pt x="3062808" y="1322773"/>
                </a:cubicBezTo>
                <a:cubicBezTo>
                  <a:pt x="3061085" y="1325070"/>
                  <a:pt x="3029704" y="1370397"/>
                  <a:pt x="3018420" y="1376039"/>
                </a:cubicBezTo>
                <a:cubicBezTo>
                  <a:pt x="3001680" y="1384409"/>
                  <a:pt x="2965154" y="1393794"/>
                  <a:pt x="2965154" y="1393794"/>
                </a:cubicBezTo>
                <a:cubicBezTo>
                  <a:pt x="2959235" y="1402672"/>
                  <a:pt x="2951601" y="1410620"/>
                  <a:pt x="2947398" y="1420427"/>
                </a:cubicBezTo>
                <a:cubicBezTo>
                  <a:pt x="2936472" y="1445920"/>
                  <a:pt x="2934652" y="1465955"/>
                  <a:pt x="2947398" y="1491448"/>
                </a:cubicBezTo>
                <a:cubicBezTo>
                  <a:pt x="2951141" y="1498935"/>
                  <a:pt x="2959925" y="1502668"/>
                  <a:pt x="2965154" y="1509204"/>
                </a:cubicBezTo>
                <a:cubicBezTo>
                  <a:pt x="2971819" y="1517536"/>
                  <a:pt x="2974879" y="1528811"/>
                  <a:pt x="2982909" y="1535837"/>
                </a:cubicBezTo>
                <a:cubicBezTo>
                  <a:pt x="2998968" y="1549889"/>
                  <a:pt x="3021086" y="1556258"/>
                  <a:pt x="3036175" y="1571347"/>
                </a:cubicBezTo>
                <a:lnTo>
                  <a:pt x="3053930" y="1589103"/>
                </a:lnTo>
                <a:cubicBezTo>
                  <a:pt x="3050971" y="1618695"/>
                  <a:pt x="3049575" y="1648485"/>
                  <a:pt x="3045053" y="1677879"/>
                </a:cubicBezTo>
                <a:cubicBezTo>
                  <a:pt x="3043630" y="1687128"/>
                  <a:pt x="3044355" y="1699967"/>
                  <a:pt x="3036175" y="1704512"/>
                </a:cubicBezTo>
                <a:cubicBezTo>
                  <a:pt x="3014844" y="1716363"/>
                  <a:pt x="2988304" y="1714552"/>
                  <a:pt x="2965154" y="1722268"/>
                </a:cubicBezTo>
                <a:cubicBezTo>
                  <a:pt x="2924206" y="1735916"/>
                  <a:pt x="2947697" y="1729310"/>
                  <a:pt x="2894132" y="1740023"/>
                </a:cubicBezTo>
                <a:cubicBezTo>
                  <a:pt x="2882295" y="1748901"/>
                  <a:pt x="2869989" y="1757184"/>
                  <a:pt x="2858622" y="1766656"/>
                </a:cubicBezTo>
                <a:cubicBezTo>
                  <a:pt x="2852192" y="1772014"/>
                  <a:pt x="2848043" y="1780105"/>
                  <a:pt x="2840866" y="1784411"/>
                </a:cubicBezTo>
                <a:cubicBezTo>
                  <a:pt x="2832842" y="1789226"/>
                  <a:pt x="2823111" y="1790330"/>
                  <a:pt x="2814233" y="1793289"/>
                </a:cubicBezTo>
                <a:cubicBezTo>
                  <a:pt x="2805355" y="1802167"/>
                  <a:pt x="2798501" y="1813693"/>
                  <a:pt x="2787600" y="1819922"/>
                </a:cubicBezTo>
                <a:cubicBezTo>
                  <a:pt x="2781427" y="1823449"/>
                  <a:pt x="2709669" y="1837550"/>
                  <a:pt x="2707701" y="1837677"/>
                </a:cubicBezTo>
                <a:cubicBezTo>
                  <a:pt x="2630864" y="1842634"/>
                  <a:pt x="2553822" y="1843596"/>
                  <a:pt x="2476882" y="1846555"/>
                </a:cubicBezTo>
                <a:cubicBezTo>
                  <a:pt x="2465045" y="1858392"/>
                  <a:pt x="2455300" y="1872780"/>
                  <a:pt x="2441371" y="1882066"/>
                </a:cubicBezTo>
                <a:cubicBezTo>
                  <a:pt x="2409657" y="1903208"/>
                  <a:pt x="2404094" y="1905806"/>
                  <a:pt x="2370350" y="1935332"/>
                </a:cubicBezTo>
                <a:cubicBezTo>
                  <a:pt x="2360902" y="1943600"/>
                  <a:pt x="2352595" y="1953087"/>
                  <a:pt x="2343717" y="1961965"/>
                </a:cubicBezTo>
                <a:cubicBezTo>
                  <a:pt x="2340758" y="1970843"/>
                  <a:pt x="2339024" y="1980228"/>
                  <a:pt x="2334839" y="1988598"/>
                </a:cubicBezTo>
                <a:cubicBezTo>
                  <a:pt x="2330067" y="1998141"/>
                  <a:pt x="2321287" y="2005424"/>
                  <a:pt x="2317084" y="2015231"/>
                </a:cubicBezTo>
                <a:cubicBezTo>
                  <a:pt x="2312278" y="2026446"/>
                  <a:pt x="2313663" y="2039829"/>
                  <a:pt x="2308206" y="2050742"/>
                </a:cubicBezTo>
                <a:cubicBezTo>
                  <a:pt x="2291583" y="2083988"/>
                  <a:pt x="2277150" y="2086233"/>
                  <a:pt x="2254940" y="2112885"/>
                </a:cubicBezTo>
                <a:cubicBezTo>
                  <a:pt x="2248110" y="2121082"/>
                  <a:pt x="2241957" y="2129975"/>
                  <a:pt x="2237185" y="2139518"/>
                </a:cubicBezTo>
                <a:cubicBezTo>
                  <a:pt x="2230816" y="2152255"/>
                  <a:pt x="2222274" y="2190283"/>
                  <a:pt x="2219429" y="2201662"/>
                </a:cubicBezTo>
                <a:cubicBezTo>
                  <a:pt x="2222388" y="2228295"/>
                  <a:pt x="2219149" y="2256377"/>
                  <a:pt x="2228307" y="2281561"/>
                </a:cubicBezTo>
                <a:cubicBezTo>
                  <a:pt x="2231953" y="2291588"/>
                  <a:pt x="2247395" y="2291771"/>
                  <a:pt x="2254940" y="2299316"/>
                </a:cubicBezTo>
                <a:cubicBezTo>
                  <a:pt x="2287185" y="2331561"/>
                  <a:pt x="2259496" y="2341544"/>
                  <a:pt x="2317084" y="2370338"/>
                </a:cubicBezTo>
                <a:cubicBezTo>
                  <a:pt x="2345108" y="2384350"/>
                  <a:pt x="2384431" y="2402176"/>
                  <a:pt x="2405860" y="2423604"/>
                </a:cubicBezTo>
                <a:cubicBezTo>
                  <a:pt x="2431161" y="2448903"/>
                  <a:pt x="2416652" y="2436716"/>
                  <a:pt x="2450249" y="2459114"/>
                </a:cubicBezTo>
                <a:cubicBezTo>
                  <a:pt x="2453208" y="2467992"/>
                  <a:pt x="2452509" y="2479130"/>
                  <a:pt x="2459126" y="2485747"/>
                </a:cubicBezTo>
                <a:cubicBezTo>
                  <a:pt x="2465743" y="2492364"/>
                  <a:pt x="2477158" y="2490939"/>
                  <a:pt x="2485759" y="2494625"/>
                </a:cubicBezTo>
                <a:cubicBezTo>
                  <a:pt x="2497923" y="2499838"/>
                  <a:pt x="2508879" y="2507733"/>
                  <a:pt x="2521270" y="2512380"/>
                </a:cubicBezTo>
                <a:cubicBezTo>
                  <a:pt x="2532694" y="2516664"/>
                  <a:pt x="2545049" y="2517906"/>
                  <a:pt x="2556781" y="2521258"/>
                </a:cubicBezTo>
                <a:cubicBezTo>
                  <a:pt x="2565779" y="2523829"/>
                  <a:pt x="2574536" y="2527177"/>
                  <a:pt x="2583414" y="2530136"/>
                </a:cubicBezTo>
                <a:cubicBezTo>
                  <a:pt x="2586373" y="2539014"/>
                  <a:pt x="2584111" y="2552224"/>
                  <a:pt x="2592291" y="2556769"/>
                </a:cubicBezTo>
                <a:cubicBezTo>
                  <a:pt x="2613623" y="2568620"/>
                  <a:pt x="2663313" y="2574524"/>
                  <a:pt x="2663313" y="2574524"/>
                </a:cubicBezTo>
                <a:cubicBezTo>
                  <a:pt x="2729164" y="2618424"/>
                  <a:pt x="2657100" y="2567866"/>
                  <a:pt x="2707701" y="2610035"/>
                </a:cubicBezTo>
                <a:cubicBezTo>
                  <a:pt x="2729722" y="2628387"/>
                  <a:pt x="2746783" y="2639049"/>
                  <a:pt x="2769845" y="2654423"/>
                </a:cubicBezTo>
                <a:cubicBezTo>
                  <a:pt x="2778723" y="2666260"/>
                  <a:pt x="2784167" y="2681727"/>
                  <a:pt x="2796478" y="2689934"/>
                </a:cubicBezTo>
                <a:cubicBezTo>
                  <a:pt x="2812050" y="2700316"/>
                  <a:pt x="2849744" y="2707689"/>
                  <a:pt x="2849744" y="2707689"/>
                </a:cubicBezTo>
                <a:cubicBezTo>
                  <a:pt x="2889452" y="2767252"/>
                  <a:pt x="2842676" y="2708895"/>
                  <a:pt x="2894132" y="2743200"/>
                </a:cubicBezTo>
                <a:cubicBezTo>
                  <a:pt x="2964405" y="2790049"/>
                  <a:pt x="2857436" y="2761918"/>
                  <a:pt x="2991787" y="2778710"/>
                </a:cubicBezTo>
                <a:cubicBezTo>
                  <a:pt x="3003624" y="2781669"/>
                  <a:pt x="3015722" y="2783730"/>
                  <a:pt x="3027297" y="2787588"/>
                </a:cubicBezTo>
                <a:cubicBezTo>
                  <a:pt x="3042415" y="2792627"/>
                  <a:pt x="3056765" y="2799748"/>
                  <a:pt x="3071686" y="2805343"/>
                </a:cubicBezTo>
                <a:cubicBezTo>
                  <a:pt x="3080448" y="2808629"/>
                  <a:pt x="3089441" y="2811262"/>
                  <a:pt x="3098319" y="2814221"/>
                </a:cubicBezTo>
                <a:cubicBezTo>
                  <a:pt x="3110156" y="2823099"/>
                  <a:pt x="3123367" y="2830392"/>
                  <a:pt x="3133829" y="2840854"/>
                </a:cubicBezTo>
                <a:cubicBezTo>
                  <a:pt x="3144291" y="2851317"/>
                  <a:pt x="3148422" y="2867765"/>
                  <a:pt x="3160462" y="2876365"/>
                </a:cubicBezTo>
                <a:cubicBezTo>
                  <a:pt x="3170391" y="2883457"/>
                  <a:pt x="3184241" y="2881890"/>
                  <a:pt x="3195973" y="2885242"/>
                </a:cubicBezTo>
                <a:cubicBezTo>
                  <a:pt x="3204971" y="2887813"/>
                  <a:pt x="3213528" y="2891850"/>
                  <a:pt x="3222606" y="2894120"/>
                </a:cubicBezTo>
                <a:cubicBezTo>
                  <a:pt x="3237244" y="2897780"/>
                  <a:pt x="3252355" y="2899338"/>
                  <a:pt x="3266994" y="2902998"/>
                </a:cubicBezTo>
                <a:cubicBezTo>
                  <a:pt x="3276072" y="2905268"/>
                  <a:pt x="3284629" y="2909304"/>
                  <a:pt x="3293627" y="2911875"/>
                </a:cubicBezTo>
                <a:cubicBezTo>
                  <a:pt x="3305359" y="2915227"/>
                  <a:pt x="3317406" y="2917401"/>
                  <a:pt x="3329138" y="2920753"/>
                </a:cubicBezTo>
                <a:cubicBezTo>
                  <a:pt x="3418251" y="2946215"/>
                  <a:pt x="3280321" y="2910770"/>
                  <a:pt x="3391282" y="2938508"/>
                </a:cubicBezTo>
                <a:cubicBezTo>
                  <a:pt x="3473129" y="2993075"/>
                  <a:pt x="3347124" y="2913951"/>
                  <a:pt x="3462303" y="2965142"/>
                </a:cubicBezTo>
                <a:cubicBezTo>
                  <a:pt x="3477863" y="2972058"/>
                  <a:pt x="3512803" y="3004435"/>
                  <a:pt x="3524447" y="3018408"/>
                </a:cubicBezTo>
                <a:cubicBezTo>
                  <a:pt x="3531277" y="3026605"/>
                  <a:pt x="3533870" y="3038376"/>
                  <a:pt x="3542202" y="3045041"/>
                </a:cubicBezTo>
                <a:cubicBezTo>
                  <a:pt x="3549509" y="3050887"/>
                  <a:pt x="3560073" y="3050632"/>
                  <a:pt x="3568835" y="3053918"/>
                </a:cubicBezTo>
                <a:cubicBezTo>
                  <a:pt x="3583756" y="3059513"/>
                  <a:pt x="3598302" y="3066079"/>
                  <a:pt x="3613223" y="3071674"/>
                </a:cubicBezTo>
                <a:cubicBezTo>
                  <a:pt x="3621985" y="3074960"/>
                  <a:pt x="3631255" y="3076865"/>
                  <a:pt x="3639856" y="3080551"/>
                </a:cubicBezTo>
                <a:cubicBezTo>
                  <a:pt x="3716647" y="3113461"/>
                  <a:pt x="3639541" y="3086366"/>
                  <a:pt x="3702000" y="3107184"/>
                </a:cubicBezTo>
                <a:cubicBezTo>
                  <a:pt x="3710878" y="3116062"/>
                  <a:pt x="3718187" y="3126853"/>
                  <a:pt x="3728633" y="3133817"/>
                </a:cubicBezTo>
                <a:cubicBezTo>
                  <a:pt x="3736419" y="3139008"/>
                  <a:pt x="3746896" y="3138510"/>
                  <a:pt x="3755266" y="3142695"/>
                </a:cubicBezTo>
                <a:cubicBezTo>
                  <a:pt x="3816224" y="3173174"/>
                  <a:pt x="3740649" y="3152200"/>
                  <a:pt x="3826288" y="3169328"/>
                </a:cubicBezTo>
                <a:cubicBezTo>
                  <a:pt x="3838125" y="3175246"/>
                  <a:pt x="3850787" y="3179742"/>
                  <a:pt x="3861798" y="3187083"/>
                </a:cubicBezTo>
                <a:cubicBezTo>
                  <a:pt x="3868762" y="3191726"/>
                  <a:pt x="3873124" y="3199480"/>
                  <a:pt x="3879554" y="3204839"/>
                </a:cubicBezTo>
                <a:cubicBezTo>
                  <a:pt x="3890920" y="3214311"/>
                  <a:pt x="3903227" y="3222594"/>
                  <a:pt x="3915064" y="3231472"/>
                </a:cubicBezTo>
                <a:cubicBezTo>
                  <a:pt x="3918023" y="3240350"/>
                  <a:pt x="3916327" y="3252666"/>
                  <a:pt x="3923942" y="3258105"/>
                </a:cubicBezTo>
                <a:cubicBezTo>
                  <a:pt x="3939172" y="3268983"/>
                  <a:pt x="3960468" y="3267490"/>
                  <a:pt x="3977208" y="3275860"/>
                </a:cubicBezTo>
                <a:lnTo>
                  <a:pt x="4012719" y="3293615"/>
                </a:lnTo>
                <a:cubicBezTo>
                  <a:pt x="4018637" y="3299534"/>
                  <a:pt x="4026731" y="3303885"/>
                  <a:pt x="4030474" y="3311371"/>
                </a:cubicBezTo>
                <a:cubicBezTo>
                  <a:pt x="4038844" y="3328111"/>
                  <a:pt x="4048229" y="3364637"/>
                  <a:pt x="4048229" y="3364637"/>
                </a:cubicBezTo>
                <a:cubicBezTo>
                  <a:pt x="4045270" y="3385351"/>
                  <a:pt x="4043456" y="3406262"/>
                  <a:pt x="4039352" y="3426780"/>
                </a:cubicBezTo>
                <a:cubicBezTo>
                  <a:pt x="4037517" y="3435956"/>
                  <a:pt x="4036320" y="3446106"/>
                  <a:pt x="4030474" y="3453413"/>
                </a:cubicBezTo>
                <a:cubicBezTo>
                  <a:pt x="4023809" y="3461745"/>
                  <a:pt x="4012038" y="3464338"/>
                  <a:pt x="4003841" y="3471169"/>
                </a:cubicBezTo>
                <a:cubicBezTo>
                  <a:pt x="3994196" y="3479207"/>
                  <a:pt x="3987118" y="3490094"/>
                  <a:pt x="3977208" y="3497802"/>
                </a:cubicBezTo>
                <a:cubicBezTo>
                  <a:pt x="3877511" y="3575343"/>
                  <a:pt x="3881636" y="3534939"/>
                  <a:pt x="3693122" y="3542190"/>
                </a:cubicBezTo>
                <a:cubicBezTo>
                  <a:pt x="3637911" y="3537171"/>
                  <a:pt x="3587313" y="3534251"/>
                  <a:pt x="3533324" y="3524435"/>
                </a:cubicBezTo>
                <a:cubicBezTo>
                  <a:pt x="3521320" y="3522252"/>
                  <a:pt x="3509724" y="3518204"/>
                  <a:pt x="3497814" y="3515557"/>
                </a:cubicBezTo>
                <a:cubicBezTo>
                  <a:pt x="3451080" y="3505171"/>
                  <a:pt x="3443162" y="3505213"/>
                  <a:pt x="3391282" y="3497802"/>
                </a:cubicBezTo>
                <a:cubicBezTo>
                  <a:pt x="3284323" y="3462148"/>
                  <a:pt x="3336590" y="3476141"/>
                  <a:pt x="3098319" y="3497802"/>
                </a:cubicBezTo>
                <a:cubicBezTo>
                  <a:pt x="3087693" y="3498768"/>
                  <a:pt x="3080564" y="3509639"/>
                  <a:pt x="3071686" y="3515557"/>
                </a:cubicBezTo>
                <a:cubicBezTo>
                  <a:pt x="3068474" y="3547676"/>
                  <a:pt x="3053150" y="3629406"/>
                  <a:pt x="3071686" y="3666477"/>
                </a:cubicBezTo>
                <a:cubicBezTo>
                  <a:pt x="3075871" y="3674847"/>
                  <a:pt x="3089441" y="3672396"/>
                  <a:pt x="3098319" y="3675355"/>
                </a:cubicBezTo>
                <a:cubicBezTo>
                  <a:pt x="3110156" y="3693110"/>
                  <a:pt x="3127081" y="3708377"/>
                  <a:pt x="3133829" y="3728621"/>
                </a:cubicBezTo>
                <a:cubicBezTo>
                  <a:pt x="3162407" y="3814351"/>
                  <a:pt x="3116581" y="3681063"/>
                  <a:pt x="3160462" y="3790765"/>
                </a:cubicBezTo>
                <a:cubicBezTo>
                  <a:pt x="3167413" y="3808142"/>
                  <a:pt x="3172300" y="3826276"/>
                  <a:pt x="3178218" y="3844031"/>
                </a:cubicBezTo>
                <a:lnTo>
                  <a:pt x="3187095" y="3870664"/>
                </a:lnTo>
                <a:cubicBezTo>
                  <a:pt x="3190054" y="3879542"/>
                  <a:pt x="3194138" y="3888121"/>
                  <a:pt x="3195973" y="3897297"/>
                </a:cubicBezTo>
                <a:cubicBezTo>
                  <a:pt x="3198932" y="3912093"/>
                  <a:pt x="3201578" y="3926955"/>
                  <a:pt x="3204851" y="3941685"/>
                </a:cubicBezTo>
                <a:cubicBezTo>
                  <a:pt x="3207498" y="3953596"/>
                  <a:pt x="3211545" y="3965192"/>
                  <a:pt x="3213728" y="3977196"/>
                </a:cubicBezTo>
                <a:cubicBezTo>
                  <a:pt x="3217471" y="3997783"/>
                  <a:pt x="3219166" y="4018700"/>
                  <a:pt x="3222606" y="4039340"/>
                </a:cubicBezTo>
                <a:cubicBezTo>
                  <a:pt x="3226265" y="4061295"/>
                  <a:pt x="3233980" y="4096903"/>
                  <a:pt x="3240361" y="4119239"/>
                </a:cubicBezTo>
                <a:cubicBezTo>
                  <a:pt x="3242932" y="4128237"/>
                  <a:pt x="3246668" y="4136874"/>
                  <a:pt x="3249239" y="4145872"/>
                </a:cubicBezTo>
                <a:cubicBezTo>
                  <a:pt x="3252591" y="4157604"/>
                  <a:pt x="3253833" y="4169958"/>
                  <a:pt x="3258117" y="4181382"/>
                </a:cubicBezTo>
                <a:cubicBezTo>
                  <a:pt x="3262764" y="4193773"/>
                  <a:pt x="3269954" y="4205056"/>
                  <a:pt x="3275872" y="4216893"/>
                </a:cubicBezTo>
                <a:cubicBezTo>
                  <a:pt x="3278831" y="4231689"/>
                  <a:pt x="3282051" y="4246435"/>
                  <a:pt x="3284750" y="4261281"/>
                </a:cubicBezTo>
                <a:cubicBezTo>
                  <a:pt x="3287970" y="4278991"/>
                  <a:pt x="3290407" y="4296837"/>
                  <a:pt x="3293627" y="4314547"/>
                </a:cubicBezTo>
                <a:cubicBezTo>
                  <a:pt x="3298205" y="4339724"/>
                  <a:pt x="3304257" y="4369505"/>
                  <a:pt x="3311383" y="4394446"/>
                </a:cubicBezTo>
                <a:cubicBezTo>
                  <a:pt x="3313954" y="4403444"/>
                  <a:pt x="3317301" y="4412201"/>
                  <a:pt x="3320260" y="4421079"/>
                </a:cubicBezTo>
                <a:cubicBezTo>
                  <a:pt x="3317301" y="4456590"/>
                  <a:pt x="3321172" y="4493348"/>
                  <a:pt x="3311383" y="4527611"/>
                </a:cubicBezTo>
                <a:cubicBezTo>
                  <a:pt x="3306577" y="4544431"/>
                  <a:pt x="3258532" y="4551589"/>
                  <a:pt x="3249239" y="4554244"/>
                </a:cubicBezTo>
                <a:cubicBezTo>
                  <a:pt x="3221038" y="4562301"/>
                  <a:pt x="3208220" y="4569626"/>
                  <a:pt x="3178218" y="4580877"/>
                </a:cubicBezTo>
                <a:cubicBezTo>
                  <a:pt x="3169456" y="4584163"/>
                  <a:pt x="3160879" y="4588662"/>
                  <a:pt x="3151585" y="4589755"/>
                </a:cubicBezTo>
                <a:cubicBezTo>
                  <a:pt x="3110335" y="4594608"/>
                  <a:pt x="3068726" y="4595674"/>
                  <a:pt x="3027297" y="4598633"/>
                </a:cubicBezTo>
                <a:cubicBezTo>
                  <a:pt x="2941637" y="4620048"/>
                  <a:pt x="2980204" y="4611602"/>
                  <a:pt x="2911888" y="4625266"/>
                </a:cubicBezTo>
                <a:cubicBezTo>
                  <a:pt x="2903010" y="4634144"/>
                  <a:pt x="2896156" y="4645670"/>
                  <a:pt x="2885255" y="4651899"/>
                </a:cubicBezTo>
                <a:cubicBezTo>
                  <a:pt x="2835122" y="4680546"/>
                  <a:pt x="2862831" y="4639979"/>
                  <a:pt x="2831989" y="4678532"/>
                </a:cubicBezTo>
                <a:cubicBezTo>
                  <a:pt x="2825324" y="4686864"/>
                  <a:pt x="2819005" y="4695622"/>
                  <a:pt x="2814233" y="4705165"/>
                </a:cubicBezTo>
                <a:cubicBezTo>
                  <a:pt x="2807136" y="4719358"/>
                  <a:pt x="2800272" y="4754030"/>
                  <a:pt x="2796478" y="4767308"/>
                </a:cubicBezTo>
                <a:cubicBezTo>
                  <a:pt x="2793907" y="4776306"/>
                  <a:pt x="2794217" y="4787325"/>
                  <a:pt x="2787600" y="4793942"/>
                </a:cubicBezTo>
                <a:cubicBezTo>
                  <a:pt x="2780983" y="4800559"/>
                  <a:pt x="2769845" y="4799860"/>
                  <a:pt x="2760967" y="4802819"/>
                </a:cubicBezTo>
                <a:cubicBezTo>
                  <a:pt x="2755049" y="4808738"/>
                  <a:pt x="2746151" y="4812738"/>
                  <a:pt x="2743212" y="4820575"/>
                </a:cubicBezTo>
                <a:cubicBezTo>
                  <a:pt x="2736892" y="4837429"/>
                  <a:pt x="2736322" y="4855951"/>
                  <a:pt x="2734334" y="4873841"/>
                </a:cubicBezTo>
                <a:cubicBezTo>
                  <a:pt x="2730399" y="4909257"/>
                  <a:pt x="2730165" y="4945052"/>
                  <a:pt x="2725456" y="4980373"/>
                </a:cubicBezTo>
                <a:cubicBezTo>
                  <a:pt x="2724219" y="4989649"/>
                  <a:pt x="2718609" y="4997871"/>
                  <a:pt x="2716579" y="5007006"/>
                </a:cubicBezTo>
                <a:cubicBezTo>
                  <a:pt x="2712674" y="5024578"/>
                  <a:pt x="2711606" y="5042700"/>
                  <a:pt x="2707701" y="5060272"/>
                </a:cubicBezTo>
                <a:cubicBezTo>
                  <a:pt x="2705671" y="5069407"/>
                  <a:pt x="2701093" y="5077826"/>
                  <a:pt x="2698823" y="5086905"/>
                </a:cubicBezTo>
                <a:cubicBezTo>
                  <a:pt x="2684562" y="5143950"/>
                  <a:pt x="2704828" y="5121372"/>
                  <a:pt x="2663313" y="5149048"/>
                </a:cubicBezTo>
                <a:cubicBezTo>
                  <a:pt x="2648980" y="5170547"/>
                  <a:pt x="2646774" y="5177627"/>
                  <a:pt x="2627802" y="5193437"/>
                </a:cubicBezTo>
                <a:cubicBezTo>
                  <a:pt x="2616435" y="5202909"/>
                  <a:pt x="2603525" y="5210441"/>
                  <a:pt x="2592291" y="5220070"/>
                </a:cubicBezTo>
                <a:cubicBezTo>
                  <a:pt x="2582759" y="5228241"/>
                  <a:pt x="2575568" y="5238995"/>
                  <a:pt x="2565658" y="5246703"/>
                </a:cubicBezTo>
                <a:cubicBezTo>
                  <a:pt x="2548814" y="5259804"/>
                  <a:pt x="2529463" y="5269409"/>
                  <a:pt x="2512392" y="5282213"/>
                </a:cubicBezTo>
                <a:cubicBezTo>
                  <a:pt x="2500555" y="5291091"/>
                  <a:pt x="2491439" y="5306199"/>
                  <a:pt x="2476882" y="5308846"/>
                </a:cubicBezTo>
                <a:cubicBezTo>
                  <a:pt x="2424394" y="5318389"/>
                  <a:pt x="2370350" y="5314765"/>
                  <a:pt x="2317084" y="5317724"/>
                </a:cubicBezTo>
                <a:cubicBezTo>
                  <a:pt x="2308206" y="5323642"/>
                  <a:pt x="2300258" y="5331276"/>
                  <a:pt x="2290451" y="5335479"/>
                </a:cubicBezTo>
                <a:cubicBezTo>
                  <a:pt x="2240146" y="5357038"/>
                  <a:pt x="2163694" y="5338274"/>
                  <a:pt x="2121775" y="5335479"/>
                </a:cubicBezTo>
                <a:cubicBezTo>
                  <a:pt x="2106979" y="5332520"/>
                  <a:pt x="2092117" y="5329875"/>
                  <a:pt x="2077387" y="5326602"/>
                </a:cubicBezTo>
                <a:cubicBezTo>
                  <a:pt x="2065476" y="5323955"/>
                  <a:pt x="2053955" y="5319450"/>
                  <a:pt x="2041876" y="5317724"/>
                </a:cubicBezTo>
                <a:cubicBezTo>
                  <a:pt x="1980274" y="5308923"/>
                  <a:pt x="1948770" y="5311532"/>
                  <a:pt x="1890955" y="5299969"/>
                </a:cubicBezTo>
                <a:cubicBezTo>
                  <a:pt x="1867027" y="5295183"/>
                  <a:pt x="1841760" y="5293126"/>
                  <a:pt x="1819934" y="5282213"/>
                </a:cubicBezTo>
                <a:cubicBezTo>
                  <a:pt x="1800688" y="5272590"/>
                  <a:pt x="1779558" y="5259934"/>
                  <a:pt x="1757790" y="5255580"/>
                </a:cubicBezTo>
                <a:cubicBezTo>
                  <a:pt x="1737272" y="5251476"/>
                  <a:pt x="1716361" y="5249662"/>
                  <a:pt x="1695647" y="5246703"/>
                </a:cubicBezTo>
                <a:cubicBezTo>
                  <a:pt x="1686769" y="5243744"/>
                  <a:pt x="1676800" y="5243016"/>
                  <a:pt x="1669014" y="5237825"/>
                </a:cubicBezTo>
                <a:cubicBezTo>
                  <a:pt x="1639407" y="5218087"/>
                  <a:pt x="1648943" y="5205885"/>
                  <a:pt x="1615748" y="5193437"/>
                </a:cubicBezTo>
                <a:cubicBezTo>
                  <a:pt x="1594024" y="5185291"/>
                  <a:pt x="1513506" y="5177876"/>
                  <a:pt x="1500338" y="5175681"/>
                </a:cubicBezTo>
                <a:cubicBezTo>
                  <a:pt x="1470570" y="5170720"/>
                  <a:pt x="1440967" y="5164712"/>
                  <a:pt x="1411561" y="5157926"/>
                </a:cubicBezTo>
                <a:cubicBezTo>
                  <a:pt x="1373353" y="5149109"/>
                  <a:pt x="1391913" y="5147229"/>
                  <a:pt x="1349418" y="5131293"/>
                </a:cubicBezTo>
                <a:cubicBezTo>
                  <a:pt x="1325847" y="5122454"/>
                  <a:pt x="1282566" y="5117923"/>
                  <a:pt x="1260641" y="5113538"/>
                </a:cubicBezTo>
                <a:cubicBezTo>
                  <a:pt x="1248677" y="5111145"/>
                  <a:pt x="1237237" y="5106173"/>
                  <a:pt x="1225130" y="5104660"/>
                </a:cubicBezTo>
                <a:cubicBezTo>
                  <a:pt x="1189771" y="5100240"/>
                  <a:pt x="1154071" y="5099160"/>
                  <a:pt x="1118598" y="5095782"/>
                </a:cubicBezTo>
                <a:cubicBezTo>
                  <a:pt x="1091922" y="5093241"/>
                  <a:pt x="1065363" y="5089571"/>
                  <a:pt x="1038699" y="5086905"/>
                </a:cubicBezTo>
                <a:cubicBezTo>
                  <a:pt x="1006176" y="5083653"/>
                  <a:pt x="973507" y="5081846"/>
                  <a:pt x="941045" y="5078027"/>
                </a:cubicBezTo>
                <a:cubicBezTo>
                  <a:pt x="818524" y="5063612"/>
                  <a:pt x="936061" y="5076919"/>
                  <a:pt x="861146" y="5060272"/>
                </a:cubicBezTo>
                <a:cubicBezTo>
                  <a:pt x="843574" y="5056367"/>
                  <a:pt x="825635" y="5054353"/>
                  <a:pt x="807880" y="5051394"/>
                </a:cubicBezTo>
                <a:cubicBezTo>
                  <a:pt x="769410" y="5054353"/>
                  <a:pt x="730756" y="5055486"/>
                  <a:pt x="692470" y="5060272"/>
                </a:cubicBezTo>
                <a:cubicBezTo>
                  <a:pt x="683184" y="5061433"/>
                  <a:pt x="673452" y="5063710"/>
                  <a:pt x="665837" y="5069149"/>
                </a:cubicBezTo>
                <a:cubicBezTo>
                  <a:pt x="652215" y="5078879"/>
                  <a:pt x="643718" y="5094616"/>
                  <a:pt x="630326" y="5104660"/>
                </a:cubicBezTo>
                <a:cubicBezTo>
                  <a:pt x="618489" y="5113538"/>
                  <a:pt x="606856" y="5122693"/>
                  <a:pt x="594816" y="5131293"/>
                </a:cubicBezTo>
                <a:cubicBezTo>
                  <a:pt x="586134" y="5137495"/>
                  <a:pt x="578173" y="5145302"/>
                  <a:pt x="568183" y="5149048"/>
                </a:cubicBezTo>
                <a:cubicBezTo>
                  <a:pt x="554054" y="5154346"/>
                  <a:pt x="538590" y="5154967"/>
                  <a:pt x="523794" y="5157926"/>
                </a:cubicBezTo>
                <a:cubicBezTo>
                  <a:pt x="514916" y="5166804"/>
                  <a:pt x="504125" y="5174113"/>
                  <a:pt x="497161" y="5184559"/>
                </a:cubicBezTo>
                <a:cubicBezTo>
                  <a:pt x="491970" y="5192345"/>
                  <a:pt x="494901" y="5204575"/>
                  <a:pt x="488284" y="5211192"/>
                </a:cubicBezTo>
                <a:cubicBezTo>
                  <a:pt x="478926" y="5220550"/>
                  <a:pt x="464610" y="5223029"/>
                  <a:pt x="452773" y="5228947"/>
                </a:cubicBezTo>
                <a:cubicBezTo>
                  <a:pt x="446855" y="5234866"/>
                  <a:pt x="438761" y="5239217"/>
                  <a:pt x="435018" y="5246703"/>
                </a:cubicBezTo>
                <a:cubicBezTo>
                  <a:pt x="404655" y="5307430"/>
                  <a:pt x="427505" y="5284494"/>
                  <a:pt x="408385" y="5335479"/>
                </a:cubicBezTo>
                <a:cubicBezTo>
                  <a:pt x="403738" y="5347871"/>
                  <a:pt x="395842" y="5358826"/>
                  <a:pt x="390629" y="5370990"/>
                </a:cubicBezTo>
                <a:cubicBezTo>
                  <a:pt x="380832" y="5393850"/>
                  <a:pt x="381320" y="5412346"/>
                  <a:pt x="363996" y="5433134"/>
                </a:cubicBezTo>
                <a:cubicBezTo>
                  <a:pt x="357165" y="5441331"/>
                  <a:pt x="346241" y="5444971"/>
                  <a:pt x="337363" y="5450889"/>
                </a:cubicBezTo>
                <a:cubicBezTo>
                  <a:pt x="301382" y="5504862"/>
                  <a:pt x="335299" y="5447516"/>
                  <a:pt x="310730" y="5513033"/>
                </a:cubicBezTo>
                <a:cubicBezTo>
                  <a:pt x="306083" y="5525424"/>
                  <a:pt x="297160" y="5535988"/>
                  <a:pt x="292975" y="5548543"/>
                </a:cubicBezTo>
                <a:cubicBezTo>
                  <a:pt x="286179" y="5568930"/>
                  <a:pt x="277864" y="5619314"/>
                  <a:pt x="266342" y="5646198"/>
                </a:cubicBezTo>
                <a:cubicBezTo>
                  <a:pt x="235062" y="5719185"/>
                  <a:pt x="265449" y="5647449"/>
                  <a:pt x="221954" y="5708342"/>
                </a:cubicBezTo>
                <a:cubicBezTo>
                  <a:pt x="200917" y="5737793"/>
                  <a:pt x="207743" y="5741499"/>
                  <a:pt x="195321" y="5770485"/>
                </a:cubicBezTo>
                <a:cubicBezTo>
                  <a:pt x="177163" y="5812853"/>
                  <a:pt x="174275" y="5810109"/>
                  <a:pt x="142055" y="5850384"/>
                </a:cubicBezTo>
                <a:cubicBezTo>
                  <a:pt x="139096" y="5868139"/>
                  <a:pt x="139497" y="5886796"/>
                  <a:pt x="133177" y="5903650"/>
                </a:cubicBezTo>
                <a:cubicBezTo>
                  <a:pt x="130238" y="5911487"/>
                  <a:pt x="120651" y="5914870"/>
                  <a:pt x="115422" y="5921406"/>
                </a:cubicBezTo>
                <a:cubicBezTo>
                  <a:pt x="108757" y="5929738"/>
                  <a:pt x="103394" y="5939037"/>
                  <a:pt x="97666" y="5948039"/>
                </a:cubicBezTo>
                <a:cubicBezTo>
                  <a:pt x="82678" y="5971592"/>
                  <a:pt x="53278" y="6019060"/>
                  <a:pt x="53278" y="6019060"/>
                </a:cubicBezTo>
                <a:cubicBezTo>
                  <a:pt x="50319" y="6042734"/>
                  <a:pt x="48322" y="6066548"/>
                  <a:pt x="44400" y="6090081"/>
                </a:cubicBezTo>
                <a:cubicBezTo>
                  <a:pt x="42394" y="6102116"/>
                  <a:pt x="38169" y="6113681"/>
                  <a:pt x="35522" y="6125592"/>
                </a:cubicBezTo>
                <a:cubicBezTo>
                  <a:pt x="27254" y="6162800"/>
                  <a:pt x="24189" y="6184718"/>
                  <a:pt x="17767" y="6223246"/>
                </a:cubicBezTo>
                <a:cubicBezTo>
                  <a:pt x="14808" y="6273553"/>
                  <a:pt x="13667" y="6324000"/>
                  <a:pt x="8889" y="6374167"/>
                </a:cubicBezTo>
                <a:cubicBezTo>
                  <a:pt x="-706" y="6474913"/>
                  <a:pt x="12" y="6382349"/>
                  <a:pt x="12" y="6418555"/>
                </a:cubicBezTo>
              </a:path>
            </a:pathLst>
          </a:custGeom>
          <a:noFill/>
          <a:ln w="5080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B17F0F-50EC-D12C-0321-7CF689EE2721}"/>
              </a:ext>
            </a:extLst>
          </p:cNvPr>
          <p:cNvSpPr txBox="1"/>
          <p:nvPr/>
        </p:nvSpPr>
        <p:spPr>
          <a:xfrm>
            <a:off x="-76200" y="1909718"/>
            <a:ext cx="10490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VACAVILLE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63CD8E-0787-081F-2C59-A86E57C88BE2}"/>
              </a:ext>
            </a:extLst>
          </p:cNvPr>
          <p:cNvSpPr txBox="1"/>
          <p:nvPr/>
        </p:nvSpPr>
        <p:spPr>
          <a:xfrm>
            <a:off x="4659810" y="2484819"/>
            <a:ext cx="11313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FF00"/>
                </a:solidFill>
              </a:rPr>
              <a:t>Tidal Wetland Restoration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4DD678-C78E-702F-9492-943E91E819F5}"/>
              </a:ext>
            </a:extLst>
          </p:cNvPr>
          <p:cNvSpPr/>
          <p:nvPr/>
        </p:nvSpPr>
        <p:spPr>
          <a:xfrm>
            <a:off x="239697" y="559130"/>
            <a:ext cx="6631620" cy="2228458"/>
          </a:xfrm>
          <a:custGeom>
            <a:avLst/>
            <a:gdLst>
              <a:gd name="connsiteX0" fmla="*/ 6631620 w 6631620"/>
              <a:gd name="connsiteY0" fmla="*/ 17919 h 2228458"/>
              <a:gd name="connsiteX1" fmla="*/ 6578353 w 6631620"/>
              <a:gd name="connsiteY1" fmla="*/ 163 h 2228458"/>
              <a:gd name="connsiteX2" fmla="*/ 6533965 w 6631620"/>
              <a:gd name="connsiteY2" fmla="*/ 9041 h 2228458"/>
              <a:gd name="connsiteX3" fmla="*/ 6480699 w 6631620"/>
              <a:gd name="connsiteY3" fmla="*/ 17919 h 2228458"/>
              <a:gd name="connsiteX4" fmla="*/ 6356412 w 6631620"/>
              <a:gd name="connsiteY4" fmla="*/ 35674 h 2228458"/>
              <a:gd name="connsiteX5" fmla="*/ 5983550 w 6631620"/>
              <a:gd name="connsiteY5" fmla="*/ 17919 h 2228458"/>
              <a:gd name="connsiteX6" fmla="*/ 5752730 w 6631620"/>
              <a:gd name="connsiteY6" fmla="*/ 26796 h 2228458"/>
              <a:gd name="connsiteX7" fmla="*/ 5717220 w 6631620"/>
              <a:gd name="connsiteY7" fmla="*/ 44552 h 2228458"/>
              <a:gd name="connsiteX8" fmla="*/ 5681709 w 6631620"/>
              <a:gd name="connsiteY8" fmla="*/ 53429 h 2228458"/>
              <a:gd name="connsiteX9" fmla="*/ 5655076 w 6631620"/>
              <a:gd name="connsiteY9" fmla="*/ 62307 h 2228458"/>
              <a:gd name="connsiteX10" fmla="*/ 5388746 w 6631620"/>
              <a:gd name="connsiteY10" fmla="*/ 71185 h 2228458"/>
              <a:gd name="connsiteX11" fmla="*/ 5317724 w 6631620"/>
              <a:gd name="connsiteY11" fmla="*/ 80062 h 2228458"/>
              <a:gd name="connsiteX12" fmla="*/ 5228948 w 6631620"/>
              <a:gd name="connsiteY12" fmla="*/ 88940 h 2228458"/>
              <a:gd name="connsiteX13" fmla="*/ 5149049 w 6631620"/>
              <a:gd name="connsiteY13" fmla="*/ 97818 h 2228458"/>
              <a:gd name="connsiteX14" fmla="*/ 5033639 w 6631620"/>
              <a:gd name="connsiteY14" fmla="*/ 106695 h 2228458"/>
              <a:gd name="connsiteX15" fmla="*/ 4980373 w 6631620"/>
              <a:gd name="connsiteY15" fmla="*/ 115573 h 2228458"/>
              <a:gd name="connsiteX16" fmla="*/ 4900474 w 6631620"/>
              <a:gd name="connsiteY16" fmla="*/ 124451 h 2228458"/>
              <a:gd name="connsiteX17" fmla="*/ 4731798 w 6631620"/>
              <a:gd name="connsiteY17" fmla="*/ 133328 h 2228458"/>
              <a:gd name="connsiteX18" fmla="*/ 4651899 w 6631620"/>
              <a:gd name="connsiteY18" fmla="*/ 142206 h 2228458"/>
              <a:gd name="connsiteX19" fmla="*/ 4616388 w 6631620"/>
              <a:gd name="connsiteY19" fmla="*/ 168839 h 2228458"/>
              <a:gd name="connsiteX20" fmla="*/ 4572000 w 6631620"/>
              <a:gd name="connsiteY20" fmla="*/ 177717 h 2228458"/>
              <a:gd name="connsiteX21" fmla="*/ 4536489 w 6631620"/>
              <a:gd name="connsiteY21" fmla="*/ 186594 h 2228458"/>
              <a:gd name="connsiteX22" fmla="*/ 4500979 w 6631620"/>
              <a:gd name="connsiteY22" fmla="*/ 204350 h 2228458"/>
              <a:gd name="connsiteX23" fmla="*/ 4474346 w 6631620"/>
              <a:gd name="connsiteY23" fmla="*/ 213227 h 2228458"/>
              <a:gd name="connsiteX24" fmla="*/ 4421080 w 6631620"/>
              <a:gd name="connsiteY24" fmla="*/ 239860 h 2228458"/>
              <a:gd name="connsiteX25" fmla="*/ 4394447 w 6631620"/>
              <a:gd name="connsiteY25" fmla="*/ 257616 h 2228458"/>
              <a:gd name="connsiteX26" fmla="*/ 4332303 w 6631620"/>
              <a:gd name="connsiteY26" fmla="*/ 275371 h 2228458"/>
              <a:gd name="connsiteX27" fmla="*/ 4305670 w 6631620"/>
              <a:gd name="connsiteY27" fmla="*/ 293126 h 2228458"/>
              <a:gd name="connsiteX28" fmla="*/ 4208016 w 6631620"/>
              <a:gd name="connsiteY28" fmla="*/ 319759 h 2228458"/>
              <a:gd name="connsiteX29" fmla="*/ 4172505 w 6631620"/>
              <a:gd name="connsiteY29" fmla="*/ 328637 h 2228458"/>
              <a:gd name="connsiteX30" fmla="*/ 4119239 w 6631620"/>
              <a:gd name="connsiteY30" fmla="*/ 346392 h 2228458"/>
              <a:gd name="connsiteX31" fmla="*/ 4092606 w 6631620"/>
              <a:gd name="connsiteY31" fmla="*/ 364148 h 2228458"/>
              <a:gd name="connsiteX32" fmla="*/ 4065973 w 6631620"/>
              <a:gd name="connsiteY32" fmla="*/ 373025 h 2228458"/>
              <a:gd name="connsiteX33" fmla="*/ 4030462 w 6631620"/>
              <a:gd name="connsiteY33" fmla="*/ 390781 h 2228458"/>
              <a:gd name="connsiteX34" fmla="*/ 4003829 w 6631620"/>
              <a:gd name="connsiteY34" fmla="*/ 408536 h 2228458"/>
              <a:gd name="connsiteX35" fmla="*/ 3932808 w 6631620"/>
              <a:gd name="connsiteY35" fmla="*/ 426291 h 2228458"/>
              <a:gd name="connsiteX36" fmla="*/ 3906175 w 6631620"/>
              <a:gd name="connsiteY36" fmla="*/ 435169 h 2228458"/>
              <a:gd name="connsiteX37" fmla="*/ 3870664 w 6631620"/>
              <a:gd name="connsiteY37" fmla="*/ 444047 h 2228458"/>
              <a:gd name="connsiteX38" fmla="*/ 3826276 w 6631620"/>
              <a:gd name="connsiteY38" fmla="*/ 461802 h 2228458"/>
              <a:gd name="connsiteX39" fmla="*/ 3790765 w 6631620"/>
              <a:gd name="connsiteY39" fmla="*/ 479557 h 2228458"/>
              <a:gd name="connsiteX40" fmla="*/ 3755254 w 6631620"/>
              <a:gd name="connsiteY40" fmla="*/ 488435 h 2228458"/>
              <a:gd name="connsiteX41" fmla="*/ 3693111 w 6631620"/>
              <a:gd name="connsiteY41" fmla="*/ 532823 h 2228458"/>
              <a:gd name="connsiteX42" fmla="*/ 3648722 w 6631620"/>
              <a:gd name="connsiteY42" fmla="*/ 559456 h 2228458"/>
              <a:gd name="connsiteX43" fmla="*/ 3604334 w 6631620"/>
              <a:gd name="connsiteY43" fmla="*/ 603845 h 2228458"/>
              <a:gd name="connsiteX44" fmla="*/ 3542190 w 6631620"/>
              <a:gd name="connsiteY44" fmla="*/ 621600 h 2228458"/>
              <a:gd name="connsiteX45" fmla="*/ 3497802 w 6631620"/>
              <a:gd name="connsiteY45" fmla="*/ 630478 h 2228458"/>
              <a:gd name="connsiteX46" fmla="*/ 3409025 w 6631620"/>
              <a:gd name="connsiteY46" fmla="*/ 648233 h 2228458"/>
              <a:gd name="connsiteX47" fmla="*/ 3364637 w 6631620"/>
              <a:gd name="connsiteY47" fmla="*/ 665988 h 2228458"/>
              <a:gd name="connsiteX48" fmla="*/ 3346882 w 6631620"/>
              <a:gd name="connsiteY48" fmla="*/ 683744 h 2228458"/>
              <a:gd name="connsiteX49" fmla="*/ 3302493 w 6631620"/>
              <a:gd name="connsiteY49" fmla="*/ 701499 h 2228458"/>
              <a:gd name="connsiteX50" fmla="*/ 3249227 w 6631620"/>
              <a:gd name="connsiteY50" fmla="*/ 719254 h 2228458"/>
              <a:gd name="connsiteX51" fmla="*/ 3187084 w 6631620"/>
              <a:gd name="connsiteY51" fmla="*/ 745887 h 2228458"/>
              <a:gd name="connsiteX52" fmla="*/ 3169328 w 6631620"/>
              <a:gd name="connsiteY52" fmla="*/ 763643 h 2228458"/>
              <a:gd name="connsiteX53" fmla="*/ 3116062 w 6631620"/>
              <a:gd name="connsiteY53" fmla="*/ 781398 h 2228458"/>
              <a:gd name="connsiteX54" fmla="*/ 3116062 w 6631620"/>
              <a:gd name="connsiteY54" fmla="*/ 781398 h 2228458"/>
              <a:gd name="connsiteX55" fmla="*/ 3045041 w 6631620"/>
              <a:gd name="connsiteY55" fmla="*/ 799153 h 2228458"/>
              <a:gd name="connsiteX56" fmla="*/ 3009530 w 6631620"/>
              <a:gd name="connsiteY56" fmla="*/ 816909 h 2228458"/>
              <a:gd name="connsiteX57" fmla="*/ 2982897 w 6631620"/>
              <a:gd name="connsiteY57" fmla="*/ 834664 h 2228458"/>
              <a:gd name="connsiteX58" fmla="*/ 2929631 w 6631620"/>
              <a:gd name="connsiteY58" fmla="*/ 852420 h 2228458"/>
              <a:gd name="connsiteX59" fmla="*/ 2902998 w 6631620"/>
              <a:gd name="connsiteY59" fmla="*/ 861297 h 2228458"/>
              <a:gd name="connsiteX60" fmla="*/ 2885243 w 6631620"/>
              <a:gd name="connsiteY60" fmla="*/ 879053 h 2228458"/>
              <a:gd name="connsiteX61" fmla="*/ 2778711 w 6631620"/>
              <a:gd name="connsiteY61" fmla="*/ 896808 h 2228458"/>
              <a:gd name="connsiteX62" fmla="*/ 2716567 w 6631620"/>
              <a:gd name="connsiteY62" fmla="*/ 905686 h 2228458"/>
              <a:gd name="connsiteX63" fmla="*/ 2689934 w 6631620"/>
              <a:gd name="connsiteY63" fmla="*/ 923441 h 2228458"/>
              <a:gd name="connsiteX64" fmla="*/ 2618913 w 6631620"/>
              <a:gd name="connsiteY64" fmla="*/ 958952 h 2228458"/>
              <a:gd name="connsiteX65" fmla="*/ 2583402 w 6631620"/>
              <a:gd name="connsiteY65" fmla="*/ 1003340 h 2228458"/>
              <a:gd name="connsiteX66" fmla="*/ 2530136 w 6631620"/>
              <a:gd name="connsiteY66" fmla="*/ 1056606 h 2228458"/>
              <a:gd name="connsiteX67" fmla="*/ 2494625 w 6631620"/>
              <a:gd name="connsiteY67" fmla="*/ 1065484 h 2228458"/>
              <a:gd name="connsiteX68" fmla="*/ 2459115 w 6631620"/>
              <a:gd name="connsiteY68" fmla="*/ 1100994 h 2228458"/>
              <a:gd name="connsiteX69" fmla="*/ 2388093 w 6631620"/>
              <a:gd name="connsiteY69" fmla="*/ 1118750 h 2228458"/>
              <a:gd name="connsiteX70" fmla="*/ 2290439 w 6631620"/>
              <a:gd name="connsiteY70" fmla="*/ 1172016 h 2228458"/>
              <a:gd name="connsiteX71" fmla="*/ 2228295 w 6631620"/>
              <a:gd name="connsiteY71" fmla="*/ 1198649 h 2228458"/>
              <a:gd name="connsiteX72" fmla="*/ 2148396 w 6631620"/>
              <a:gd name="connsiteY72" fmla="*/ 1234159 h 2228458"/>
              <a:gd name="connsiteX73" fmla="*/ 2121763 w 6631620"/>
              <a:gd name="connsiteY73" fmla="*/ 1251915 h 2228458"/>
              <a:gd name="connsiteX74" fmla="*/ 2068497 w 6631620"/>
              <a:gd name="connsiteY74" fmla="*/ 1305181 h 2228458"/>
              <a:gd name="connsiteX75" fmla="*/ 1988598 w 6631620"/>
              <a:gd name="connsiteY75" fmla="*/ 1331814 h 2228458"/>
              <a:gd name="connsiteX76" fmla="*/ 1908699 w 6631620"/>
              <a:gd name="connsiteY76" fmla="*/ 1376202 h 2228458"/>
              <a:gd name="connsiteX77" fmla="*/ 1846555 w 6631620"/>
              <a:gd name="connsiteY77" fmla="*/ 1385080 h 2228458"/>
              <a:gd name="connsiteX78" fmla="*/ 1802167 w 6631620"/>
              <a:gd name="connsiteY78" fmla="*/ 1393957 h 2228458"/>
              <a:gd name="connsiteX79" fmla="*/ 1677880 w 6631620"/>
              <a:gd name="connsiteY79" fmla="*/ 1447223 h 2228458"/>
              <a:gd name="connsiteX80" fmla="*/ 1633491 w 6631620"/>
              <a:gd name="connsiteY80" fmla="*/ 1473856 h 2228458"/>
              <a:gd name="connsiteX81" fmla="*/ 1606858 w 6631620"/>
              <a:gd name="connsiteY81" fmla="*/ 1491612 h 2228458"/>
              <a:gd name="connsiteX82" fmla="*/ 1553592 w 6631620"/>
              <a:gd name="connsiteY82" fmla="*/ 1518245 h 2228458"/>
              <a:gd name="connsiteX83" fmla="*/ 1526959 w 6631620"/>
              <a:gd name="connsiteY83" fmla="*/ 1544878 h 2228458"/>
              <a:gd name="connsiteX84" fmla="*/ 1500326 w 6631620"/>
              <a:gd name="connsiteY84" fmla="*/ 1562633 h 2228458"/>
              <a:gd name="connsiteX85" fmla="*/ 1438183 w 6631620"/>
              <a:gd name="connsiteY85" fmla="*/ 1580388 h 2228458"/>
              <a:gd name="connsiteX86" fmla="*/ 1402672 w 6631620"/>
              <a:gd name="connsiteY86" fmla="*/ 1598144 h 2228458"/>
              <a:gd name="connsiteX87" fmla="*/ 1340528 w 6631620"/>
              <a:gd name="connsiteY87" fmla="*/ 1615899 h 2228458"/>
              <a:gd name="connsiteX88" fmla="*/ 1233996 w 6631620"/>
              <a:gd name="connsiteY88" fmla="*/ 1678043 h 2228458"/>
              <a:gd name="connsiteX89" fmla="*/ 1154097 w 6631620"/>
              <a:gd name="connsiteY89" fmla="*/ 1695798 h 2228458"/>
              <a:gd name="connsiteX90" fmla="*/ 1056443 w 6631620"/>
              <a:gd name="connsiteY90" fmla="*/ 1722431 h 2228458"/>
              <a:gd name="connsiteX91" fmla="*/ 976544 w 6631620"/>
              <a:gd name="connsiteY91" fmla="*/ 1793453 h 2228458"/>
              <a:gd name="connsiteX92" fmla="*/ 949911 w 6631620"/>
              <a:gd name="connsiteY92" fmla="*/ 1811208 h 2228458"/>
              <a:gd name="connsiteX93" fmla="*/ 923278 w 6631620"/>
              <a:gd name="connsiteY93" fmla="*/ 1820086 h 2228458"/>
              <a:gd name="connsiteX94" fmla="*/ 896645 w 6631620"/>
              <a:gd name="connsiteY94" fmla="*/ 1837841 h 2228458"/>
              <a:gd name="connsiteX95" fmla="*/ 843379 w 6631620"/>
              <a:gd name="connsiteY95" fmla="*/ 1855596 h 2228458"/>
              <a:gd name="connsiteX96" fmla="*/ 816746 w 6631620"/>
              <a:gd name="connsiteY96" fmla="*/ 1882229 h 2228458"/>
              <a:gd name="connsiteX97" fmla="*/ 781235 w 6631620"/>
              <a:gd name="connsiteY97" fmla="*/ 1891107 h 2228458"/>
              <a:gd name="connsiteX98" fmla="*/ 736847 w 6631620"/>
              <a:gd name="connsiteY98" fmla="*/ 1908862 h 2228458"/>
              <a:gd name="connsiteX99" fmla="*/ 648070 w 6631620"/>
              <a:gd name="connsiteY99" fmla="*/ 1935495 h 2228458"/>
              <a:gd name="connsiteX100" fmla="*/ 612559 w 6631620"/>
              <a:gd name="connsiteY100" fmla="*/ 1953251 h 2228458"/>
              <a:gd name="connsiteX101" fmla="*/ 559293 w 6631620"/>
              <a:gd name="connsiteY101" fmla="*/ 1971006 h 2228458"/>
              <a:gd name="connsiteX102" fmla="*/ 497150 w 6631620"/>
              <a:gd name="connsiteY102" fmla="*/ 2024272 h 2228458"/>
              <a:gd name="connsiteX103" fmla="*/ 470517 w 6631620"/>
              <a:gd name="connsiteY103" fmla="*/ 2033150 h 2228458"/>
              <a:gd name="connsiteX104" fmla="*/ 443884 w 6631620"/>
              <a:gd name="connsiteY104" fmla="*/ 2050905 h 2228458"/>
              <a:gd name="connsiteX105" fmla="*/ 417251 w 6631620"/>
              <a:gd name="connsiteY105" fmla="*/ 2059783 h 2228458"/>
              <a:gd name="connsiteX106" fmla="*/ 363985 w 6631620"/>
              <a:gd name="connsiteY106" fmla="*/ 2086416 h 2228458"/>
              <a:gd name="connsiteX107" fmla="*/ 346229 w 6631620"/>
              <a:gd name="connsiteY107" fmla="*/ 2104171 h 2228458"/>
              <a:gd name="connsiteX108" fmla="*/ 204186 w 6631620"/>
              <a:gd name="connsiteY108" fmla="*/ 2130804 h 2228458"/>
              <a:gd name="connsiteX109" fmla="*/ 168676 w 6631620"/>
              <a:gd name="connsiteY109" fmla="*/ 2139682 h 2228458"/>
              <a:gd name="connsiteX110" fmla="*/ 124287 w 6631620"/>
              <a:gd name="connsiteY110" fmla="*/ 2157437 h 2228458"/>
              <a:gd name="connsiteX111" fmla="*/ 97654 w 6631620"/>
              <a:gd name="connsiteY111" fmla="*/ 2166315 h 2228458"/>
              <a:gd name="connsiteX112" fmla="*/ 44388 w 6631620"/>
              <a:gd name="connsiteY112" fmla="*/ 2210703 h 2228458"/>
              <a:gd name="connsiteX113" fmla="*/ 17755 w 6631620"/>
              <a:gd name="connsiteY113" fmla="*/ 2219581 h 2228458"/>
              <a:gd name="connsiteX114" fmla="*/ 0 w 6631620"/>
              <a:gd name="connsiteY114" fmla="*/ 2228458 h 22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631620" h="2228458">
                <a:moveTo>
                  <a:pt x="6631620" y="17919"/>
                </a:moveTo>
                <a:cubicBezTo>
                  <a:pt x="6613864" y="12000"/>
                  <a:pt x="6596992" y="1858"/>
                  <a:pt x="6578353" y="163"/>
                </a:cubicBezTo>
                <a:cubicBezTo>
                  <a:pt x="6563326" y="-1203"/>
                  <a:pt x="6548811" y="6342"/>
                  <a:pt x="6533965" y="9041"/>
                </a:cubicBezTo>
                <a:cubicBezTo>
                  <a:pt x="6516255" y="12261"/>
                  <a:pt x="6498500" y="15249"/>
                  <a:pt x="6480699" y="17919"/>
                </a:cubicBezTo>
                <a:lnTo>
                  <a:pt x="6356412" y="35674"/>
                </a:lnTo>
                <a:cubicBezTo>
                  <a:pt x="6243002" y="28586"/>
                  <a:pt x="6090578" y="17919"/>
                  <a:pt x="5983550" y="17919"/>
                </a:cubicBezTo>
                <a:cubicBezTo>
                  <a:pt x="5906553" y="17919"/>
                  <a:pt x="5829670" y="23837"/>
                  <a:pt x="5752730" y="26796"/>
                </a:cubicBezTo>
                <a:cubicBezTo>
                  <a:pt x="5740893" y="32715"/>
                  <a:pt x="5729611" y="39905"/>
                  <a:pt x="5717220" y="44552"/>
                </a:cubicBezTo>
                <a:cubicBezTo>
                  <a:pt x="5705796" y="48836"/>
                  <a:pt x="5693441" y="50077"/>
                  <a:pt x="5681709" y="53429"/>
                </a:cubicBezTo>
                <a:cubicBezTo>
                  <a:pt x="5672711" y="56000"/>
                  <a:pt x="5664417" y="61741"/>
                  <a:pt x="5655076" y="62307"/>
                </a:cubicBezTo>
                <a:cubicBezTo>
                  <a:pt x="5566413" y="67681"/>
                  <a:pt x="5477523" y="68226"/>
                  <a:pt x="5388746" y="71185"/>
                </a:cubicBezTo>
                <a:lnTo>
                  <a:pt x="5317724" y="80062"/>
                </a:lnTo>
                <a:cubicBezTo>
                  <a:pt x="5288166" y="83346"/>
                  <a:pt x="5258524" y="85827"/>
                  <a:pt x="5228948" y="88940"/>
                </a:cubicBezTo>
                <a:lnTo>
                  <a:pt x="5149049" y="97818"/>
                </a:lnTo>
                <a:cubicBezTo>
                  <a:pt x="5064382" y="131684"/>
                  <a:pt x="5147611" y="106695"/>
                  <a:pt x="5033639" y="106695"/>
                </a:cubicBezTo>
                <a:cubicBezTo>
                  <a:pt x="5015639" y="106695"/>
                  <a:pt x="4998215" y="113194"/>
                  <a:pt x="4980373" y="115573"/>
                </a:cubicBezTo>
                <a:cubicBezTo>
                  <a:pt x="4953811" y="119115"/>
                  <a:pt x="4927203" y="122542"/>
                  <a:pt x="4900474" y="124451"/>
                </a:cubicBezTo>
                <a:cubicBezTo>
                  <a:pt x="4844314" y="128462"/>
                  <a:pt x="4788023" y="130369"/>
                  <a:pt x="4731798" y="133328"/>
                </a:cubicBezTo>
                <a:cubicBezTo>
                  <a:pt x="4705165" y="136287"/>
                  <a:pt x="4677511" y="134325"/>
                  <a:pt x="4651899" y="142206"/>
                </a:cubicBezTo>
                <a:cubicBezTo>
                  <a:pt x="4637757" y="146557"/>
                  <a:pt x="4629909" y="162830"/>
                  <a:pt x="4616388" y="168839"/>
                </a:cubicBezTo>
                <a:cubicBezTo>
                  <a:pt x="4602599" y="174967"/>
                  <a:pt x="4586730" y="174444"/>
                  <a:pt x="4572000" y="177717"/>
                </a:cubicBezTo>
                <a:cubicBezTo>
                  <a:pt x="4560089" y="180364"/>
                  <a:pt x="4548326" y="183635"/>
                  <a:pt x="4536489" y="186594"/>
                </a:cubicBezTo>
                <a:cubicBezTo>
                  <a:pt x="4524652" y="192513"/>
                  <a:pt x="4513143" y="199137"/>
                  <a:pt x="4500979" y="204350"/>
                </a:cubicBezTo>
                <a:cubicBezTo>
                  <a:pt x="4492378" y="208036"/>
                  <a:pt x="4482716" y="209042"/>
                  <a:pt x="4474346" y="213227"/>
                </a:cubicBezTo>
                <a:cubicBezTo>
                  <a:pt x="4405508" y="247646"/>
                  <a:pt x="4488022" y="217548"/>
                  <a:pt x="4421080" y="239860"/>
                </a:cubicBezTo>
                <a:cubicBezTo>
                  <a:pt x="4412202" y="245779"/>
                  <a:pt x="4404254" y="253413"/>
                  <a:pt x="4394447" y="257616"/>
                </a:cubicBezTo>
                <a:cubicBezTo>
                  <a:pt x="4354603" y="274692"/>
                  <a:pt x="4366871" y="258087"/>
                  <a:pt x="4332303" y="275371"/>
                </a:cubicBezTo>
                <a:cubicBezTo>
                  <a:pt x="4322760" y="280143"/>
                  <a:pt x="4315420" y="288793"/>
                  <a:pt x="4305670" y="293126"/>
                </a:cubicBezTo>
                <a:cubicBezTo>
                  <a:pt x="4264091" y="311606"/>
                  <a:pt x="4249794" y="310475"/>
                  <a:pt x="4208016" y="319759"/>
                </a:cubicBezTo>
                <a:cubicBezTo>
                  <a:pt x="4196105" y="322406"/>
                  <a:pt x="4184192" y="325131"/>
                  <a:pt x="4172505" y="328637"/>
                </a:cubicBezTo>
                <a:cubicBezTo>
                  <a:pt x="4154579" y="334015"/>
                  <a:pt x="4119239" y="346392"/>
                  <a:pt x="4119239" y="346392"/>
                </a:cubicBezTo>
                <a:cubicBezTo>
                  <a:pt x="4110361" y="352311"/>
                  <a:pt x="4102149" y="359376"/>
                  <a:pt x="4092606" y="364148"/>
                </a:cubicBezTo>
                <a:cubicBezTo>
                  <a:pt x="4084236" y="368333"/>
                  <a:pt x="4074574" y="369339"/>
                  <a:pt x="4065973" y="373025"/>
                </a:cubicBezTo>
                <a:cubicBezTo>
                  <a:pt x="4053809" y="378238"/>
                  <a:pt x="4041953" y="384215"/>
                  <a:pt x="4030462" y="390781"/>
                </a:cubicBezTo>
                <a:cubicBezTo>
                  <a:pt x="4021198" y="396075"/>
                  <a:pt x="4013856" y="404890"/>
                  <a:pt x="4003829" y="408536"/>
                </a:cubicBezTo>
                <a:cubicBezTo>
                  <a:pt x="3980896" y="416875"/>
                  <a:pt x="3955958" y="418574"/>
                  <a:pt x="3932808" y="426291"/>
                </a:cubicBezTo>
                <a:cubicBezTo>
                  <a:pt x="3923930" y="429250"/>
                  <a:pt x="3915173" y="432598"/>
                  <a:pt x="3906175" y="435169"/>
                </a:cubicBezTo>
                <a:cubicBezTo>
                  <a:pt x="3894443" y="438521"/>
                  <a:pt x="3882239" y="440189"/>
                  <a:pt x="3870664" y="444047"/>
                </a:cubicBezTo>
                <a:cubicBezTo>
                  <a:pt x="3855546" y="449086"/>
                  <a:pt x="3840838" y="455330"/>
                  <a:pt x="3826276" y="461802"/>
                </a:cubicBezTo>
                <a:cubicBezTo>
                  <a:pt x="3814182" y="467177"/>
                  <a:pt x="3803156" y="474910"/>
                  <a:pt x="3790765" y="479557"/>
                </a:cubicBezTo>
                <a:cubicBezTo>
                  <a:pt x="3779341" y="483841"/>
                  <a:pt x="3767091" y="485476"/>
                  <a:pt x="3755254" y="488435"/>
                </a:cubicBezTo>
                <a:cubicBezTo>
                  <a:pt x="3697091" y="546598"/>
                  <a:pt x="3763222" y="486082"/>
                  <a:pt x="3693111" y="532823"/>
                </a:cubicBezTo>
                <a:cubicBezTo>
                  <a:pt x="3644368" y="565319"/>
                  <a:pt x="3710541" y="538851"/>
                  <a:pt x="3648722" y="559456"/>
                </a:cubicBezTo>
                <a:cubicBezTo>
                  <a:pt x="3633926" y="574252"/>
                  <a:pt x="3624185" y="597228"/>
                  <a:pt x="3604334" y="603845"/>
                </a:cubicBezTo>
                <a:cubicBezTo>
                  <a:pt x="3574677" y="613730"/>
                  <a:pt x="3575629" y="614169"/>
                  <a:pt x="3542190" y="621600"/>
                </a:cubicBezTo>
                <a:cubicBezTo>
                  <a:pt x="3527460" y="624873"/>
                  <a:pt x="3512441" y="626818"/>
                  <a:pt x="3497802" y="630478"/>
                </a:cubicBezTo>
                <a:cubicBezTo>
                  <a:pt x="3415170" y="651136"/>
                  <a:pt x="3561263" y="626484"/>
                  <a:pt x="3409025" y="648233"/>
                </a:cubicBezTo>
                <a:cubicBezTo>
                  <a:pt x="3394229" y="654151"/>
                  <a:pt x="3378473" y="658082"/>
                  <a:pt x="3364637" y="665988"/>
                </a:cubicBezTo>
                <a:cubicBezTo>
                  <a:pt x="3357370" y="670141"/>
                  <a:pt x="3354149" y="679591"/>
                  <a:pt x="3346882" y="683744"/>
                </a:cubicBezTo>
                <a:cubicBezTo>
                  <a:pt x="3333046" y="691651"/>
                  <a:pt x="3317470" y="696053"/>
                  <a:pt x="3302493" y="701499"/>
                </a:cubicBezTo>
                <a:cubicBezTo>
                  <a:pt x="3284904" y="707895"/>
                  <a:pt x="3249227" y="719254"/>
                  <a:pt x="3249227" y="719254"/>
                </a:cubicBezTo>
                <a:cubicBezTo>
                  <a:pt x="3152289" y="783882"/>
                  <a:pt x="3301731" y="688564"/>
                  <a:pt x="3187084" y="745887"/>
                </a:cubicBezTo>
                <a:cubicBezTo>
                  <a:pt x="3179597" y="749630"/>
                  <a:pt x="3176815" y="759900"/>
                  <a:pt x="3169328" y="763643"/>
                </a:cubicBezTo>
                <a:cubicBezTo>
                  <a:pt x="3152588" y="772013"/>
                  <a:pt x="3133817" y="775480"/>
                  <a:pt x="3116062" y="781398"/>
                </a:cubicBezTo>
                <a:lnTo>
                  <a:pt x="3116062" y="781398"/>
                </a:lnTo>
                <a:lnTo>
                  <a:pt x="3045041" y="799153"/>
                </a:lnTo>
                <a:cubicBezTo>
                  <a:pt x="3033204" y="805072"/>
                  <a:pt x="3021021" y="810343"/>
                  <a:pt x="3009530" y="816909"/>
                </a:cubicBezTo>
                <a:cubicBezTo>
                  <a:pt x="3000266" y="822203"/>
                  <a:pt x="2992647" y="830331"/>
                  <a:pt x="2982897" y="834664"/>
                </a:cubicBezTo>
                <a:cubicBezTo>
                  <a:pt x="2965794" y="842265"/>
                  <a:pt x="2947386" y="846502"/>
                  <a:pt x="2929631" y="852420"/>
                </a:cubicBezTo>
                <a:lnTo>
                  <a:pt x="2902998" y="861297"/>
                </a:lnTo>
                <a:cubicBezTo>
                  <a:pt x="2897080" y="867216"/>
                  <a:pt x="2892729" y="875310"/>
                  <a:pt x="2885243" y="879053"/>
                </a:cubicBezTo>
                <a:cubicBezTo>
                  <a:pt x="2865617" y="888866"/>
                  <a:pt x="2785519" y="895900"/>
                  <a:pt x="2778711" y="896808"/>
                </a:cubicBezTo>
                <a:lnTo>
                  <a:pt x="2716567" y="905686"/>
                </a:lnTo>
                <a:cubicBezTo>
                  <a:pt x="2707689" y="911604"/>
                  <a:pt x="2699477" y="918669"/>
                  <a:pt x="2689934" y="923441"/>
                </a:cubicBezTo>
                <a:cubicBezTo>
                  <a:pt x="2628645" y="954085"/>
                  <a:pt x="2705044" y="897431"/>
                  <a:pt x="2618913" y="958952"/>
                </a:cubicBezTo>
                <a:cubicBezTo>
                  <a:pt x="2595166" y="975914"/>
                  <a:pt x="2603819" y="980371"/>
                  <a:pt x="2583402" y="1003340"/>
                </a:cubicBezTo>
                <a:cubicBezTo>
                  <a:pt x="2566720" y="1022107"/>
                  <a:pt x="2554496" y="1050516"/>
                  <a:pt x="2530136" y="1056606"/>
                </a:cubicBezTo>
                <a:lnTo>
                  <a:pt x="2494625" y="1065484"/>
                </a:lnTo>
                <a:cubicBezTo>
                  <a:pt x="2482788" y="1077321"/>
                  <a:pt x="2472737" y="1091264"/>
                  <a:pt x="2459115" y="1100994"/>
                </a:cubicBezTo>
                <a:cubicBezTo>
                  <a:pt x="2448498" y="1108577"/>
                  <a:pt x="2392750" y="1117819"/>
                  <a:pt x="2388093" y="1118750"/>
                </a:cubicBezTo>
                <a:cubicBezTo>
                  <a:pt x="2320348" y="1169560"/>
                  <a:pt x="2387821" y="1123326"/>
                  <a:pt x="2290439" y="1172016"/>
                </a:cubicBezTo>
                <a:cubicBezTo>
                  <a:pt x="2229130" y="1202670"/>
                  <a:pt x="2302201" y="1180172"/>
                  <a:pt x="2228295" y="1198649"/>
                </a:cubicBezTo>
                <a:cubicBezTo>
                  <a:pt x="2153761" y="1254550"/>
                  <a:pt x="2234780" y="1201765"/>
                  <a:pt x="2148396" y="1234159"/>
                </a:cubicBezTo>
                <a:cubicBezTo>
                  <a:pt x="2138406" y="1237905"/>
                  <a:pt x="2129738" y="1244826"/>
                  <a:pt x="2121763" y="1251915"/>
                </a:cubicBezTo>
                <a:cubicBezTo>
                  <a:pt x="2102996" y="1268597"/>
                  <a:pt x="2091811" y="1295856"/>
                  <a:pt x="2068497" y="1305181"/>
                </a:cubicBezTo>
                <a:cubicBezTo>
                  <a:pt x="2012780" y="1327467"/>
                  <a:pt x="2039569" y="1319071"/>
                  <a:pt x="1988598" y="1331814"/>
                </a:cubicBezTo>
                <a:cubicBezTo>
                  <a:pt x="1978985" y="1337582"/>
                  <a:pt x="1924268" y="1371956"/>
                  <a:pt x="1908699" y="1376202"/>
                </a:cubicBezTo>
                <a:cubicBezTo>
                  <a:pt x="1888511" y="1381708"/>
                  <a:pt x="1867195" y="1381640"/>
                  <a:pt x="1846555" y="1385080"/>
                </a:cubicBezTo>
                <a:cubicBezTo>
                  <a:pt x="1831671" y="1387561"/>
                  <a:pt x="1816963" y="1390998"/>
                  <a:pt x="1802167" y="1393957"/>
                </a:cubicBezTo>
                <a:cubicBezTo>
                  <a:pt x="1714406" y="1437838"/>
                  <a:pt x="1756256" y="1421098"/>
                  <a:pt x="1677880" y="1447223"/>
                </a:cubicBezTo>
                <a:cubicBezTo>
                  <a:pt x="1643197" y="1481906"/>
                  <a:pt x="1679591" y="1450806"/>
                  <a:pt x="1633491" y="1473856"/>
                </a:cubicBezTo>
                <a:cubicBezTo>
                  <a:pt x="1623948" y="1478628"/>
                  <a:pt x="1616185" y="1486430"/>
                  <a:pt x="1606858" y="1491612"/>
                </a:cubicBezTo>
                <a:cubicBezTo>
                  <a:pt x="1589505" y="1501253"/>
                  <a:pt x="1570109" y="1507234"/>
                  <a:pt x="1553592" y="1518245"/>
                </a:cubicBezTo>
                <a:cubicBezTo>
                  <a:pt x="1543146" y="1525209"/>
                  <a:pt x="1536604" y="1536841"/>
                  <a:pt x="1526959" y="1544878"/>
                </a:cubicBezTo>
                <a:cubicBezTo>
                  <a:pt x="1518762" y="1551708"/>
                  <a:pt x="1509869" y="1557861"/>
                  <a:pt x="1500326" y="1562633"/>
                </a:cubicBezTo>
                <a:cubicBezTo>
                  <a:pt x="1487587" y="1569003"/>
                  <a:pt x="1449566" y="1577543"/>
                  <a:pt x="1438183" y="1580388"/>
                </a:cubicBezTo>
                <a:cubicBezTo>
                  <a:pt x="1426346" y="1586307"/>
                  <a:pt x="1414836" y="1592931"/>
                  <a:pt x="1402672" y="1598144"/>
                </a:cubicBezTo>
                <a:cubicBezTo>
                  <a:pt x="1384847" y="1605783"/>
                  <a:pt x="1358540" y="1611396"/>
                  <a:pt x="1340528" y="1615899"/>
                </a:cubicBezTo>
                <a:cubicBezTo>
                  <a:pt x="1309534" y="1639145"/>
                  <a:pt x="1272294" y="1670384"/>
                  <a:pt x="1233996" y="1678043"/>
                </a:cubicBezTo>
                <a:cubicBezTo>
                  <a:pt x="1208644" y="1683113"/>
                  <a:pt x="1179179" y="1688273"/>
                  <a:pt x="1154097" y="1695798"/>
                </a:cubicBezTo>
                <a:cubicBezTo>
                  <a:pt x="1063991" y="1722830"/>
                  <a:pt x="1137344" y="1706250"/>
                  <a:pt x="1056443" y="1722431"/>
                </a:cubicBezTo>
                <a:cubicBezTo>
                  <a:pt x="1010832" y="1768042"/>
                  <a:pt x="1022261" y="1760798"/>
                  <a:pt x="976544" y="1793453"/>
                </a:cubicBezTo>
                <a:cubicBezTo>
                  <a:pt x="967862" y="1799655"/>
                  <a:pt x="959454" y="1806436"/>
                  <a:pt x="949911" y="1811208"/>
                </a:cubicBezTo>
                <a:cubicBezTo>
                  <a:pt x="941541" y="1815393"/>
                  <a:pt x="931648" y="1815901"/>
                  <a:pt x="923278" y="1820086"/>
                </a:cubicBezTo>
                <a:cubicBezTo>
                  <a:pt x="913735" y="1824858"/>
                  <a:pt x="906395" y="1833508"/>
                  <a:pt x="896645" y="1837841"/>
                </a:cubicBezTo>
                <a:cubicBezTo>
                  <a:pt x="879542" y="1845442"/>
                  <a:pt x="843379" y="1855596"/>
                  <a:pt x="843379" y="1855596"/>
                </a:cubicBezTo>
                <a:cubicBezTo>
                  <a:pt x="834501" y="1864474"/>
                  <a:pt x="827647" y="1876000"/>
                  <a:pt x="816746" y="1882229"/>
                </a:cubicBezTo>
                <a:cubicBezTo>
                  <a:pt x="806152" y="1888283"/>
                  <a:pt x="792810" y="1887249"/>
                  <a:pt x="781235" y="1891107"/>
                </a:cubicBezTo>
                <a:cubicBezTo>
                  <a:pt x="766117" y="1896146"/>
                  <a:pt x="751965" y="1903823"/>
                  <a:pt x="736847" y="1908862"/>
                </a:cubicBezTo>
                <a:cubicBezTo>
                  <a:pt x="698623" y="1921603"/>
                  <a:pt x="689221" y="1914919"/>
                  <a:pt x="648070" y="1935495"/>
                </a:cubicBezTo>
                <a:cubicBezTo>
                  <a:pt x="636233" y="1941414"/>
                  <a:pt x="624847" y="1948336"/>
                  <a:pt x="612559" y="1953251"/>
                </a:cubicBezTo>
                <a:cubicBezTo>
                  <a:pt x="595182" y="1960202"/>
                  <a:pt x="559293" y="1971006"/>
                  <a:pt x="559293" y="1971006"/>
                </a:cubicBezTo>
                <a:cubicBezTo>
                  <a:pt x="537448" y="1992851"/>
                  <a:pt x="524193" y="2010751"/>
                  <a:pt x="497150" y="2024272"/>
                </a:cubicBezTo>
                <a:cubicBezTo>
                  <a:pt x="488780" y="2028457"/>
                  <a:pt x="478887" y="2028965"/>
                  <a:pt x="470517" y="2033150"/>
                </a:cubicBezTo>
                <a:cubicBezTo>
                  <a:pt x="460974" y="2037922"/>
                  <a:pt x="453427" y="2046133"/>
                  <a:pt x="443884" y="2050905"/>
                </a:cubicBezTo>
                <a:cubicBezTo>
                  <a:pt x="435514" y="2055090"/>
                  <a:pt x="425621" y="2055598"/>
                  <a:pt x="417251" y="2059783"/>
                </a:cubicBezTo>
                <a:cubicBezTo>
                  <a:pt x="348412" y="2094202"/>
                  <a:pt x="430928" y="2064101"/>
                  <a:pt x="363985" y="2086416"/>
                </a:cubicBezTo>
                <a:cubicBezTo>
                  <a:pt x="358066" y="2092334"/>
                  <a:pt x="353715" y="2100428"/>
                  <a:pt x="346229" y="2104171"/>
                </a:cubicBezTo>
                <a:cubicBezTo>
                  <a:pt x="298699" y="2127935"/>
                  <a:pt x="257638" y="2125459"/>
                  <a:pt x="204186" y="2130804"/>
                </a:cubicBezTo>
                <a:cubicBezTo>
                  <a:pt x="192349" y="2133763"/>
                  <a:pt x="180251" y="2135824"/>
                  <a:pt x="168676" y="2139682"/>
                </a:cubicBezTo>
                <a:cubicBezTo>
                  <a:pt x="153558" y="2144721"/>
                  <a:pt x="139208" y="2151842"/>
                  <a:pt x="124287" y="2157437"/>
                </a:cubicBezTo>
                <a:cubicBezTo>
                  <a:pt x="115525" y="2160723"/>
                  <a:pt x="106532" y="2163356"/>
                  <a:pt x="97654" y="2166315"/>
                </a:cubicBezTo>
                <a:cubicBezTo>
                  <a:pt x="78019" y="2185950"/>
                  <a:pt x="69109" y="2198343"/>
                  <a:pt x="44388" y="2210703"/>
                </a:cubicBezTo>
                <a:cubicBezTo>
                  <a:pt x="36018" y="2214888"/>
                  <a:pt x="26444" y="2216106"/>
                  <a:pt x="17755" y="2219581"/>
                </a:cubicBezTo>
                <a:cubicBezTo>
                  <a:pt x="11611" y="2222038"/>
                  <a:pt x="5918" y="2225499"/>
                  <a:pt x="0" y="2228458"/>
                </a:cubicBez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B9D194-F1DD-7963-9720-660C5A0AE44D}"/>
              </a:ext>
            </a:extLst>
          </p:cNvPr>
          <p:cNvSpPr txBox="1"/>
          <p:nvPr/>
        </p:nvSpPr>
        <p:spPr>
          <a:xfrm rot="20100453">
            <a:off x="2880782" y="1202264"/>
            <a:ext cx="1983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FF"/>
                </a:solidFill>
              </a:rPr>
              <a:t>NBA Water Plus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1BDDF-5D60-5A9D-72BC-99A064D1B4DE}"/>
              </a:ext>
            </a:extLst>
          </p:cNvPr>
          <p:cNvSpPr txBox="1"/>
          <p:nvPr/>
        </p:nvSpPr>
        <p:spPr>
          <a:xfrm>
            <a:off x="1287179" y="2756215"/>
            <a:ext cx="8266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FF00"/>
                </a:solidFill>
              </a:rPr>
              <a:t>NBA</a:t>
            </a:r>
          </a:p>
        </p:txBody>
      </p:sp>
    </p:spTree>
    <p:extLst>
      <p:ext uri="{BB962C8B-B14F-4D97-AF65-F5344CB8AC3E}">
        <p14:creationId xmlns:p14="http://schemas.microsoft.com/office/powerpoint/2010/main" val="12435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4" grpId="0" animBg="1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985C44-B380-97D6-1A3B-5D8EF75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9" y="145825"/>
            <a:ext cx="7886700" cy="7685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NBA (Summary)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78A07-4148-66F7-99C9-6BCF58EB3495}"/>
              </a:ext>
            </a:extLst>
          </p:cNvPr>
          <p:cNvCxnSpPr/>
          <p:nvPr/>
        </p:nvCxnSpPr>
        <p:spPr>
          <a:xfrm>
            <a:off x="821399" y="883104"/>
            <a:ext cx="74990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178C98F-41F5-2417-C488-43C30E3E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Important </a:t>
            </a:r>
            <a:r>
              <a:rPr lang="en-US" sz="2800" b="1" u="sng" dirty="0"/>
              <a:t>Municipal</a:t>
            </a:r>
            <a:r>
              <a:rPr lang="en-US" sz="2800" b="1" dirty="0"/>
              <a:t> Water Supply</a:t>
            </a:r>
            <a:endParaRPr lang="en-US" sz="2800" b="1" u="sng" dirty="0"/>
          </a:p>
          <a:p>
            <a:pPr lvl="1"/>
            <a:r>
              <a:rPr lang="en-US" sz="2400" dirty="0"/>
              <a:t>Serves Napa &amp; Solano Counties</a:t>
            </a:r>
          </a:p>
          <a:p>
            <a:pPr lvl="1"/>
            <a:r>
              <a:rPr lang="en-US" sz="2400" dirty="0"/>
              <a:t>Provides 30 to 100% Municipal Water Supply</a:t>
            </a:r>
          </a:p>
          <a:p>
            <a:pPr lvl="1"/>
            <a:r>
              <a:rPr lang="en-US" sz="2400" dirty="0"/>
              <a:t>Statewide Water Supply / Flexibility</a:t>
            </a:r>
          </a:p>
          <a:p>
            <a:endParaRPr lang="en-US" sz="1200" b="1" dirty="0"/>
          </a:p>
          <a:p>
            <a:r>
              <a:rPr lang="en-US" sz="2800" b="1" dirty="0"/>
              <a:t>Challenges</a:t>
            </a:r>
          </a:p>
          <a:p>
            <a:pPr lvl="1"/>
            <a:r>
              <a:rPr lang="en-US" sz="2400" dirty="0"/>
              <a:t>Moderate Reliability</a:t>
            </a:r>
          </a:p>
          <a:p>
            <a:pPr lvl="1"/>
            <a:r>
              <a:rPr lang="en-US" sz="2400" dirty="0"/>
              <a:t>Poor Water Quality</a:t>
            </a:r>
          </a:p>
          <a:p>
            <a:pPr lvl="1"/>
            <a:r>
              <a:rPr lang="en-US" sz="2400" dirty="0"/>
              <a:t>ESA Challenges (Delta &amp; Longfin Smelt)</a:t>
            </a:r>
          </a:p>
          <a:p>
            <a:pPr lvl="1"/>
            <a:r>
              <a:rPr lang="en-US" sz="2400" dirty="0"/>
              <a:t>Region of Tidal Wetlands</a:t>
            </a:r>
          </a:p>
          <a:p>
            <a:endParaRPr lang="en-US" sz="2800" dirty="0"/>
          </a:p>
          <a:p>
            <a:r>
              <a:rPr lang="en-US" sz="2800" b="1" dirty="0"/>
              <a:t>NBA Water Plus:  $600+ Million</a:t>
            </a:r>
          </a:p>
          <a:p>
            <a:pPr lvl="1"/>
            <a:r>
              <a:rPr lang="en-US" sz="2400" dirty="0"/>
              <a:t>Very expensive project</a:t>
            </a:r>
          </a:p>
        </p:txBody>
      </p:sp>
    </p:spTree>
    <p:extLst>
      <p:ext uri="{BB962C8B-B14F-4D97-AF65-F5344CB8AC3E}">
        <p14:creationId xmlns:p14="http://schemas.microsoft.com/office/powerpoint/2010/main" val="170645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868A7-CB76-C204-65A0-6EA0E5C62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2" t="3333"/>
          <a:stretch/>
        </p:blipFill>
        <p:spPr>
          <a:xfrm>
            <a:off x="6477000" y="2869707"/>
            <a:ext cx="2561970" cy="3962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985C44-B380-97D6-1A3B-5D8EF75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9" y="145825"/>
            <a:ext cx="7886700" cy="7685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Other Water Supplies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78A07-4148-66F7-99C9-6BCF58EB3495}"/>
              </a:ext>
            </a:extLst>
          </p:cNvPr>
          <p:cNvCxnSpPr/>
          <p:nvPr/>
        </p:nvCxnSpPr>
        <p:spPr>
          <a:xfrm>
            <a:off x="821399" y="883104"/>
            <a:ext cx="74990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178C98F-41F5-2417-C488-43C30E3E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7"/>
            <a:ext cx="7620000" cy="513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Regional Supplies not under SCWA’s purview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Vallejo Permit Water</a:t>
            </a:r>
            <a:endParaRPr lang="en-US" sz="2800" b="1" u="sng" dirty="0"/>
          </a:p>
          <a:p>
            <a:pPr lvl="1"/>
            <a:r>
              <a:rPr lang="en-US" sz="2400" dirty="0"/>
              <a:t>Water Right for the City of Vallejo</a:t>
            </a:r>
          </a:p>
          <a:p>
            <a:pPr lvl="1"/>
            <a:r>
              <a:rPr lang="en-US" sz="2400" dirty="0"/>
              <a:t>31.5-cfs (22,825-AF per year)</a:t>
            </a:r>
          </a:p>
          <a:p>
            <a:pPr lvl="1"/>
            <a:r>
              <a:rPr lang="en-US" sz="2400" dirty="0"/>
              <a:t>Parallel Pipe to the NBA</a:t>
            </a:r>
          </a:p>
          <a:p>
            <a:pPr lvl="1"/>
            <a:r>
              <a:rPr lang="en-US" sz="2400" dirty="0"/>
              <a:t>More Senior then the SWP/NBA</a:t>
            </a:r>
          </a:p>
          <a:p>
            <a:pPr lvl="1"/>
            <a:r>
              <a:rPr lang="en-US" sz="2400" dirty="0"/>
              <a:t>Can be used in Am Canyon, Vallejo, Fairfield, Benicia</a:t>
            </a:r>
          </a:p>
          <a:p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North Delta Water Agency (NDWA) Water</a:t>
            </a:r>
          </a:p>
          <a:p>
            <a:pPr lvl="1"/>
            <a:r>
              <a:rPr lang="en-US" sz="2400" dirty="0"/>
              <a:t>Water Agreement/Assurance with DWR</a:t>
            </a:r>
          </a:p>
          <a:p>
            <a:pPr lvl="1"/>
            <a:r>
              <a:rPr lang="en-US" sz="2400" dirty="0"/>
              <a:t>Municipal, Agricultural, Industrial Water</a:t>
            </a:r>
          </a:p>
          <a:p>
            <a:pPr lvl="1"/>
            <a:r>
              <a:rPr lang="en-US" sz="2400" dirty="0"/>
              <a:t>Maine Prairie Water District (2/3 of District)</a:t>
            </a:r>
          </a:p>
          <a:p>
            <a:pPr lvl="1"/>
            <a:r>
              <a:rPr lang="en-US" sz="2400" dirty="0"/>
              <a:t>Reclamation District 2068</a:t>
            </a:r>
          </a:p>
          <a:p>
            <a:pPr lvl="1"/>
            <a:r>
              <a:rPr lang="en-US" sz="2400" dirty="0"/>
              <a:t>Hastings Tract, </a:t>
            </a:r>
            <a:r>
              <a:rPr lang="en-US" sz="2400" dirty="0" err="1"/>
              <a:t>Ryer</a:t>
            </a:r>
            <a:r>
              <a:rPr lang="en-US" sz="2400" dirty="0"/>
              <a:t> Island, Peterson Estates (Flannery)</a:t>
            </a:r>
          </a:p>
          <a:p>
            <a:pPr lvl="1"/>
            <a:r>
              <a:rPr lang="en-US" sz="2400" dirty="0"/>
              <a:t>Must remain with the NDWA boundaries</a:t>
            </a:r>
          </a:p>
        </p:txBody>
      </p:sp>
    </p:spTree>
    <p:extLst>
      <p:ext uri="{BB962C8B-B14F-4D97-AF65-F5344CB8AC3E}">
        <p14:creationId xmlns:p14="http://schemas.microsoft.com/office/powerpoint/2010/main" val="228958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Groundwater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90997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b="1" dirty="0"/>
              <a:t>Groundwater Use</a:t>
            </a:r>
          </a:p>
          <a:p>
            <a:pPr lvl="1"/>
            <a:r>
              <a:rPr lang="en-US" sz="2000" dirty="0"/>
              <a:t>Significant GW in eastern half of County</a:t>
            </a:r>
          </a:p>
          <a:p>
            <a:pPr lvl="1"/>
            <a:r>
              <a:rPr lang="en-US" sz="2000" dirty="0"/>
              <a:t>Pre 1950s GW was </a:t>
            </a:r>
            <a:r>
              <a:rPr lang="en-US" sz="2000" dirty="0" err="1"/>
              <a:t>overdrafted</a:t>
            </a:r>
            <a:endParaRPr lang="en-US" sz="2000" dirty="0"/>
          </a:p>
          <a:p>
            <a:pPr lvl="1"/>
            <a:r>
              <a:rPr lang="en-US" sz="2000" dirty="0"/>
              <a:t>Post Solano Project, GW levels reversed and are stable</a:t>
            </a:r>
          </a:p>
          <a:p>
            <a:pPr lvl="1"/>
            <a:r>
              <a:rPr lang="en-US" sz="2000" dirty="0"/>
              <a:t>Solano County has good GW resources</a:t>
            </a:r>
          </a:p>
          <a:p>
            <a:pPr marL="57150" indent="0">
              <a:buNone/>
            </a:pPr>
            <a:endParaRPr lang="en-US" sz="1600" dirty="0"/>
          </a:p>
          <a:p>
            <a:r>
              <a:rPr lang="en-US" sz="2800" b="1" dirty="0"/>
              <a:t>Sustainable Groundwater</a:t>
            </a:r>
          </a:p>
          <a:p>
            <a:pPr marL="0" indent="0">
              <a:buNone/>
            </a:pPr>
            <a:r>
              <a:rPr lang="en-US" sz="2800" b="1" dirty="0"/>
              <a:t>    Management Act (SGMA)</a:t>
            </a:r>
          </a:p>
          <a:p>
            <a:pPr lvl="1"/>
            <a:r>
              <a:rPr lang="en-US" sz="2000" dirty="0"/>
              <a:t>2014, Legislation Passed</a:t>
            </a:r>
          </a:p>
          <a:p>
            <a:pPr lvl="1"/>
            <a:r>
              <a:rPr lang="en-US" sz="2000" dirty="0"/>
              <a:t>2017, GSA (Governing Entity)</a:t>
            </a:r>
          </a:p>
          <a:p>
            <a:pPr lvl="1"/>
            <a:r>
              <a:rPr lang="en-US" sz="2000" dirty="0"/>
              <a:t>2022, GSP (Long-term GW Plan)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44562"/>
            <a:ext cx="80772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0" y="5486400"/>
            <a:ext cx="1280580" cy="1293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96" y="5486400"/>
            <a:ext cx="1299204" cy="1308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46" y="5486400"/>
            <a:ext cx="1308354" cy="1308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5"/>
          <a:stretch/>
        </p:blipFill>
        <p:spPr>
          <a:xfrm>
            <a:off x="4178046" y="5486400"/>
            <a:ext cx="1308354" cy="1293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A8FA3-A875-4740-B40B-44FE81F43C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2638397"/>
            <a:ext cx="3427639" cy="42066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1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Solano Project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1219200"/>
            <a:ext cx="807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3B2F3D-20ED-4E22-94DF-852E3FE8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257800" cy="4754562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Water Supply (Municipal &amp; Ag)</a:t>
            </a:r>
          </a:p>
          <a:p>
            <a:pPr lvl="1"/>
            <a:r>
              <a:rPr lang="en-US" sz="2400" dirty="0"/>
              <a:t>400,000 residents </a:t>
            </a:r>
          </a:p>
          <a:p>
            <a:pPr lvl="1"/>
            <a:r>
              <a:rPr lang="en-US" sz="2400" dirty="0"/>
              <a:t>75,000-ac, irrigation</a:t>
            </a:r>
          </a:p>
          <a:p>
            <a:pPr marL="0" indent="0">
              <a:buNone/>
            </a:pPr>
            <a:r>
              <a:rPr lang="en-US" sz="2800" b="1" dirty="0"/>
              <a:t>Ownership</a:t>
            </a:r>
          </a:p>
          <a:p>
            <a:pPr lvl="1"/>
            <a:r>
              <a:rPr lang="en-US" sz="2400" dirty="0"/>
              <a:t>Owned by USBR</a:t>
            </a:r>
          </a:p>
          <a:p>
            <a:pPr lvl="1"/>
            <a:r>
              <a:rPr lang="en-US" sz="2400" dirty="0"/>
              <a:t>Federal loans paid off</a:t>
            </a:r>
          </a:p>
          <a:p>
            <a:pPr lvl="1"/>
            <a:r>
              <a:rPr lang="en-US" sz="2400" dirty="0"/>
              <a:t>Managed/Operated by SCWA/SID</a:t>
            </a:r>
          </a:p>
          <a:p>
            <a:pPr marL="0" indent="0">
              <a:buNone/>
            </a:pPr>
            <a:r>
              <a:rPr lang="en-US" sz="2800" b="1" dirty="0"/>
              <a:t>Other</a:t>
            </a:r>
          </a:p>
          <a:p>
            <a:pPr lvl="1"/>
            <a:r>
              <a:rPr lang="en-US" sz="2400" dirty="0"/>
              <a:t>Local Water Rights</a:t>
            </a:r>
          </a:p>
          <a:p>
            <a:pPr lvl="1"/>
            <a:r>
              <a:rPr lang="en-US" sz="2400" dirty="0"/>
              <a:t>Excellent Water Quality</a:t>
            </a:r>
          </a:p>
          <a:p>
            <a:pPr lvl="1"/>
            <a:r>
              <a:rPr lang="en-US" sz="2400" dirty="0"/>
              <a:t>High Reliability</a:t>
            </a:r>
          </a:p>
        </p:txBody>
      </p:sp>
      <p:pic>
        <p:nvPicPr>
          <p:cNvPr id="8" name="Picture 2" descr="C:\Users\arabidoux\Desktop\bor.jpg">
            <a:extLst>
              <a:ext uri="{FF2B5EF4-FFF2-40B4-BE49-F238E27FC236}">
                <a16:creationId xmlns:a16="http://schemas.microsoft.com/office/drawing/2014/main" id="{EB14E412-184A-47FA-A125-968A8C23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009" y="5635841"/>
            <a:ext cx="2438400" cy="1100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3" descr="waste_not_want_not_logo">
            <a:extLst>
              <a:ext uri="{FF2B5EF4-FFF2-40B4-BE49-F238E27FC236}">
                <a16:creationId xmlns:a16="http://schemas.microsoft.com/office/drawing/2014/main" id="{72818781-04F5-440D-9D97-6AD8D849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075" y="2523164"/>
            <a:ext cx="1466666" cy="13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arabidoux\Desktop\SID.png">
            <a:extLst>
              <a:ext uri="{FF2B5EF4-FFF2-40B4-BE49-F238E27FC236}">
                <a16:creationId xmlns:a16="http://schemas.microsoft.com/office/drawing/2014/main" id="{873DF35F-3579-40B1-9072-11BC5C8E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743" y="4030576"/>
            <a:ext cx="1466666" cy="14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lano County Ma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946" y="3371344"/>
            <a:ext cx="3042557" cy="32351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 bwMode="auto">
          <a:xfrm>
            <a:off x="381000" y="3276600"/>
            <a:ext cx="1268182" cy="130764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897" y="1351791"/>
            <a:ext cx="3092903" cy="1877437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solidFill>
                  <a:schemeClr val="bg1"/>
                </a:solidFill>
              </a:rPr>
              <a:t>Lake Berryessa</a:t>
            </a:r>
          </a:p>
          <a:p>
            <a:pPr algn="ctr"/>
            <a:endParaRPr lang="en-US" sz="1200" u="sng" dirty="0"/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STORAGE</a:t>
            </a:r>
          </a:p>
          <a:p>
            <a:pPr algn="ctr"/>
            <a:endParaRPr lang="en-US" sz="1200" u="sng" dirty="0"/>
          </a:p>
          <a:p>
            <a:r>
              <a:rPr lang="en-US" sz="2000" dirty="0">
                <a:solidFill>
                  <a:schemeClr val="bg1"/>
                </a:solidFill>
              </a:rPr>
              <a:t>- Volume: 1.6 million ac-ft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Largest Reservoir in CA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Solano Project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1219200"/>
            <a:ext cx="80772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8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ano County Ma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583543"/>
            <a:ext cx="2971800" cy="3159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1524000"/>
            <a:ext cx="3048000" cy="1846659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solidFill>
                  <a:schemeClr val="bg1"/>
                </a:solidFill>
              </a:rPr>
              <a:t>Lake Solano</a:t>
            </a:r>
          </a:p>
          <a:p>
            <a:pPr algn="ctr"/>
            <a:endParaRPr lang="en-US" sz="1200" u="sng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DIVERSION</a:t>
            </a:r>
          </a:p>
          <a:p>
            <a:pPr algn="ctr"/>
            <a:endParaRPr lang="en-US" sz="12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Diversion point to Putah Ck </a:t>
            </a:r>
          </a:p>
          <a:p>
            <a:r>
              <a:rPr lang="en-US" sz="2000" dirty="0">
                <a:solidFill>
                  <a:schemeClr val="bg1"/>
                </a:solidFill>
              </a:rPr>
              <a:t>&amp; Putah South Canal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Solano Project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219200"/>
            <a:ext cx="80772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1524000" y="4343400"/>
            <a:ext cx="4572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0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Solano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772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354" y="1295400"/>
            <a:ext cx="3200400" cy="2185214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solidFill>
                  <a:schemeClr val="bg1"/>
                </a:solidFill>
              </a:rPr>
              <a:t>Putah South Canal</a:t>
            </a:r>
          </a:p>
          <a:p>
            <a:pPr algn="ctr"/>
            <a:endParaRPr lang="en-US" sz="1200" u="sng" dirty="0"/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DISTRIBUTION</a:t>
            </a:r>
          </a:p>
          <a:p>
            <a:pPr algn="ctr"/>
            <a:endParaRPr lang="en-US" sz="1200" u="sng" dirty="0"/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33 mile long canal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Lake Solano to Cordelia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Serves both Ag. and M&amp;I</a:t>
            </a:r>
          </a:p>
        </p:txBody>
      </p:sp>
      <p:pic>
        <p:nvPicPr>
          <p:cNvPr id="6" name="Picture 5" descr="Solano County Ma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354" y="3460084"/>
            <a:ext cx="3016246" cy="3207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 bwMode="auto">
          <a:xfrm rot="1344623">
            <a:off x="1143000" y="4149251"/>
            <a:ext cx="1035046" cy="1828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76897"/>
            <a:ext cx="2895600" cy="2185214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solidFill>
                  <a:schemeClr val="bg1"/>
                </a:solidFill>
              </a:rPr>
              <a:t>Terminal Reservoir</a:t>
            </a:r>
          </a:p>
          <a:p>
            <a:pPr algn="ctr"/>
            <a:endParaRPr lang="en-US" sz="1200" u="sng" dirty="0"/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TERMINUS</a:t>
            </a:r>
          </a:p>
          <a:p>
            <a:pPr algn="ctr"/>
            <a:endParaRPr lang="en-US" sz="1200" u="sng" dirty="0"/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9-acre reservoir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Terminus of project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Serves Vallejo &amp; Benicia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4600" y="383654"/>
            <a:ext cx="4114800" cy="914395"/>
          </a:xfrm>
          <a:noFill/>
        </p:spPr>
        <p:txBody>
          <a:bodyPr>
            <a:normAutofit/>
          </a:bodyPr>
          <a:lstStyle/>
          <a:p>
            <a:r>
              <a:rPr lang="en-US" sz="4800" b="1" dirty="0"/>
              <a:t>Solano Project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219200"/>
            <a:ext cx="80772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olano County Ma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562111"/>
            <a:ext cx="2971800" cy="3159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 bwMode="auto">
          <a:xfrm>
            <a:off x="914400" y="5486400"/>
            <a:ext cx="4572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6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Solano Project | Entitlements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4800600" cy="3382963"/>
          </a:xfrm>
        </p:spPr>
        <p:txBody>
          <a:bodyPr>
            <a:normAutofit/>
          </a:bodyPr>
          <a:lstStyle/>
          <a:p>
            <a:r>
              <a:rPr lang="en-US" sz="2800" b="1" dirty="0"/>
              <a:t>Entitlements are Fixed.</a:t>
            </a:r>
          </a:p>
          <a:p>
            <a:r>
              <a:rPr lang="en-US" sz="2800" b="1" dirty="0"/>
              <a:t>Member agencies can:</a:t>
            </a:r>
          </a:p>
          <a:p>
            <a:pPr lvl="1"/>
            <a:r>
              <a:rPr lang="en-US" sz="2400" dirty="0"/>
              <a:t>Purchase:  $ for Water</a:t>
            </a:r>
          </a:p>
          <a:p>
            <a:pPr lvl="1"/>
            <a:r>
              <a:rPr lang="en-US" sz="2400" dirty="0"/>
              <a:t>Exchange:  Water A for Water B</a:t>
            </a:r>
          </a:p>
          <a:p>
            <a:pPr lvl="1"/>
            <a:r>
              <a:rPr lang="en-US" sz="2400" dirty="0"/>
              <a:t>Call:  $ for Water when Needed</a:t>
            </a:r>
          </a:p>
          <a:p>
            <a:r>
              <a:rPr lang="en-US" sz="2800" b="1" dirty="0"/>
              <a:t>Place of Use:  428,300 acres in Yolo &amp; Solano Counties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20762"/>
            <a:ext cx="807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5F85CE-F391-5DE4-AD26-6D696740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24589"/>
              </p:ext>
            </p:extLst>
          </p:nvPr>
        </p:nvGraphicFramePr>
        <p:xfrm>
          <a:off x="5261882" y="1295400"/>
          <a:ext cx="342491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996827224"/>
                    </a:ext>
                  </a:extLst>
                </a:gridCol>
                <a:gridCol w="1977118">
                  <a:extLst>
                    <a:ext uri="{9D8B030D-6E8A-4147-A177-3AD203B41FA5}">
                      <a16:colId xmlns:a16="http://schemas.microsoft.com/office/drawing/2014/main" val="53991782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Entitlement (AF)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2982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Benicia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0351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Fairfield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2684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MPWD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3792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399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Suisun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6995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Vacaville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685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Vallejo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894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CSP Solano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0535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UC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87792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/>
                        <a:t>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375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207,169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945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E810A0-6FED-22F7-5927-83F0E982FC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7226" r="-123" b="4707"/>
          <a:stretch/>
        </p:blipFill>
        <p:spPr>
          <a:xfrm>
            <a:off x="609600" y="4648200"/>
            <a:ext cx="23622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1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B2852D-F9AE-46D3-991A-9724CAEA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89403"/>
              </p:ext>
            </p:extLst>
          </p:nvPr>
        </p:nvGraphicFramePr>
        <p:xfrm>
          <a:off x="-76200" y="0"/>
          <a:ext cx="9220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140B033-2F2F-4521-AB6D-88AF14E78580}"/>
              </a:ext>
            </a:extLst>
          </p:cNvPr>
          <p:cNvSpPr txBox="1"/>
          <p:nvPr/>
        </p:nvSpPr>
        <p:spPr>
          <a:xfrm>
            <a:off x="5943600" y="5358199"/>
            <a:ext cx="2971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Avg. Inflow =        300,000 AF</a:t>
            </a:r>
          </a:p>
          <a:p>
            <a:r>
              <a:rPr lang="en-US" dirty="0"/>
              <a:t>Inflow (2021) =       22,680 AF </a:t>
            </a:r>
          </a:p>
          <a:p>
            <a:r>
              <a:rPr lang="en-US" dirty="0"/>
              <a:t>Inflow (2017) =  1,007,600 AF</a:t>
            </a:r>
          </a:p>
        </p:txBody>
      </p:sp>
    </p:spTree>
    <p:extLst>
      <p:ext uri="{BB962C8B-B14F-4D97-AF65-F5344CB8AC3E}">
        <p14:creationId xmlns:p14="http://schemas.microsoft.com/office/powerpoint/2010/main" val="412210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13394</TotalTime>
  <Words>759</Words>
  <Application>Microsoft Office PowerPoint</Application>
  <PresentationFormat>On-screen Show (4:3)</PresentationFormat>
  <Paragraphs>215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SOLANO WATER</vt:lpstr>
      <vt:lpstr>Groundwater</vt:lpstr>
      <vt:lpstr>Solano Project</vt:lpstr>
      <vt:lpstr>Solano Project</vt:lpstr>
      <vt:lpstr>Solano Project</vt:lpstr>
      <vt:lpstr>Solano Project</vt:lpstr>
      <vt:lpstr>Solano Project</vt:lpstr>
      <vt:lpstr>Solano Project | Entitlements</vt:lpstr>
      <vt:lpstr>PowerPoint Presentation</vt:lpstr>
      <vt:lpstr>Solano Project (Summary)</vt:lpstr>
      <vt:lpstr>PowerPoint Presentation</vt:lpstr>
      <vt:lpstr>North Bay Aqueduct</vt:lpstr>
      <vt:lpstr>PowerPoint Presentation</vt:lpstr>
      <vt:lpstr>NBA | Entitlements</vt:lpstr>
      <vt:lpstr>PowerPoint Presentation</vt:lpstr>
      <vt:lpstr>PowerPoint Presentation</vt:lpstr>
      <vt:lpstr>NBA (Summary)</vt:lpstr>
      <vt:lpstr>Other Water Supplies</vt:lpstr>
    </vt:vector>
  </TitlesOfParts>
  <Company>Solano County Water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in California</dc:title>
  <dc:creator>Alex Rabidoux</dc:creator>
  <cp:lastModifiedBy>Alex Rabidoux</cp:lastModifiedBy>
  <cp:revision>263</cp:revision>
  <cp:lastPrinted>2015-08-13T18:27:53Z</cp:lastPrinted>
  <dcterms:created xsi:type="dcterms:W3CDTF">2014-08-12T17:09:06Z</dcterms:created>
  <dcterms:modified xsi:type="dcterms:W3CDTF">2023-11-09T22:43:28Z</dcterms:modified>
</cp:coreProperties>
</file>